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455" r:id="rId3"/>
    <p:sldId id="443" r:id="rId4"/>
    <p:sldId id="445" r:id="rId5"/>
    <p:sldId id="441" r:id="rId6"/>
    <p:sldId id="447" r:id="rId7"/>
    <p:sldId id="452" r:id="rId8"/>
    <p:sldId id="454" r:id="rId9"/>
    <p:sldId id="434" r:id="rId10"/>
    <p:sldId id="449" r:id="rId11"/>
    <p:sldId id="43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FF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64" d="100"/>
          <a:sy n="64" d="100"/>
        </p:scale>
        <p:origin x="523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HƯNG ĐẠO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viên:Trần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Thị Lan Hương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3A2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52" y="569254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2719" y="1782783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360" y="2590799"/>
            <a:ext cx="12496800" cy="31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2443920"/>
              </p:ext>
            </p:extLst>
          </p:nvPr>
        </p:nvGraphicFramePr>
        <p:xfrm>
          <a:off x="1585119" y="5867400"/>
          <a:ext cx="12725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71004872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370023798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08205917"/>
                    </a:ext>
                  </a:extLst>
                </a:gridCol>
              </a:tblGrid>
              <a:tr h="3301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dền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Lớn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0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522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5211494" y="103853"/>
            <a:ext cx="5492209" cy="933275"/>
            <a:chOff x="5063633" y="164812"/>
            <a:chExt cx="5399538" cy="933275"/>
          </a:xfrm>
        </p:grpSpPr>
        <p:sp>
          <p:nvSpPr>
            <p:cNvPr id="29" name="TextBox 28"/>
            <p:cNvSpPr txBox="1"/>
            <p:nvPr/>
          </p:nvSpPr>
          <p:spPr>
            <a:xfrm>
              <a:off x="5063633" y="164812"/>
              <a:ext cx="53995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93302" y="636422"/>
              <a:ext cx="33784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u="sng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 NHIÊN VÀ XÃ HỘI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575719" y="99060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6764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920" y="25969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2088" y="3161994"/>
            <a:ext cx="8274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trong hình 1 đang quan sát những cây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Nêu đặc điểm của một số cây trong hình?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76519" y="2418014"/>
            <a:ext cx="7186823" cy="6581608"/>
            <a:chOff x="8976519" y="2418014"/>
            <a:chExt cx="7186823" cy="65816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" t="23491" r="51416" b="15439"/>
            <a:stretch/>
          </p:blipFill>
          <p:spPr bwMode="auto">
            <a:xfrm>
              <a:off x="8976519" y="3079602"/>
              <a:ext cx="7186823" cy="5920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8" t="16666" r="51416" b="74766"/>
            <a:stretch/>
          </p:blipFill>
          <p:spPr bwMode="auto">
            <a:xfrm>
              <a:off x="13091319" y="2418014"/>
              <a:ext cx="3072023" cy="83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735498" y="5484674"/>
            <a:ext cx="8241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đang quan sát cây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 hào.</a:t>
            </a: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đang quan sát cây trầu không</a:t>
            </a:r>
          </a:p>
        </p:txBody>
      </p:sp>
    </p:spTree>
    <p:extLst>
      <p:ext uri="{BB962C8B-B14F-4D97-AF65-F5344CB8AC3E}">
        <p14:creationId xmlns:p14="http://schemas.microsoft.com/office/powerpoint/2010/main" val="26501068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73680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746919" y="3505200"/>
            <a:ext cx="7016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20" y="2575972"/>
            <a:ext cx="9765160" cy="61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4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4519" y="1782783"/>
            <a:ext cx="8458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2775" y="2811482"/>
            <a:ext cx="7525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thảo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2751669"/>
            <a:ext cx="7810500" cy="61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33" y="2564026"/>
            <a:ext cx="14761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Qua sát hinh sau và nhận xét đ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cọc, rễ chùm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533" y="3222389"/>
            <a:ext cx="9906000" cy="40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8319" y="6934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215" y="821537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Đặc điểm của rễ chùm: </a:t>
            </a:r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 nhiều rễ con.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3716000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chùm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1210994" y="2767342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0" y="3721124"/>
            <a:ext cx="13716000" cy="50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239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582399" cy="1261883"/>
            <a:chOff x="1508918" y="1888664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88" y="3079602"/>
            <a:ext cx="7969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Cây nào có thân dứng, thân leo, thân bò?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Cây nào có thân gỗ, thân thảo?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3044666"/>
            <a:ext cx="7467601" cy="5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6912" y="4833928"/>
            <a:ext cx="80948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đứng, thân leo, thân bò: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đứng: cây lúa,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leo: cây mướp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bò: cây dưa hấu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gỗ, thân thảo: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gỗ: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thảo: cây lúa, cây mướp, cây dưa hấu</a:t>
            </a:r>
            <a:r>
              <a:rPr lang="en-US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44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15823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2413874"/>
            <a:ext cx="7467601" cy="65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6315" y="2819400"/>
            <a:ext cx="757966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315" y="4588826"/>
            <a:ext cx="747680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Cây có 3 cách mọc: mọc đứng, mọc leo, mọc bò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2 loại thân cây: Thân cứng (thân gỗ), thân mềm (thân thảo)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1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13: MỘT SỐ BỘ PHẬN CỦA THỰC VẬT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2766769"/>
            <a:ext cx="8991600" cy="43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63112"/>
              </p:ext>
            </p:extLst>
          </p:nvPr>
        </p:nvGraphicFramePr>
        <p:xfrm>
          <a:off x="518319" y="2895600"/>
          <a:ext cx="6477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699958547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03093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535994"/>
                  </a:ext>
                </a:extLst>
              </a:tr>
              <a:tr h="309372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20665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6919" y="4670328"/>
            <a:ext cx="222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bưởi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646" y="4641618"/>
            <a:ext cx="203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lúa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316" y="3810000"/>
            <a:ext cx="287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dền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1315" y="3809999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cần tây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13866</TotalTime>
  <Words>766</Words>
  <Application>Microsoft Office PowerPoint</Application>
  <PresentationFormat>Custom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Trường</cp:lastModifiedBy>
  <cp:revision>1127</cp:revision>
  <dcterms:created xsi:type="dcterms:W3CDTF">2008-09-09T22:52:10Z</dcterms:created>
  <dcterms:modified xsi:type="dcterms:W3CDTF">2025-12-08T00:34:37Z</dcterms:modified>
</cp:coreProperties>
</file>