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3" r:id="rId2"/>
    <p:sldId id="461" r:id="rId3"/>
    <p:sldId id="445" r:id="rId4"/>
    <p:sldId id="451" r:id="rId5"/>
    <p:sldId id="462" r:id="rId6"/>
    <p:sldId id="452" r:id="rId7"/>
    <p:sldId id="453" r:id="rId8"/>
    <p:sldId id="441" r:id="rId9"/>
    <p:sldId id="455" r:id="rId10"/>
    <p:sldId id="457" r:id="rId11"/>
    <p:sldId id="458" r:id="rId12"/>
    <p:sldId id="459" r:id="rId13"/>
    <p:sldId id="460" r:id="rId14"/>
    <p:sldId id="43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3333FF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7A91-6519-415B-99E7-7B55AA47C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99167"/>
      </p:ext>
    </p:extLst>
  </p:cSld>
  <p:clrMapOvr>
    <a:masterClrMapping/>
  </p:clrMapOvr>
  <p:transition spd="slow" advClick="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3832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3832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53CAC-F18E-43A8-A66F-6C8E611E6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67304"/>
      </p:ext>
    </p:extLst>
  </p:cSld>
  <p:clrMapOvr>
    <a:masterClrMapping/>
  </p:clrMapOvr>
  <p:transition spd="slow" advClick="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13: MỘT SỐ BỘ PHẬN CỦA THỰC VẬT 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viên:Trần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Thị Lan Hương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3A2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2" y="569254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199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1-02-08_02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0319" y="5181600"/>
            <a:ext cx="5384800" cy="363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4" descr="20-02-08_19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486400" cy="3556000"/>
          </a:xfrm>
        </p:spPr>
      </p:pic>
      <p:pic>
        <p:nvPicPr>
          <p:cNvPr id="10244" name="Picture 5" descr="20-02-08_19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5181600"/>
            <a:ext cx="5486400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2651919" y="366184"/>
            <a:ext cx="10972800" cy="115781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Nhóm lá hình bầu dục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9" y="15240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06816"/>
      </p:ext>
    </p:extLst>
  </p:cSld>
  <p:clrMapOvr>
    <a:masterClrMapping/>
  </p:clrMapOvr>
  <p:transition spd="slow" advClick="0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753519" y="203201"/>
            <a:ext cx="10972800" cy="64981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Nhóm lá dài</a:t>
            </a:r>
          </a:p>
        </p:txBody>
      </p:sp>
      <p:pic>
        <p:nvPicPr>
          <p:cNvPr id="12291" name="Picture 4" descr="20-02-08_19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5319" y="1117600"/>
            <a:ext cx="52578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5" descr="20-02-08_19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920" y="5283200"/>
            <a:ext cx="5348817" cy="355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9" y="52832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1117600"/>
            <a:ext cx="5486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09637"/>
      </p:ext>
    </p:extLst>
  </p:cSld>
  <p:clrMapOvr>
    <a:masterClrMapping/>
  </p:clrMapOvr>
  <p:transition spd="slow" advClick="0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61519" y="50800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kim</a:t>
            </a:r>
          </a:p>
        </p:txBody>
      </p:sp>
      <p:pic>
        <p:nvPicPr>
          <p:cNvPr id="13315" name="Picture 3" descr="20-02-08_19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519" y="1524000"/>
            <a:ext cx="5181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Copy of 21-02-08_0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5283200"/>
            <a:ext cx="5181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opy of 21-02-08_0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52832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21-02-08_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283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59919" y="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hình tròn</a:t>
            </a:r>
          </a:p>
        </p:txBody>
      </p:sp>
      <p:pic>
        <p:nvPicPr>
          <p:cNvPr id="14339" name="Picture 3" descr="19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4775200"/>
            <a:ext cx="5080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4775200"/>
            <a:ext cx="508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10160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7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016000"/>
            <a:ext cx="497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20" y="1782783"/>
            <a:ext cx="8763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920" y="40018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Cuống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918" y="4931499"/>
            <a:ext cx="55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Gân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910" y="5906869"/>
            <a:ext cx="543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Phiến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9519" y="3370127"/>
            <a:ext cx="9047707" cy="5346031"/>
            <a:chOff x="6309519" y="3370127"/>
            <a:chExt cx="9047707" cy="5346031"/>
          </a:xfrm>
        </p:grpSpPr>
        <p:pic>
          <p:nvPicPr>
            <p:cNvPr id="1026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28"/>
            <a:stretch/>
          </p:blipFill>
          <p:spPr bwMode="auto">
            <a:xfrm>
              <a:off x="6309519" y="3370127"/>
              <a:ext cx="9047707" cy="446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5" t="83472" r="26251"/>
            <a:stretch/>
          </p:blipFill>
          <p:spPr bwMode="auto">
            <a:xfrm>
              <a:off x="8482263" y="7832558"/>
              <a:ext cx="4499812" cy="88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0691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2451242"/>
            <a:ext cx="14706600" cy="64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37749"/>
              </p:ext>
            </p:extLst>
          </p:nvPr>
        </p:nvGraphicFramePr>
        <p:xfrm>
          <a:off x="746920" y="2514600"/>
          <a:ext cx="148209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70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1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0479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42894"/>
              </p:ext>
            </p:extLst>
          </p:nvPr>
        </p:nvGraphicFramePr>
        <p:xfrm>
          <a:off x="937419" y="2743200"/>
          <a:ext cx="14630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3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dài,hẹp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70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1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6628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83226"/>
              </p:ext>
            </p:extLst>
          </p:nvPr>
        </p:nvGraphicFramePr>
        <p:xfrm>
          <a:off x="975519" y="3136892"/>
          <a:ext cx="14859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3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3076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mép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</a:t>
                      </a:r>
                      <a:r>
                        <a:rPr lang="en-US" sz="3600" b="1" baseline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36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ép lá hơi uốn lượn, gân tỏa tròn, nổi rõ ở mặt dưới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chum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1637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19" y="2967495"/>
            <a:ext cx="6229350" cy="3128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3239904"/>
            <a:ext cx="6106377" cy="2779896"/>
          </a:xfrm>
          <a:prstGeom prst="rect">
            <a:avLst/>
          </a:prstGeom>
        </p:spPr>
      </p:pic>
      <p:pic>
        <p:nvPicPr>
          <p:cNvPr id="3074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9" y="6019800"/>
            <a:ext cx="123153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40586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2573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468081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67619" y="3453142"/>
            <a:ext cx="6480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Vẽ một lá cây và ghi chú các bộ phận của lá cây đó trên hình vẽ.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920" y="5715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Giới thiệu bài vẽ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7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2569416"/>
            <a:ext cx="8382000" cy="61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5922" y="1800263"/>
            <a:ext cx="12573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468081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26091"/>
              </p:ext>
            </p:extLst>
          </p:nvPr>
        </p:nvGraphicFramePr>
        <p:xfrm>
          <a:off x="1199324" y="2819400"/>
          <a:ext cx="14254194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398">
                  <a:extLst>
                    <a:ext uri="{9D8B030D-6E8A-4147-A177-3AD203B41FA5}">
                      <a16:colId xmlns:a16="http://schemas.microsoft.com/office/drawing/2014/main" val="226330833"/>
                    </a:ext>
                  </a:extLst>
                </a:gridCol>
                <a:gridCol w="4751398">
                  <a:extLst>
                    <a:ext uri="{9D8B030D-6E8A-4147-A177-3AD203B41FA5}">
                      <a16:colId xmlns:a16="http://schemas.microsoft.com/office/drawing/2014/main" val="283124882"/>
                    </a:ext>
                  </a:extLst>
                </a:gridCol>
                <a:gridCol w="4751398">
                  <a:extLst>
                    <a:ext uri="{9D8B030D-6E8A-4147-A177-3AD203B41FA5}">
                      <a16:colId xmlns:a16="http://schemas.microsoft.com/office/drawing/2014/main" val="385317877"/>
                    </a:ext>
                  </a:extLst>
                </a:gridCol>
              </a:tblGrid>
              <a:tr h="52152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DẠNG CỦA LÁ CÂY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39560"/>
                  </a:ext>
                </a:extLst>
              </a:tr>
              <a:tr h="77387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3298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247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42925" y="6477000"/>
            <a:ext cx="1348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ổng hợp các loại cây lá kim đẹp đang có mặt tại Việt nam - Cây xanh Quảng  N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59" y="4190999"/>
            <a:ext cx="3246481" cy="20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mít là gì với tác dụng của cây mít và cách dùng chữa bệnh ra sa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36" y="4191862"/>
            <a:ext cx="2942765" cy="19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ÂY ĐINH LĂNG LÁ TR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ÂY ĐINH LĂNG LÁ TRÒ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CÂY ĐINH LĂNG LÁ TRÒ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ây đinh lăng lá tròn Thái Lan – QKH Gar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312" y="4155866"/>
            <a:ext cx="2044407" cy="20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014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11585624</TotalTime>
  <Words>682</Words>
  <Application>Microsoft Office PowerPoint</Application>
  <PresentationFormat>Custom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lá hình bầu dục</vt:lpstr>
      <vt:lpstr>Nhóm lá dài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1128</cp:revision>
  <dcterms:created xsi:type="dcterms:W3CDTF">2008-09-09T22:52:10Z</dcterms:created>
  <dcterms:modified xsi:type="dcterms:W3CDTF">2025-12-08T02:04:12Z</dcterms:modified>
</cp:coreProperties>
</file>