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708" r:id="rId4"/>
    <p:sldMasterId id="2147483733" r:id="rId5"/>
    <p:sldMasterId id="2147483746" r:id="rId6"/>
  </p:sldMasterIdLst>
  <p:notesMasterIdLst>
    <p:notesMasterId r:id="rId30"/>
  </p:notesMasterIdLst>
  <p:sldIdLst>
    <p:sldId id="2673" r:id="rId7"/>
    <p:sldId id="329" r:id="rId8"/>
    <p:sldId id="291" r:id="rId9"/>
    <p:sldId id="292" r:id="rId10"/>
    <p:sldId id="293" r:id="rId11"/>
    <p:sldId id="294" r:id="rId12"/>
    <p:sldId id="257" r:id="rId13"/>
    <p:sldId id="330" r:id="rId14"/>
    <p:sldId id="261" r:id="rId15"/>
    <p:sldId id="263" r:id="rId16"/>
    <p:sldId id="264" r:id="rId17"/>
    <p:sldId id="318" r:id="rId18"/>
    <p:sldId id="283" r:id="rId19"/>
    <p:sldId id="319" r:id="rId20"/>
    <p:sldId id="320" r:id="rId21"/>
    <p:sldId id="321" r:id="rId22"/>
    <p:sldId id="286" r:id="rId23"/>
    <p:sldId id="328" r:id="rId24"/>
    <p:sldId id="331" r:id="rId25"/>
    <p:sldId id="323" r:id="rId26"/>
    <p:sldId id="324" r:id="rId27"/>
    <p:sldId id="325" r:id="rId28"/>
    <p:sldId id="3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B1A6C-22CD-4A72-BB16-F1A968209B1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75520-7C83-4341-BAD2-B125F53DE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9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EFDD0-4173-7B98-3C39-2B6D26191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511391-1F24-5680-42DB-DFBEDF9B2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E92260-7D83-98C9-458F-D14C5DEF1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5CB83-5BD5-32A7-B7BD-27F97ADE2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B3E84-8531-456C-9A10-7BF72ACB49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2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8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-GV </a:t>
            </a:r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endParaRPr dirty="0"/>
          </a:p>
        </p:txBody>
      </p:sp>
      <p:sp>
        <p:nvSpPr>
          <p:cNvPr id="857" name="Google Shape;85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93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28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09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2623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4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4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224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194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775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" name="Google Shape;50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758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529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565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524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68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77471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557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061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54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20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471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569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875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9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43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9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406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Google Shape;135;p9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9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9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86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466490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164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438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3" name="Google Shape;153;p10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177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0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276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0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372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0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4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41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7204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020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376103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91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78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86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84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708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50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12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5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97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6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530240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428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72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74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303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772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17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5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187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162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41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1BD2F-E492-8337-DE42-2D564AD83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330C12-6C1A-FCBF-BDD5-77A47753C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522" y="231228"/>
            <a:ext cx="11530956" cy="64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207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05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96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12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425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65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57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813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693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165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0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3793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468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763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876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11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325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906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86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362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57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4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754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511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427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066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26487"/>
      </p:ext>
    </p:extLst>
  </p:cSld>
  <p:clrMapOvr>
    <a:masterClrMapping/>
  </p:clrMapOvr>
  <p:transition spd="slow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254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53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4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97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860EF8-90D3-1EF4-A0A3-FDE5DF666C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C9642-C8ED-D0EF-4199-3B6DFD8AACD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0522" y="231228"/>
            <a:ext cx="11530956" cy="64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2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484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57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46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CADAFA1-BB9B-3402-79AD-410E899003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2A5310-E08D-6FCC-6361-27ACB6D61C4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9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image" Target="../media/image25.gif"/><Relationship Id="rId3" Type="http://schemas.microsoft.com/office/2007/relationships/media" Target="../media/media2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0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8.png"/><Relationship Id="rId5" Type="http://schemas.openxmlformats.org/officeDocument/2006/relationships/audio" Target="../media/media3.mp3"/><Relationship Id="rId15" Type="http://schemas.openxmlformats.org/officeDocument/2006/relationships/image" Target="../media/image22.gif"/><Relationship Id="rId10" Type="http://schemas.openxmlformats.org/officeDocument/2006/relationships/audio" Target="../media/audio3.wav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8.png"/><Relationship Id="rId1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21.gif"/><Relationship Id="rId10" Type="http://schemas.openxmlformats.org/officeDocument/2006/relationships/audio" Target="../media/audio2.wav"/><Relationship Id="rId19" Type="http://schemas.openxmlformats.org/officeDocument/2006/relationships/image" Target="../media/image25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9.png"/><Relationship Id="rId1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21.gif"/><Relationship Id="rId10" Type="http://schemas.openxmlformats.org/officeDocument/2006/relationships/audio" Target="../media/audio2.wav"/><Relationship Id="rId19" Type="http://schemas.openxmlformats.org/officeDocument/2006/relationships/image" Target="../media/image25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03B3-B7AE-F8FB-D977-736F945C1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7B7AE1-C401-290D-8FFD-483346752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55" y="-67945"/>
            <a:ext cx="2997200" cy="42589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5F493F2-459C-C1D3-D534-0ABCF879BD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1770" y="-249555"/>
            <a:ext cx="2512695" cy="2444115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DBCFC8D7-5C46-B994-A20D-A46234302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27D143-7502-34D8-F01D-4192A3E83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6B5DE1-D048-7542-D449-81311094CA68}"/>
              </a:ext>
            </a:extLst>
          </p:cNvPr>
          <p:cNvSpPr txBox="1"/>
          <p:nvPr/>
        </p:nvSpPr>
        <p:spPr>
          <a:xfrm>
            <a:off x="3696893" y="1155186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C23D9F-4210-E656-9068-993E04A0F3DF}"/>
              </a:ext>
            </a:extLst>
          </p:cNvPr>
          <p:cNvCxnSpPr>
            <a:cxnSpLocks/>
          </p:cNvCxnSpPr>
          <p:nvPr/>
        </p:nvCxnSpPr>
        <p:spPr>
          <a:xfrm>
            <a:off x="4109545" y="1678406"/>
            <a:ext cx="4200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5273A9-F903-E8D7-B2D5-0FC21784F3CE}"/>
              </a:ext>
            </a:extLst>
          </p:cNvPr>
          <p:cNvSpPr txBox="1"/>
          <p:nvPr/>
        </p:nvSpPr>
        <p:spPr>
          <a:xfrm>
            <a:off x="2629721" y="2360729"/>
            <a:ext cx="7429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VIÊN: PHẠM THỊ NGỌC ÁNH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 SINH: 2003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MÔN: CÔNG NGHỆ</a:t>
            </a:r>
          </a:p>
        </p:txBody>
      </p:sp>
    </p:spTree>
    <p:extLst>
      <p:ext uri="{BB962C8B-B14F-4D97-AF65-F5344CB8AC3E}">
        <p14:creationId xmlns:p14="http://schemas.microsoft.com/office/powerpoint/2010/main" val="2601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573127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</a:rPr>
              <a:t>Bước 2: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â</a:t>
            </a: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m lượng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128147" y="2572856"/>
            <a:ext cx="2595109" cy="1491771"/>
          </a:xfrm>
          <a:prstGeom prst="homePlate">
            <a:avLst>
              <a:gd name="adj" fmla="val 30492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Bước</a:t>
            </a: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 1: 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Bật ti vi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018106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3: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kênh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8460700" y="2572856"/>
            <a:ext cx="3304579" cy="1491771"/>
          </a:xfrm>
          <a:prstGeom prst="chevron">
            <a:avLst>
              <a:gd name="adj" fmla="val 25780"/>
            </a:avLst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4: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Tắt ti vi khi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không sử dụng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3BE5E-0F57-4BBE-977E-3FD2AF5BAAB8}"/>
              </a:ext>
            </a:extLst>
          </p:cNvPr>
          <p:cNvSpPr txBox="1"/>
          <p:nvPr/>
        </p:nvSpPr>
        <p:spPr>
          <a:xfrm>
            <a:off x="1889760" y="924560"/>
            <a:ext cx="904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Các bước dùng điều khiển ti vi: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F744AE4-6948-4225-8DF0-1C4D73C0AC65}"/>
              </a:ext>
            </a:extLst>
          </p:cNvPr>
          <p:cNvSpPr txBox="1"/>
          <p:nvPr/>
        </p:nvSpPr>
        <p:spPr>
          <a:xfrm>
            <a:off x="671033" y="425302"/>
            <a:ext cx="1085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 những hình ảnh nào thể hiện xem ti vi không đúng cách?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Chỉ ra ảnh hưởng xấu có thể xảy ra khi xem ti vi không đúng cách.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08792FB-3545-4B82-8AC9-6C1D61D6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02" y="1749862"/>
            <a:ext cx="6543675" cy="484822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6BA5DBA-1C8F-4A0F-A470-3FAA05E87F4D}"/>
              </a:ext>
            </a:extLst>
          </p:cNvPr>
          <p:cNvGrpSpPr/>
          <p:nvPr/>
        </p:nvGrpSpPr>
        <p:grpSpPr>
          <a:xfrm>
            <a:off x="7913549" y="4530599"/>
            <a:ext cx="4278451" cy="2175001"/>
            <a:chOff x="892354" y="3758439"/>
            <a:chExt cx="4278451" cy="2175001"/>
          </a:xfrm>
        </p:grpSpPr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96211DA6-62EF-48C7-91BF-77B5F6B6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8B63017-E3F9-4893-A13C-2F6A85A3C5A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498" y="1091251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75334-50A4-4CA5-B050-85C93422FF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3847" y="2016680"/>
            <a:ext cx="3414847" cy="253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E2FE0-F329-4935-8C12-31385597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4" y="1982470"/>
            <a:ext cx="4573624" cy="3402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569660"/>
          </a:xfrm>
          <a:custGeom>
            <a:avLst/>
            <a:gdLst>
              <a:gd name="connsiteX0" fmla="*/ 0 w 5516880"/>
              <a:gd name="connsiteY0" fmla="*/ 0 h 1569660"/>
              <a:gd name="connsiteX1" fmla="*/ 5516880 w 5516880"/>
              <a:gd name="connsiteY1" fmla="*/ 0 h 1569660"/>
              <a:gd name="connsiteX2" fmla="*/ 5516880 w 5516880"/>
              <a:gd name="connsiteY2" fmla="*/ 1569660 h 1569660"/>
              <a:gd name="connsiteX3" fmla="*/ 0 w 5516880"/>
              <a:gd name="connsiteY3" fmla="*/ 1569660 h 1569660"/>
              <a:gd name="connsiteX4" fmla="*/ 0 w 5516880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569660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614441" y="257633"/>
                  <a:pt x="5468489" y="890565"/>
                  <a:pt x="5516880" y="1569660"/>
                </a:cubicBezTo>
                <a:cubicBezTo>
                  <a:pt x="3996209" y="1404899"/>
                  <a:pt x="27368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516880" h="1569660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490992" y="662121"/>
                  <a:pt x="5586292" y="1402874"/>
                  <a:pt x="5516880" y="1569660"/>
                </a:cubicBezTo>
                <a:cubicBezTo>
                  <a:pt x="4287457" y="1423800"/>
                  <a:pt x="13257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gồi xem ti vi quá gần sẽ gây hại cho mắt, dẫn đến các bệnh lí: cận thị, loạn thị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902960" y="4505362"/>
            <a:ext cx="6035040" cy="2062103"/>
          </a:xfrm>
          <a:custGeom>
            <a:avLst/>
            <a:gdLst>
              <a:gd name="connsiteX0" fmla="*/ 0 w 6035040"/>
              <a:gd name="connsiteY0" fmla="*/ 0 h 2062103"/>
              <a:gd name="connsiteX1" fmla="*/ 6035040 w 6035040"/>
              <a:gd name="connsiteY1" fmla="*/ 0 h 2062103"/>
              <a:gd name="connsiteX2" fmla="*/ 6035040 w 6035040"/>
              <a:gd name="connsiteY2" fmla="*/ 2062103 h 2062103"/>
              <a:gd name="connsiteX3" fmla="*/ 0 w 6035040"/>
              <a:gd name="connsiteY3" fmla="*/ 2062103 h 2062103"/>
              <a:gd name="connsiteX4" fmla="*/ 0 w 603504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5040" h="2062103" fill="none" extrusionOk="0">
                <a:moveTo>
                  <a:pt x="0" y="0"/>
                </a:moveTo>
                <a:cubicBezTo>
                  <a:pt x="2002937" y="5222"/>
                  <a:pt x="3352414" y="24918"/>
                  <a:pt x="6035040" y="0"/>
                </a:cubicBezTo>
                <a:cubicBezTo>
                  <a:pt x="5873795" y="602541"/>
                  <a:pt x="5991280" y="1321515"/>
                  <a:pt x="6035040" y="2062103"/>
                </a:cubicBezTo>
                <a:cubicBezTo>
                  <a:pt x="5120810" y="1897342"/>
                  <a:pt x="277641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035040" h="2062103" stroke="0" extrusionOk="0">
                <a:moveTo>
                  <a:pt x="0" y="0"/>
                </a:moveTo>
                <a:cubicBezTo>
                  <a:pt x="2808705" y="11849"/>
                  <a:pt x="4146140" y="-161459"/>
                  <a:pt x="6035040" y="0"/>
                </a:cubicBezTo>
                <a:cubicBezTo>
                  <a:pt x="6038170" y="760657"/>
                  <a:pt x="5933864" y="1587749"/>
                  <a:pt x="6035040" y="2062103"/>
                </a:cubicBezTo>
                <a:cubicBezTo>
                  <a:pt x="4961014" y="1916243"/>
                  <a:pt x="780107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ti vi quá muộn và xem trong thời gian dài sẽ ảnh hưởng đến sức khoẻ, làm rối loạn giờ giấc sinh hoạt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62FEA-6DF6-4BE9-8332-A6676024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57" y="1821931"/>
            <a:ext cx="4493143" cy="35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268683" y="4505362"/>
            <a:ext cx="6669317" cy="1569660"/>
          </a:xfrm>
          <a:custGeom>
            <a:avLst/>
            <a:gdLst>
              <a:gd name="connsiteX0" fmla="*/ 0 w 6669317"/>
              <a:gd name="connsiteY0" fmla="*/ 0 h 1569660"/>
              <a:gd name="connsiteX1" fmla="*/ 6669317 w 6669317"/>
              <a:gd name="connsiteY1" fmla="*/ 0 h 1569660"/>
              <a:gd name="connsiteX2" fmla="*/ 6669317 w 6669317"/>
              <a:gd name="connsiteY2" fmla="*/ 1569660 h 1569660"/>
              <a:gd name="connsiteX3" fmla="*/ 0 w 6669317"/>
              <a:gd name="connsiteY3" fmla="*/ 1569660 h 1569660"/>
              <a:gd name="connsiteX4" fmla="*/ 0 w 666931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317" h="1569660" fill="none" extrusionOk="0">
                <a:moveTo>
                  <a:pt x="0" y="0"/>
                </a:moveTo>
                <a:cubicBezTo>
                  <a:pt x="792550" y="5222"/>
                  <a:pt x="4143867" y="24918"/>
                  <a:pt x="6669317" y="0"/>
                </a:cubicBezTo>
                <a:cubicBezTo>
                  <a:pt x="6766878" y="257633"/>
                  <a:pt x="6620926" y="890565"/>
                  <a:pt x="6669317" y="1569660"/>
                </a:cubicBezTo>
                <a:cubicBezTo>
                  <a:pt x="4885716" y="1404899"/>
                  <a:pt x="290796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669317" h="1569660" stroke="0" extrusionOk="0">
                <a:moveTo>
                  <a:pt x="0" y="0"/>
                </a:moveTo>
                <a:cubicBezTo>
                  <a:pt x="1894934" y="11849"/>
                  <a:pt x="3799659" y="-161459"/>
                  <a:pt x="6669317" y="0"/>
                </a:cubicBezTo>
                <a:cubicBezTo>
                  <a:pt x="6643429" y="662121"/>
                  <a:pt x="6738729" y="1402874"/>
                  <a:pt x="6669317" y="1569660"/>
                </a:cubicBezTo>
                <a:cubicBezTo>
                  <a:pt x="4828693" y="1423800"/>
                  <a:pt x="316493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chéo xem ti vi sẽ khiến mắt phải điều tiết nhiều hơn có thể dẫn đến trường hợp cận lệch, loạn lệch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F08AF-A61D-4F31-A3AD-4637938F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07" y="1894522"/>
            <a:ext cx="4395876" cy="31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Hai bạn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nhỏ xem phim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077218"/>
          </a:xfrm>
          <a:custGeom>
            <a:avLst/>
            <a:gdLst>
              <a:gd name="connsiteX0" fmla="*/ 0 w 5516880"/>
              <a:gd name="connsiteY0" fmla="*/ 0 h 1077218"/>
              <a:gd name="connsiteX1" fmla="*/ 5516880 w 5516880"/>
              <a:gd name="connsiteY1" fmla="*/ 0 h 1077218"/>
              <a:gd name="connsiteX2" fmla="*/ 5516880 w 5516880"/>
              <a:gd name="connsiteY2" fmla="*/ 1077218 h 1077218"/>
              <a:gd name="connsiteX3" fmla="*/ 0 w 5516880"/>
              <a:gd name="connsiteY3" fmla="*/ 1077218 h 1077218"/>
              <a:gd name="connsiteX4" fmla="*/ 0 w 551688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077218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554742" y="476103"/>
                  <a:pt x="5458277" y="631043"/>
                  <a:pt x="5516880" y="1077218"/>
                </a:cubicBezTo>
                <a:cubicBezTo>
                  <a:pt x="3996209" y="912457"/>
                  <a:pt x="273687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5516880" h="1077218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568915" y="144312"/>
                  <a:pt x="5609023" y="673209"/>
                  <a:pt x="5516880" y="1077218"/>
                </a:cubicBezTo>
                <a:cubicBezTo>
                  <a:pt x="4287457" y="931358"/>
                  <a:pt x="132579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gồi xem ti vi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đúng khoảng cách, đúng tư thế.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5CB56-6C09-48F2-9D7B-C2DD62EE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2" y="1878965"/>
            <a:ext cx="4652328" cy="32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ECE65-3B40-4DE0-A833-1C385330D702}"/>
              </a:ext>
            </a:extLst>
          </p:cNvPr>
          <p:cNvGrpSpPr/>
          <p:nvPr/>
        </p:nvGrpSpPr>
        <p:grpSpPr>
          <a:xfrm>
            <a:off x="804918" y="477521"/>
            <a:ext cx="7583484" cy="4519782"/>
            <a:chOff x="4135330" y="1484380"/>
            <a:chExt cx="7583484" cy="56986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0A91CD-F59E-46CA-97C3-33117ABF1010}"/>
                </a:ext>
              </a:extLst>
            </p:cNvPr>
            <p:cNvGrpSpPr/>
            <p:nvPr/>
          </p:nvGrpSpPr>
          <p:grpSpPr>
            <a:xfrm>
              <a:off x="4144021" y="1484380"/>
              <a:ext cx="7574793" cy="5698684"/>
              <a:chOff x="4436414" y="1551563"/>
              <a:chExt cx="7327377" cy="5095336"/>
            </a:xfrm>
          </p:grpSpPr>
          <p:sp>
            <p:nvSpPr>
              <p:cNvPr id="15" name="Rectangle: Diagonal Corners Rounded 4">
                <a:extLst>
                  <a:ext uri="{FF2B5EF4-FFF2-40B4-BE49-F238E27FC236}">
                    <a16:creationId xmlns:a16="http://schemas.microsoft.com/office/drawing/2014/main" id="{66D95EEA-7CE2-4EE7-A945-C5DCB2AC8562}"/>
                  </a:ext>
                </a:extLst>
              </p:cNvPr>
              <p:cNvSpPr/>
              <p:nvPr/>
            </p:nvSpPr>
            <p:spPr>
              <a:xfrm flipH="1">
                <a:off x="4572000" y="1676401"/>
                <a:ext cx="7191791" cy="4910565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D31DDFBA-E5FC-4D75-8C64-EF4CA79B385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5095336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101DBA-3060-459C-ACDE-44677BCE28AD}"/>
                </a:ext>
              </a:extLst>
            </p:cNvPr>
            <p:cNvSpPr txBox="1"/>
            <p:nvPr/>
          </p:nvSpPr>
          <p:spPr>
            <a:xfrm>
              <a:off x="4135330" y="1635797"/>
              <a:ext cx="7042549" cy="447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ti vi là sở thích của đa số các bạn nhỏ. Nếu có chương trình yêu thích, các bạn nhỏ có thể xem ti vi cả ngày.</a:t>
              </a: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 vi mang lại rất nhiều lợi ích cho các bạn nh</a:t>
              </a:r>
              <a:r>
                <a:rPr lang="en-US" sz="32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ỏ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nhưng cũng mang lại r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ấ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nhiều ảnh hư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 xấu nếu sử dụng không đúng cách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4FB93C90-08B2-464D-A49B-489A0B3E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70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D4C82-5921-4899-BE6F-02B8EB27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604837"/>
            <a:ext cx="6834188" cy="58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5A3D8-F539-32DE-25DE-289BF809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A4C0C-1FFD-0246-10CA-DC4610EDF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ECA1A96E-C903-A3F6-3367-2092CD753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48" y="1044046"/>
            <a:ext cx="8282677" cy="27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7A25E9-206E-45C8-B0E2-5AD902B5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514E943C-8659-8F37-A0E0-6F97F1951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1" y="1212912"/>
            <a:ext cx="1012023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D85F0-7341-4C0E-9CED-BA35FB32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53" y="540456"/>
            <a:ext cx="8090093" cy="1286367"/>
          </a:xfrm>
          <a:prstGeom prst="rect">
            <a:avLst/>
          </a:prstGeom>
        </p:spPr>
      </p:pic>
      <p:grpSp>
        <p:nvGrpSpPr>
          <p:cNvPr id="10" name="组合 5">
            <a:extLst>
              <a:ext uri="{FF2B5EF4-FFF2-40B4-BE49-F238E27FC236}">
                <a16:creationId xmlns:a16="http://schemas.microsoft.com/office/drawing/2014/main" id="{BCCC1856-F2BD-4031-8B3A-C41CE34CFBF2}"/>
              </a:ext>
            </a:extLst>
          </p:cNvPr>
          <p:cNvGrpSpPr/>
          <p:nvPr/>
        </p:nvGrpSpPr>
        <p:grpSpPr>
          <a:xfrm>
            <a:off x="2865120" y="2048228"/>
            <a:ext cx="6055360" cy="3153692"/>
            <a:chOff x="1156044" y="2056266"/>
            <a:chExt cx="9573176" cy="4252459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84299063-92AD-4FF3-9170-AA5600A5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924D259A-26C8-4A64-A81B-D2195C66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2503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74914F-FBE7-4D0F-9E1D-EC34C5398288}"/>
              </a:ext>
            </a:extLst>
          </p:cNvPr>
          <p:cNvSpPr txBox="1"/>
          <p:nvPr/>
        </p:nvSpPr>
        <p:spPr>
          <a:xfrm>
            <a:off x="1153160" y="2249842"/>
            <a:ext cx="10510520" cy="3754874"/>
          </a:xfrm>
          <a:custGeom>
            <a:avLst/>
            <a:gdLst>
              <a:gd name="connsiteX0" fmla="*/ 0 w 10510520"/>
              <a:gd name="connsiteY0" fmla="*/ 0 h 3754874"/>
              <a:gd name="connsiteX1" fmla="*/ 10510520 w 10510520"/>
              <a:gd name="connsiteY1" fmla="*/ 0 h 3754874"/>
              <a:gd name="connsiteX2" fmla="*/ 10510520 w 10510520"/>
              <a:gd name="connsiteY2" fmla="*/ 3754874 h 3754874"/>
              <a:gd name="connsiteX3" fmla="*/ 0 w 10510520"/>
              <a:gd name="connsiteY3" fmla="*/ 3754874 h 3754874"/>
              <a:gd name="connsiteX4" fmla="*/ 0 w 10510520"/>
              <a:gd name="connsiteY4" fmla="*/ 0 h 37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0520" h="3754874" fill="none" extrusionOk="0">
                <a:moveTo>
                  <a:pt x="0" y="0"/>
                </a:moveTo>
                <a:cubicBezTo>
                  <a:pt x="3960559" y="5222"/>
                  <a:pt x="8340014" y="24918"/>
                  <a:pt x="10510520" y="0"/>
                </a:cubicBezTo>
                <a:cubicBezTo>
                  <a:pt x="10349275" y="404200"/>
                  <a:pt x="10466760" y="2796308"/>
                  <a:pt x="10510520" y="3754874"/>
                </a:cubicBezTo>
                <a:cubicBezTo>
                  <a:pt x="7400717" y="3590113"/>
                  <a:pt x="2095835" y="3873024"/>
                  <a:pt x="0" y="3754874"/>
                </a:cubicBezTo>
                <a:cubicBezTo>
                  <a:pt x="-55725" y="2939339"/>
                  <a:pt x="17072" y="655443"/>
                  <a:pt x="0" y="0"/>
                </a:cubicBezTo>
                <a:close/>
              </a:path>
              <a:path w="10510520" h="3754874" stroke="0" extrusionOk="0">
                <a:moveTo>
                  <a:pt x="0" y="0"/>
                </a:moveTo>
                <a:cubicBezTo>
                  <a:pt x="1518939" y="11849"/>
                  <a:pt x="7506114" y="-161459"/>
                  <a:pt x="10510520" y="0"/>
                </a:cubicBezTo>
                <a:cubicBezTo>
                  <a:pt x="10513650" y="930341"/>
                  <a:pt x="10409344" y="3236168"/>
                  <a:pt x="10510520" y="3754874"/>
                </a:cubicBezTo>
                <a:cubicBezTo>
                  <a:pt x="7476906" y="3609014"/>
                  <a:pt x="2623228" y="3676550"/>
                  <a:pt x="0" y="3754874"/>
                </a:cubicBezTo>
                <a:cubicBezTo>
                  <a:pt x="74291" y="1885778"/>
                  <a:pt x="168006" y="396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Thời gian: 2-4 phút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Chia lớp thành 2 đội, mỗi đội xếp thành 1 hàng, chơi nối tiếp.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Khi có hiệu lệnh của GV các đội lên viết tên và nội dung chương trình truyền hình mà em biết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Hết thời gian, đội nào viết được nhiều tên và nội dung chương trình truyền hình, đội đó thắng.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FC30F-16E1-4945-8781-E2BAE351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541" y="291490"/>
            <a:ext cx="52369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9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FF11F63C-25EA-4F4C-9B35-04A2660C0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09600" y="289548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4D7F-6CF9-482D-8F25-F51AC4229B78}"/>
              </a:ext>
            </a:extLst>
          </p:cNvPr>
          <p:cNvSpPr txBox="1"/>
          <p:nvPr/>
        </p:nvSpPr>
        <p:spPr>
          <a:xfrm>
            <a:off x="2564257" y="1138923"/>
            <a:ext cx="9286010" cy="2554545"/>
          </a:xfrm>
          <a:custGeom>
            <a:avLst/>
            <a:gdLst>
              <a:gd name="connsiteX0" fmla="*/ 0 w 9286010"/>
              <a:gd name="connsiteY0" fmla="*/ 0 h 2554545"/>
              <a:gd name="connsiteX1" fmla="*/ 9286010 w 9286010"/>
              <a:gd name="connsiteY1" fmla="*/ 0 h 2554545"/>
              <a:gd name="connsiteX2" fmla="*/ 9286010 w 9286010"/>
              <a:gd name="connsiteY2" fmla="*/ 2554545 h 2554545"/>
              <a:gd name="connsiteX3" fmla="*/ 0 w 9286010"/>
              <a:gd name="connsiteY3" fmla="*/ 2554545 h 2554545"/>
              <a:gd name="connsiteX4" fmla="*/ 0 w 92860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2554545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837733"/>
                  <a:pt x="9242250" y="1383476"/>
                  <a:pt x="9286010" y="2554545"/>
                </a:cubicBezTo>
                <a:cubicBezTo>
                  <a:pt x="7528388" y="2389784"/>
                  <a:pt x="1732310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9286010" h="2554545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1191849"/>
                  <a:pt x="9184834" y="1724527"/>
                  <a:pt x="9286010" y="2554545"/>
                </a:cubicBezTo>
                <a:cubicBezTo>
                  <a:pt x="5846604" y="2408685"/>
                  <a:pt x="181112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i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 nhà:</a:t>
            </a:r>
          </a:p>
          <a:p>
            <a:pPr lvl="0" algn="ctr"/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 phép bố mẹ thực hành chọn kênh, đi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 chỉnh được âm thanh của ti vi của gia đình theo ý muốn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55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31FF84A-A72C-07BB-9C4B-44962F24A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29" y="1335537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2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3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7842" y="2100263"/>
            <a:ext cx="1099830" cy="251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3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440" y="1914525"/>
            <a:ext cx="1189007" cy="166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3" descr="A insect on the 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564" y="1914525"/>
            <a:ext cx="640513" cy="61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81300" y="1686779"/>
            <a:ext cx="7320735" cy="462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8661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470279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" descr="A picture containing foo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69623" y="49337"/>
            <a:ext cx="1519850" cy="15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3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4800"/>
              <a:buFont typeface="Tahoma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D8E2F3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TRẠM XE BUÝT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68" name="Google Shape;86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54077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028902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3">
            <a:hlinkClick r:id="rId11" action="ppaction://hlinksldjump"/>
          </p:cNvPr>
          <p:cNvSpPr/>
          <p:nvPr/>
        </p:nvSpPr>
        <p:spPr>
          <a:xfrm>
            <a:off x="5761771" y="5555689"/>
            <a:ext cx="20392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alibri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1286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1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439920" y="79251"/>
            <a:ext cx="5404168" cy="2092450"/>
          </a:xfrm>
          <a:prstGeom prst="wedgeRoundRectCallout">
            <a:avLst>
              <a:gd name="adj1" fmla="val -53136"/>
              <a:gd name="adj2" fmla="val 796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kênh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truyền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khác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Đài truyền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10068310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329917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06240" y="6767"/>
            <a:ext cx="5378972" cy="2214563"/>
          </a:xfrm>
          <a:prstGeom prst="wedgeRoundRectCallout">
            <a:avLst>
              <a:gd name="adj1" fmla="val -45264"/>
              <a:gd name="adj2" fmla="val 74752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dùng để xem các chương trình truyền hình.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Máy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thu hình (Tivi)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16401" y="49337"/>
            <a:ext cx="5634496" cy="2300958"/>
          </a:xfrm>
          <a:prstGeom prst="wedgeRoundRectCallout">
            <a:avLst>
              <a:gd name="adj1" fmla="val -45046"/>
              <a:gd name="adj2" fmla="val 739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Ti vi phát hình ảnh trên......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Màn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9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637E3C2A-7C8C-4353-9827-E5F99C1BBE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319416"/>
            <a:ext cx="2310140" cy="1432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99F07F-B9A9-419A-8FC3-151EED80CB57}"/>
              </a:ext>
            </a:extLst>
          </p:cNvPr>
          <p:cNvSpPr txBox="1"/>
          <p:nvPr/>
        </p:nvSpPr>
        <p:spPr>
          <a:xfrm>
            <a:off x="3931331" y="752925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73C9FC-AFED-4825-97DF-249B726E9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616" y="1079055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18" y="4273122"/>
            <a:ext cx="3638874" cy="2729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EADA-A1A3-64A6-04C2-4153C94F5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276" y="2586971"/>
            <a:ext cx="12192000" cy="2492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C0A0FA-B3E3-0F58-C365-F495FBCDDD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4055" y="2039361"/>
            <a:ext cx="263979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9B1A5-4060-E62B-FBBA-3F12429D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7D856C-FFEF-FC43-BFFB-804989E17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id="{7A3CF629-43D1-9358-12C3-9EF497A51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58" y="1772562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7F86A-43CE-4330-BD1C-D7E5F3D5A78D}"/>
              </a:ext>
            </a:extLst>
          </p:cNvPr>
          <p:cNvSpPr txBox="1"/>
          <p:nvPr/>
        </p:nvSpPr>
        <p:spPr>
          <a:xfrm>
            <a:off x="1021080" y="457200"/>
            <a:ext cx="104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/>
              <a:t>Em hãy cùng bạn sử dụng điều khiển từ xa để thực hiện các yêu cầu sau: bật, tắt nguồn; điều chỉnh kênh; điều chỉnh âm lượng theo gợi ý.</a:t>
            </a:r>
            <a:endParaRPr lang="en-US" sz="2400" b="1" dirty="0"/>
          </a:p>
        </p:txBody>
      </p:sp>
      <p:pic>
        <p:nvPicPr>
          <p:cNvPr id="1026" name="Picture 2" descr="REMOTE ĐIỀU KHIỂN TIVI SAMSUNG LED/LCD NGẮN XỊN | Shopee Việt Nam">
            <a:extLst>
              <a:ext uri="{FF2B5EF4-FFF2-40B4-BE49-F238E27FC236}">
                <a16:creationId xmlns:a16="http://schemas.microsoft.com/office/drawing/2014/main" id="{9A0720CE-8089-4E17-AB97-DBDC88DF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143764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B38D7-5769-41AC-B2BB-618049B8763A}"/>
              </a:ext>
            </a:extLst>
          </p:cNvPr>
          <p:cNvCxnSpPr>
            <a:cxnSpLocks/>
          </p:cNvCxnSpPr>
          <p:nvPr/>
        </p:nvCxnSpPr>
        <p:spPr>
          <a:xfrm>
            <a:off x="4734560" y="179832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594686-2B04-4191-B936-2FB762CA45F4}"/>
              </a:ext>
            </a:extLst>
          </p:cNvPr>
          <p:cNvSpPr txBox="1"/>
          <p:nvPr/>
        </p:nvSpPr>
        <p:spPr>
          <a:xfrm>
            <a:off x="1666240" y="1437640"/>
            <a:ext cx="339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Sử dụng nút ON/OFF để bật ti vi.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33971-D63A-4BF7-9E44-EB3244808FCD}"/>
              </a:ext>
            </a:extLst>
          </p:cNvPr>
          <p:cNvSpPr/>
          <p:nvPr/>
        </p:nvSpPr>
        <p:spPr>
          <a:xfrm>
            <a:off x="787400" y="14376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  <a:endParaRPr lang="en-US" sz="36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95A82D-F8FD-43A1-8FD7-7761179B3449}"/>
              </a:ext>
            </a:extLst>
          </p:cNvPr>
          <p:cNvCxnSpPr/>
          <p:nvPr/>
        </p:nvCxnSpPr>
        <p:spPr>
          <a:xfrm>
            <a:off x="4671060" y="342900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CC2E23-C297-45AC-A426-9795AC8665D6}"/>
              </a:ext>
            </a:extLst>
          </p:cNvPr>
          <p:cNvSpPr txBox="1"/>
          <p:nvPr/>
        </p:nvSpPr>
        <p:spPr>
          <a:xfrm>
            <a:off x="1602740" y="3068320"/>
            <a:ext cx="322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điều chỉnh âm lượng để tăng/giảm âm lượng.</a:t>
            </a:r>
            <a:endParaRPr lang="en-US" sz="2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8B90E-911B-4878-B9BA-D4C0CA9841FA}"/>
              </a:ext>
            </a:extLst>
          </p:cNvPr>
          <p:cNvSpPr/>
          <p:nvPr/>
        </p:nvSpPr>
        <p:spPr>
          <a:xfrm>
            <a:off x="723900" y="306832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A2699-DFBA-46CD-8BF9-5AF334550911}"/>
              </a:ext>
            </a:extLst>
          </p:cNvPr>
          <p:cNvSpPr/>
          <p:nvPr/>
        </p:nvSpPr>
        <p:spPr>
          <a:xfrm>
            <a:off x="581914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1B4B53D-9510-49C5-9642-7B254A1992D3}"/>
              </a:ext>
            </a:extLst>
          </p:cNvPr>
          <p:cNvCxnSpPr>
            <a:cxnSpLocks/>
          </p:cNvCxnSpPr>
          <p:nvPr/>
        </p:nvCxnSpPr>
        <p:spPr>
          <a:xfrm>
            <a:off x="6864985" y="3450359"/>
            <a:ext cx="1246505" cy="120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3B5DC3B-9036-49C8-BBDD-113B08313341}"/>
              </a:ext>
            </a:extLst>
          </p:cNvPr>
          <p:cNvSpPr/>
          <p:nvPr/>
        </p:nvSpPr>
        <p:spPr>
          <a:xfrm>
            <a:off x="7760970" y="15519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4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972EF7-CE25-4193-9B11-9D7E6065158D}"/>
              </a:ext>
            </a:extLst>
          </p:cNvPr>
          <p:cNvSpPr/>
          <p:nvPr/>
        </p:nvSpPr>
        <p:spPr>
          <a:xfrm>
            <a:off x="5843270" y="1972935"/>
            <a:ext cx="101473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6F9E5A-AAAF-4198-875D-6E8FA5F4520B}"/>
              </a:ext>
            </a:extLst>
          </p:cNvPr>
          <p:cNvSpPr txBox="1"/>
          <p:nvPr/>
        </p:nvSpPr>
        <p:spPr>
          <a:xfrm>
            <a:off x="8559800" y="2384851"/>
            <a:ext cx="339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Điều chỉnh kênh</a:t>
            </a:r>
            <a:endParaRPr lang="en-US" sz="2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83B568-C2BD-4F7E-876F-CF821587A363}"/>
              </a:ext>
            </a:extLst>
          </p:cNvPr>
          <p:cNvSpPr/>
          <p:nvPr/>
        </p:nvSpPr>
        <p:spPr>
          <a:xfrm>
            <a:off x="7760970" y="2384851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  <a:endParaRPr lang="en-US" sz="3600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920985C-0B70-45A1-A7C8-65A7CD27C79F}"/>
              </a:ext>
            </a:extLst>
          </p:cNvPr>
          <p:cNvCxnSpPr>
            <a:cxnSpLocks/>
          </p:cNvCxnSpPr>
          <p:nvPr/>
        </p:nvCxnSpPr>
        <p:spPr>
          <a:xfrm>
            <a:off x="6887845" y="2343773"/>
            <a:ext cx="1223645" cy="870049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5C668EA-9C59-4D30-B8AD-66EAFD755C28}"/>
              </a:ext>
            </a:extLst>
          </p:cNvPr>
          <p:cNvSpPr txBox="1"/>
          <p:nvPr/>
        </p:nvSpPr>
        <p:spPr>
          <a:xfrm>
            <a:off x="8001000" y="2982990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1: Sử dụng các phím số</a:t>
            </a:r>
            <a:endParaRPr lang="en-US" sz="24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D45D053-1B90-4F2F-86F1-A48F0464D615}"/>
              </a:ext>
            </a:extLst>
          </p:cNvPr>
          <p:cNvSpPr/>
          <p:nvPr/>
        </p:nvSpPr>
        <p:spPr>
          <a:xfrm>
            <a:off x="650113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B23DA6-DDF5-4E15-B426-55F497E2E219}"/>
              </a:ext>
            </a:extLst>
          </p:cNvPr>
          <p:cNvSpPr txBox="1"/>
          <p:nvPr/>
        </p:nvSpPr>
        <p:spPr>
          <a:xfrm>
            <a:off x="8021955" y="3284173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2: Sử dụng nút P</a:t>
            </a:r>
            <a:endParaRPr lang="en-US" sz="24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668D084-CDE1-4637-B1C8-8C10C4EB4DF9}"/>
              </a:ext>
            </a:extLst>
          </p:cNvPr>
          <p:cNvSpPr txBox="1"/>
          <p:nvPr/>
        </p:nvSpPr>
        <p:spPr>
          <a:xfrm>
            <a:off x="8497570" y="1551940"/>
            <a:ext cx="280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ON/OFF để tắt ti vi.</a:t>
            </a:r>
            <a:endParaRPr lang="en-US" sz="2400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75251E-5518-4EFE-A737-952F3ED038A7}"/>
              </a:ext>
            </a:extLst>
          </p:cNvPr>
          <p:cNvCxnSpPr>
            <a:cxnSpLocks/>
          </p:cNvCxnSpPr>
          <p:nvPr/>
        </p:nvCxnSpPr>
        <p:spPr>
          <a:xfrm>
            <a:off x="6187440" y="1798320"/>
            <a:ext cx="15735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42" grpId="0"/>
      <p:bldP spid="43" grpId="0" animBg="1"/>
      <p:bldP spid="7" grpId="0" animBg="1"/>
      <p:bldP spid="48" grpId="0" animBg="1"/>
      <p:bldP spid="50" grpId="0" animBg="1"/>
      <p:bldP spid="51" grpId="0"/>
      <p:bldP spid="52" grpId="0" animBg="1"/>
      <p:bldP spid="58" grpId="0"/>
      <p:bldP spid="88" grpId="0" animBg="1"/>
      <p:bldP spid="89" grpId="0"/>
      <p:bldP spid="90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743</Words>
  <Application>Microsoft Office PowerPoint</Application>
  <PresentationFormat>Widescreen</PresentationFormat>
  <Paragraphs>88</Paragraphs>
  <Slides>23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Cambria</vt:lpstr>
      <vt:lpstr>Georgia</vt:lpstr>
      <vt:lpstr>Tahoma</vt:lpstr>
      <vt:lpstr>Times New Roman</vt:lpstr>
      <vt:lpstr>印品黑体</vt:lpstr>
      <vt:lpstr>自定义设计方案</vt:lpstr>
      <vt:lpstr>1_自定义设计方案</vt:lpstr>
      <vt:lpstr>Office Theme</vt:lpstr>
      <vt:lpstr>1_Office Theme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39</cp:revision>
  <dcterms:created xsi:type="dcterms:W3CDTF">2022-08-04T23:58:56Z</dcterms:created>
  <dcterms:modified xsi:type="dcterms:W3CDTF">2025-12-08T00:55:22Z</dcterms:modified>
</cp:coreProperties>
</file>