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778" r:id="rId2"/>
    <p:sldId id="279" r:id="rId3"/>
    <p:sldId id="310" r:id="rId4"/>
    <p:sldId id="261" r:id="rId5"/>
    <p:sldId id="285" r:id="rId6"/>
    <p:sldId id="272" r:id="rId7"/>
    <p:sldId id="309" r:id="rId8"/>
    <p:sldId id="779" r:id="rId9"/>
    <p:sldId id="274" r:id="rId10"/>
    <p:sldId id="273" r:id="rId11"/>
    <p:sldId id="299" r:id="rId12"/>
    <p:sldId id="300" r:id="rId13"/>
    <p:sldId id="301" r:id="rId14"/>
    <p:sldId id="307" r:id="rId15"/>
    <p:sldId id="308" r:id="rId16"/>
    <p:sldId id="29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0"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70AE04-A8DE-4777-B946-CBA719FA6AE4}"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59C78-9B51-4E0C-9D0E-AF58CDBBDBB7}" type="slidenum">
              <a:rPr lang="en-US" smtClean="0"/>
              <a:t>‹#›</a:t>
            </a:fld>
            <a:endParaRPr lang="en-US"/>
          </a:p>
        </p:txBody>
      </p:sp>
    </p:spTree>
    <p:extLst>
      <p:ext uri="{BB962C8B-B14F-4D97-AF65-F5344CB8AC3E}">
        <p14:creationId xmlns:p14="http://schemas.microsoft.com/office/powerpoint/2010/main" val="475824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F8C59C78-9B51-4E0C-9D0E-AF58CDBBDBB7}" type="slidenum">
              <a:rPr lang="en-US" smtClean="0"/>
              <a:t>4</a:t>
            </a:fld>
            <a:endParaRPr lang="en-US"/>
          </a:p>
        </p:txBody>
      </p:sp>
    </p:spTree>
    <p:extLst>
      <p:ext uri="{BB962C8B-B14F-4D97-AF65-F5344CB8AC3E}">
        <p14:creationId xmlns:p14="http://schemas.microsoft.com/office/powerpoint/2010/main" val="1546500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F8C59C78-9B51-4E0C-9D0E-AF58CDBBDBB7}" type="slidenum">
              <a:rPr lang="en-US" smtClean="0"/>
              <a:t>6</a:t>
            </a:fld>
            <a:endParaRPr lang="en-US"/>
          </a:p>
        </p:txBody>
      </p:sp>
    </p:spTree>
    <p:extLst>
      <p:ext uri="{BB962C8B-B14F-4D97-AF65-F5344CB8AC3E}">
        <p14:creationId xmlns:p14="http://schemas.microsoft.com/office/powerpoint/2010/main" val="1892811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F8C59C78-9B51-4E0C-9D0E-AF58CDBBDBB7}" type="slidenum">
              <a:rPr lang="en-US" smtClean="0"/>
              <a:t>7</a:t>
            </a:fld>
            <a:endParaRPr lang="en-US"/>
          </a:p>
        </p:txBody>
      </p:sp>
    </p:spTree>
    <p:extLst>
      <p:ext uri="{BB962C8B-B14F-4D97-AF65-F5344CB8AC3E}">
        <p14:creationId xmlns:p14="http://schemas.microsoft.com/office/powerpoint/2010/main" val="1677399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F8C59C78-9B51-4E0C-9D0E-AF58CDBBDBB7}" type="slidenum">
              <a:rPr lang="en-US" smtClean="0"/>
              <a:t>11</a:t>
            </a:fld>
            <a:endParaRPr lang="en-US"/>
          </a:p>
        </p:txBody>
      </p:sp>
    </p:spTree>
    <p:extLst>
      <p:ext uri="{BB962C8B-B14F-4D97-AF65-F5344CB8AC3E}">
        <p14:creationId xmlns:p14="http://schemas.microsoft.com/office/powerpoint/2010/main" val="3024374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en-US"/>
          </a:p>
        </p:txBody>
      </p:sp>
      <p:sp>
        <p:nvSpPr>
          <p:cNvPr id="4" name="Slide Number Placeholder 3"/>
          <p:cNvSpPr>
            <a:spLocks noGrp="1"/>
          </p:cNvSpPr>
          <p:nvPr>
            <p:ph type="sldNum" sz="quarter" idx="5"/>
          </p:nvPr>
        </p:nvSpPr>
        <p:spPr/>
        <p:txBody>
          <a:bodyPr/>
          <a:lstStyle/>
          <a:p>
            <a:fld id="{F8C59C78-9B51-4E0C-9D0E-AF58CDBBDBB7}" type="slidenum">
              <a:rPr lang="en-US" smtClean="0"/>
              <a:t>13</a:t>
            </a:fld>
            <a:endParaRPr lang="en-US"/>
          </a:p>
        </p:txBody>
      </p:sp>
    </p:spTree>
    <p:extLst>
      <p:ext uri="{BB962C8B-B14F-4D97-AF65-F5344CB8AC3E}">
        <p14:creationId xmlns:p14="http://schemas.microsoft.com/office/powerpoint/2010/main" val="7143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F8C59C78-9B51-4E0C-9D0E-AF58CDBBDBB7}" type="slidenum">
              <a:rPr lang="en-US" smtClean="0"/>
              <a:t>16</a:t>
            </a:fld>
            <a:endParaRPr lang="en-US"/>
          </a:p>
        </p:txBody>
      </p:sp>
    </p:spTree>
    <p:extLst>
      <p:ext uri="{BB962C8B-B14F-4D97-AF65-F5344CB8AC3E}">
        <p14:creationId xmlns:p14="http://schemas.microsoft.com/office/powerpoint/2010/main" val="1157723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9BEDE65-E2DB-4640-A11C-54917D8B1DF2}"/>
              </a:ext>
            </a:extLst>
          </p:cNvPr>
          <p:cNvSpPr>
            <a:spLocks noGrp="1"/>
          </p:cNvSpPr>
          <p:nvPr>
            <p:ph type="dt" sz="half" idx="10"/>
          </p:nvPr>
        </p:nvSpPr>
        <p:spPr/>
        <p:txBody>
          <a:bodyPr/>
          <a:lstStyle/>
          <a:p>
            <a:fld id="{8D6DFAAE-A888-445D-8B84-CA7ABB1D50BF}" type="datetimeFigureOut">
              <a:rPr lang="vi-VN" smtClean="0"/>
              <a:t>10/11/2025</a:t>
            </a:fld>
            <a:endParaRPr lang="vi-VN"/>
          </a:p>
        </p:txBody>
      </p:sp>
      <p:sp>
        <p:nvSpPr>
          <p:cNvPr id="5" name="Footer Placeholder 4">
            <a:extLst>
              <a:ext uri="{FF2B5EF4-FFF2-40B4-BE49-F238E27FC236}">
                <a16:creationId xmlns:a16="http://schemas.microsoft.com/office/drawing/2014/main" xmlns=""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056047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F7DF7D2-C2FE-4D2E-BFC5-1277AAF5049E}"/>
              </a:ext>
            </a:extLst>
          </p:cNvPr>
          <p:cNvSpPr>
            <a:spLocks noGrp="1"/>
          </p:cNvSpPr>
          <p:nvPr>
            <p:ph type="dt" sz="half" idx="10"/>
          </p:nvPr>
        </p:nvSpPr>
        <p:spPr/>
        <p:txBody>
          <a:bodyPr/>
          <a:lstStyle/>
          <a:p>
            <a:fld id="{8D6DFAAE-A888-445D-8B84-CA7ABB1D50BF}" type="datetimeFigureOut">
              <a:rPr lang="vi-VN" smtClean="0"/>
              <a:t>10/11/2025</a:t>
            </a:fld>
            <a:endParaRPr lang="vi-VN"/>
          </a:p>
        </p:txBody>
      </p:sp>
      <p:sp>
        <p:nvSpPr>
          <p:cNvPr id="5" name="Footer Placeholder 4">
            <a:extLst>
              <a:ext uri="{FF2B5EF4-FFF2-40B4-BE49-F238E27FC236}">
                <a16:creationId xmlns:a16="http://schemas.microsoft.com/office/drawing/2014/main" xmlns=""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37964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71E9474-04EB-488A-96C0-5F239BB25E96}"/>
              </a:ext>
            </a:extLst>
          </p:cNvPr>
          <p:cNvSpPr>
            <a:spLocks noGrp="1"/>
          </p:cNvSpPr>
          <p:nvPr>
            <p:ph type="dt" sz="half" idx="10"/>
          </p:nvPr>
        </p:nvSpPr>
        <p:spPr/>
        <p:txBody>
          <a:bodyPr/>
          <a:lstStyle/>
          <a:p>
            <a:fld id="{8D6DFAAE-A888-445D-8B84-CA7ABB1D50BF}" type="datetimeFigureOut">
              <a:rPr lang="vi-VN" smtClean="0"/>
              <a:t>10/11/2025</a:t>
            </a:fld>
            <a:endParaRPr lang="vi-VN"/>
          </a:p>
        </p:txBody>
      </p:sp>
      <p:sp>
        <p:nvSpPr>
          <p:cNvPr id="5" name="Footer Placeholder 4">
            <a:extLst>
              <a:ext uri="{FF2B5EF4-FFF2-40B4-BE49-F238E27FC236}">
                <a16:creationId xmlns:a16="http://schemas.microsoft.com/office/drawing/2014/main" xmlns=""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60972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75E12E0-C495-4909-8E7C-88E369A94537}"/>
              </a:ext>
            </a:extLst>
          </p:cNvPr>
          <p:cNvSpPr>
            <a:spLocks noGrp="1"/>
          </p:cNvSpPr>
          <p:nvPr>
            <p:ph type="dt" sz="half" idx="10"/>
          </p:nvPr>
        </p:nvSpPr>
        <p:spPr/>
        <p:txBody>
          <a:bodyPr/>
          <a:lstStyle/>
          <a:p>
            <a:fld id="{8D6DFAAE-A888-445D-8B84-CA7ABB1D50BF}" type="datetimeFigureOut">
              <a:rPr lang="vi-VN" smtClean="0"/>
              <a:t>10/11/2025</a:t>
            </a:fld>
            <a:endParaRPr lang="vi-VN"/>
          </a:p>
        </p:txBody>
      </p:sp>
      <p:sp>
        <p:nvSpPr>
          <p:cNvPr id="5" name="Footer Placeholder 4">
            <a:extLst>
              <a:ext uri="{FF2B5EF4-FFF2-40B4-BE49-F238E27FC236}">
                <a16:creationId xmlns:a16="http://schemas.microsoft.com/office/drawing/2014/main" xmlns=""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141211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96AC8A-6FF0-42A9-BB16-50FE3733FAEE}"/>
              </a:ext>
            </a:extLst>
          </p:cNvPr>
          <p:cNvSpPr>
            <a:spLocks noGrp="1"/>
          </p:cNvSpPr>
          <p:nvPr>
            <p:ph type="dt" sz="half" idx="10"/>
          </p:nvPr>
        </p:nvSpPr>
        <p:spPr/>
        <p:txBody>
          <a:bodyPr/>
          <a:lstStyle/>
          <a:p>
            <a:fld id="{8D6DFAAE-A888-445D-8B84-CA7ABB1D50BF}" type="datetimeFigureOut">
              <a:rPr lang="vi-VN" smtClean="0"/>
              <a:t>10/11/2025</a:t>
            </a:fld>
            <a:endParaRPr lang="vi-VN"/>
          </a:p>
        </p:txBody>
      </p:sp>
      <p:sp>
        <p:nvSpPr>
          <p:cNvPr id="5" name="Footer Placeholder 4">
            <a:extLst>
              <a:ext uri="{FF2B5EF4-FFF2-40B4-BE49-F238E27FC236}">
                <a16:creationId xmlns:a16="http://schemas.microsoft.com/office/drawing/2014/main" xmlns=""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2842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88547942-6266-49BF-9145-8E07794A6DEF}"/>
              </a:ext>
            </a:extLst>
          </p:cNvPr>
          <p:cNvSpPr>
            <a:spLocks noGrp="1"/>
          </p:cNvSpPr>
          <p:nvPr>
            <p:ph type="dt" sz="half" idx="10"/>
          </p:nvPr>
        </p:nvSpPr>
        <p:spPr/>
        <p:txBody>
          <a:bodyPr/>
          <a:lstStyle/>
          <a:p>
            <a:fld id="{8D6DFAAE-A888-445D-8B84-CA7ABB1D50BF}" type="datetimeFigureOut">
              <a:rPr lang="vi-VN" smtClean="0"/>
              <a:t>10/11/2025</a:t>
            </a:fld>
            <a:endParaRPr lang="vi-VN"/>
          </a:p>
        </p:txBody>
      </p:sp>
      <p:sp>
        <p:nvSpPr>
          <p:cNvPr id="6" name="Footer Placeholder 5">
            <a:extLst>
              <a:ext uri="{FF2B5EF4-FFF2-40B4-BE49-F238E27FC236}">
                <a16:creationId xmlns:a16="http://schemas.microsoft.com/office/drawing/2014/main" xmlns=""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219429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CFFE652-21B3-4C1F-829C-27AF505B268C}"/>
              </a:ext>
            </a:extLst>
          </p:cNvPr>
          <p:cNvSpPr>
            <a:spLocks noGrp="1"/>
          </p:cNvSpPr>
          <p:nvPr>
            <p:ph type="dt" sz="half" idx="10"/>
          </p:nvPr>
        </p:nvSpPr>
        <p:spPr/>
        <p:txBody>
          <a:bodyPr/>
          <a:lstStyle/>
          <a:p>
            <a:fld id="{8D6DFAAE-A888-445D-8B84-CA7ABB1D50BF}" type="datetimeFigureOut">
              <a:rPr lang="vi-VN" smtClean="0"/>
              <a:t>10/11/2025</a:t>
            </a:fld>
            <a:endParaRPr lang="vi-VN"/>
          </a:p>
        </p:txBody>
      </p:sp>
      <p:sp>
        <p:nvSpPr>
          <p:cNvPr id="8" name="Footer Placeholder 7">
            <a:extLst>
              <a:ext uri="{FF2B5EF4-FFF2-40B4-BE49-F238E27FC236}">
                <a16:creationId xmlns:a16="http://schemas.microsoft.com/office/drawing/2014/main" xmlns=""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35176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3BAD389A-7553-436B-904A-993CD5650E81}"/>
              </a:ext>
            </a:extLst>
          </p:cNvPr>
          <p:cNvSpPr>
            <a:spLocks noGrp="1"/>
          </p:cNvSpPr>
          <p:nvPr>
            <p:ph type="dt" sz="half" idx="10"/>
          </p:nvPr>
        </p:nvSpPr>
        <p:spPr/>
        <p:txBody>
          <a:bodyPr/>
          <a:lstStyle/>
          <a:p>
            <a:fld id="{8D6DFAAE-A888-445D-8B84-CA7ABB1D50BF}" type="datetimeFigureOut">
              <a:rPr lang="vi-VN" smtClean="0"/>
              <a:t>10/11/2025</a:t>
            </a:fld>
            <a:endParaRPr lang="vi-VN"/>
          </a:p>
        </p:txBody>
      </p:sp>
      <p:sp>
        <p:nvSpPr>
          <p:cNvPr id="4" name="Footer Placeholder 3">
            <a:extLst>
              <a:ext uri="{FF2B5EF4-FFF2-40B4-BE49-F238E27FC236}">
                <a16:creationId xmlns:a16="http://schemas.microsoft.com/office/drawing/2014/main" xmlns=""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287687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791E2F1-992D-4A0D-9228-7184D886E205}"/>
              </a:ext>
            </a:extLst>
          </p:cNvPr>
          <p:cNvSpPr>
            <a:spLocks noGrp="1"/>
          </p:cNvSpPr>
          <p:nvPr>
            <p:ph type="dt" sz="half" idx="10"/>
          </p:nvPr>
        </p:nvSpPr>
        <p:spPr/>
        <p:txBody>
          <a:bodyPr/>
          <a:lstStyle/>
          <a:p>
            <a:fld id="{8D6DFAAE-A888-445D-8B84-CA7ABB1D50BF}" type="datetimeFigureOut">
              <a:rPr lang="vi-VN" smtClean="0"/>
              <a:t>10/11/2025</a:t>
            </a:fld>
            <a:endParaRPr lang="vi-VN"/>
          </a:p>
        </p:txBody>
      </p:sp>
      <p:sp>
        <p:nvSpPr>
          <p:cNvPr id="3" name="Footer Placeholder 2">
            <a:extLst>
              <a:ext uri="{FF2B5EF4-FFF2-40B4-BE49-F238E27FC236}">
                <a16:creationId xmlns:a16="http://schemas.microsoft.com/office/drawing/2014/main" xmlns=""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12528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AE72DD-86D2-4B94-ADAA-FC03A774198A}"/>
              </a:ext>
            </a:extLst>
          </p:cNvPr>
          <p:cNvSpPr>
            <a:spLocks noGrp="1"/>
          </p:cNvSpPr>
          <p:nvPr>
            <p:ph type="dt" sz="half" idx="10"/>
          </p:nvPr>
        </p:nvSpPr>
        <p:spPr/>
        <p:txBody>
          <a:bodyPr/>
          <a:lstStyle/>
          <a:p>
            <a:fld id="{8D6DFAAE-A888-445D-8B84-CA7ABB1D50BF}" type="datetimeFigureOut">
              <a:rPr lang="vi-VN" smtClean="0"/>
              <a:t>10/11/2025</a:t>
            </a:fld>
            <a:endParaRPr lang="vi-VN"/>
          </a:p>
        </p:txBody>
      </p:sp>
      <p:sp>
        <p:nvSpPr>
          <p:cNvPr id="6" name="Footer Placeholder 5">
            <a:extLst>
              <a:ext uri="{FF2B5EF4-FFF2-40B4-BE49-F238E27FC236}">
                <a16:creationId xmlns:a16="http://schemas.microsoft.com/office/drawing/2014/main" xmlns=""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172673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F613F31-409D-4C11-82AE-9707AAF802AA}"/>
              </a:ext>
            </a:extLst>
          </p:cNvPr>
          <p:cNvSpPr>
            <a:spLocks noGrp="1"/>
          </p:cNvSpPr>
          <p:nvPr>
            <p:ph type="dt" sz="half" idx="10"/>
          </p:nvPr>
        </p:nvSpPr>
        <p:spPr/>
        <p:txBody>
          <a:bodyPr/>
          <a:lstStyle/>
          <a:p>
            <a:fld id="{8D6DFAAE-A888-445D-8B84-CA7ABB1D50BF}" type="datetimeFigureOut">
              <a:rPr lang="vi-VN" smtClean="0"/>
              <a:t>10/11/2025</a:t>
            </a:fld>
            <a:endParaRPr lang="vi-VN"/>
          </a:p>
        </p:txBody>
      </p:sp>
      <p:sp>
        <p:nvSpPr>
          <p:cNvPr id="6" name="Footer Placeholder 5">
            <a:extLst>
              <a:ext uri="{FF2B5EF4-FFF2-40B4-BE49-F238E27FC236}">
                <a16:creationId xmlns:a16="http://schemas.microsoft.com/office/drawing/2014/main" xmlns=""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901502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10/11/2025</a:t>
            </a:fld>
            <a:endParaRPr lang="vi-VN"/>
          </a:p>
        </p:txBody>
      </p:sp>
      <p:sp>
        <p:nvSpPr>
          <p:cNvPr id="5" name="Footer Placeholder 4">
            <a:extLst>
              <a:ext uri="{FF2B5EF4-FFF2-40B4-BE49-F238E27FC236}">
                <a16:creationId xmlns:a16="http://schemas.microsoft.com/office/drawing/2014/main" xmlns=""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589379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1.jpeg"/><Relationship Id="rId9" Type="http://schemas.openxmlformats.org/officeDocument/2006/relationships/image" Target="../media/image29.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jpeg"/><Relationship Id="rId4" Type="http://schemas.microsoft.com/office/2007/relationships/hdphoto" Target="../media/hdphoto2.wdp"/><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pic>
        <p:nvPicPr>
          <p:cNvPr id="2" name="Picture 2" descr="Bộ hình nền &quot;Hoạt hình siêu dễ thương 2&quot; chất lượng cao cho Powerpoint">
            <a:extLst>
              <a:ext uri="{FF2B5EF4-FFF2-40B4-BE49-F238E27FC236}">
                <a16:creationId xmlns:a16="http://schemas.microsoft.com/office/drawing/2014/main" xmlns="" id="{F3B48790-F29F-21A7-22D2-C96C7392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ộ hình nền &quot;Hoạt hình siêu dễ thương 2&quot; chất lượng cao cho Powerpoint">
            <a:extLst>
              <a:ext uri="{FF2B5EF4-FFF2-40B4-BE49-F238E27FC236}">
                <a16:creationId xmlns:a16="http://schemas.microsoft.com/office/drawing/2014/main" xmlns="" id="{2C6FDC0C-FFA3-0F40-74BA-3494913C7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060083A9-2D46-BA2E-FC9E-4739CF696498}"/>
              </a:ext>
            </a:extLst>
          </p:cNvPr>
          <p:cNvSpPr txBox="1"/>
          <p:nvPr/>
        </p:nvSpPr>
        <p:spPr>
          <a:xfrm>
            <a:off x="2290963" y="2449886"/>
            <a:ext cx="8526850" cy="2523768"/>
          </a:xfrm>
          <a:prstGeom prst="rect">
            <a:avLst/>
          </a:prstGeom>
          <a:noFill/>
        </p:spPr>
        <p:txBody>
          <a:bodyPr wrap="square" rtlCol="0">
            <a:spAutoFit/>
          </a:bodyPr>
          <a:lstStyle/>
          <a:p>
            <a:pPr algn="ctr">
              <a:lnSpc>
                <a:spcPct val="150000"/>
              </a:lnSpc>
            </a:pPr>
            <a:r>
              <a:rPr lang="en-US" sz="3600" b="1" dirty="0">
                <a:solidFill>
                  <a:schemeClr val="accent1">
                    <a:lumMod val="50000"/>
                  </a:schemeClr>
                </a:solidFill>
                <a:latin typeface="Times New Roman" panose="02020603050405020304" pitchFamily="18" charset="0"/>
                <a:cs typeface="Times New Roman" panose="02020603050405020304" pitchFamily="18" charset="0"/>
              </a:rPr>
              <a:t>MÔN: </a:t>
            </a:r>
            <a:r>
              <a:rPr lang="vi-VN" sz="3600" b="1" dirty="0">
                <a:solidFill>
                  <a:schemeClr val="accent1">
                    <a:lumMod val="50000"/>
                  </a:schemeClr>
                </a:solidFill>
                <a:latin typeface="Times New Roman" panose="02020603050405020304" pitchFamily="18" charset="0"/>
                <a:cs typeface="Times New Roman" panose="02020603050405020304" pitchFamily="18" charset="0"/>
              </a:rPr>
              <a:t>ĐẠO ĐỨC</a:t>
            </a:r>
            <a:endParaRPr lang="en-US" sz="3600" b="1" dirty="0">
              <a:solidFill>
                <a:schemeClr val="accent1">
                  <a:lumMod val="50000"/>
                </a:schemeClr>
              </a:solidFill>
              <a:latin typeface="Times New Roman" panose="02020603050405020304" pitchFamily="18" charset="0"/>
              <a:cs typeface="Times New Roman" panose="02020603050405020304" pitchFamily="18" charset="0"/>
            </a:endParaRPr>
          </a:p>
          <a:p>
            <a:pPr>
              <a:lnSpc>
                <a:spcPct val="150000"/>
              </a:lnSpc>
            </a:pPr>
            <a:endParaRPr lang="vi-VN" sz="3200" b="1"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b="1" dirty="0" err="1">
                <a:solidFill>
                  <a:schemeClr val="accent1">
                    <a:lumMod val="50000"/>
                  </a:schemeClr>
                </a:solidFill>
                <a:latin typeface="Times New Roman" panose="02020603050405020304" pitchFamily="18" charset="0"/>
                <a:cs typeface="Times New Roman" panose="02020603050405020304" pitchFamily="18" charset="0"/>
              </a:rPr>
              <a:t>Giáo</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viên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Nguyễn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Thị</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Ngọc</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Hân</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b="1" dirty="0" err="1">
                <a:solidFill>
                  <a:schemeClr val="accent1">
                    <a:lumMod val="50000"/>
                  </a:schemeClr>
                </a:solidFill>
                <a:latin typeface="Times New Roman" panose="02020603050405020304" pitchFamily="18" charset="0"/>
                <a:cs typeface="Times New Roman" panose="02020603050405020304" pitchFamily="18" charset="0"/>
              </a:rPr>
              <a:t>Lớp</a:t>
            </a:r>
            <a:r>
              <a:rPr lang="en-US" sz="2800" b="1" dirty="0">
                <a:solidFill>
                  <a:schemeClr val="accent1">
                    <a:lumMod val="50000"/>
                  </a:schemeClr>
                </a:solidFill>
                <a:latin typeface="Times New Roman" panose="02020603050405020304" pitchFamily="18" charset="0"/>
                <a:cs typeface="Times New Roman" panose="02020603050405020304" pitchFamily="18" charset="0"/>
              </a:rPr>
              <a:t>: 4A3</a:t>
            </a:r>
          </a:p>
        </p:txBody>
      </p:sp>
      <p:sp>
        <p:nvSpPr>
          <p:cNvPr id="7" name="TextBox 6">
            <a:extLst>
              <a:ext uri="{FF2B5EF4-FFF2-40B4-BE49-F238E27FC236}">
                <a16:creationId xmlns:a16="http://schemas.microsoft.com/office/drawing/2014/main" xmlns="" id="{0D38D9C3-1617-3639-252F-225EF468183A}"/>
              </a:ext>
            </a:extLst>
          </p:cNvPr>
          <p:cNvSpPr txBox="1"/>
          <p:nvPr/>
        </p:nvSpPr>
        <p:spPr>
          <a:xfrm>
            <a:off x="2453363" y="338554"/>
            <a:ext cx="6933414" cy="677108"/>
          </a:xfrm>
          <a:prstGeom prst="rect">
            <a:avLst/>
          </a:prstGeom>
          <a:noFill/>
        </p:spPr>
        <p:txBody>
          <a:bodyPr wrap="square">
            <a:spAutoFit/>
          </a:bodyPr>
          <a:lstStyle/>
          <a:p>
            <a:pPr algn="ctr" eaLnBrk="1" hangingPunct="1">
              <a:spcBef>
                <a:spcPct val="0"/>
              </a:spcBef>
              <a:buFontTx/>
              <a:buNone/>
            </a:pPr>
            <a:r>
              <a:rPr lang="en-US" altLang="en-US" sz="1800" b="1" dirty="0">
                <a:solidFill>
                  <a:srgbClr val="0000FF"/>
                </a:solidFill>
                <a:latin typeface="Times New Roman" panose="02020603050405020304" pitchFamily="18" charset="0"/>
                <a:cs typeface="Times New Roman" panose="02020603050405020304" pitchFamily="18" charset="0"/>
              </a:rPr>
              <a:t>ỦY BAN NHÂN DÂN PHƯỜNG HƯNG ĐẠO</a:t>
            </a:r>
          </a:p>
          <a:p>
            <a:pPr algn="ctr" eaLnBrk="1" hangingPunct="1">
              <a:spcBef>
                <a:spcPct val="0"/>
              </a:spcBef>
              <a:buFontTx/>
              <a:buNone/>
            </a:pPr>
            <a:r>
              <a:rPr lang="en-US" altLang="en-US" sz="2000" b="1" dirty="0">
                <a:solidFill>
                  <a:srgbClr val="0000FF"/>
                </a:solidFill>
                <a:latin typeface=".VnTimeH" panose="020B7200000000000000" pitchFamily="34" charset="0"/>
                <a:cs typeface="Arial" panose="020B0604020202020204" pitchFamily="34" charset="0"/>
              </a:rPr>
              <a:t>T</a:t>
            </a:r>
            <a:r>
              <a:rPr lang="en-US" altLang="en-US" sz="2000" b="1" dirty="0">
                <a:solidFill>
                  <a:srgbClr val="0000FF"/>
                </a:solidFill>
                <a:latin typeface="Times New Roman" panose="02020603050405020304" pitchFamily="18" charset="0"/>
                <a:cs typeface="Times New Roman" panose="02020603050405020304" pitchFamily="18" charset="0"/>
              </a:rPr>
              <a:t>RƯỜNG TIỂU HỌC HƯNG ĐẠO</a:t>
            </a:r>
          </a:p>
        </p:txBody>
      </p:sp>
      <p:sp>
        <p:nvSpPr>
          <p:cNvPr id="8" name="Rectangle 7"/>
          <p:cNvSpPr/>
          <p:nvPr/>
        </p:nvSpPr>
        <p:spPr>
          <a:xfrm>
            <a:off x="1304931" y="1910888"/>
            <a:ext cx="10347256"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NHIỆT LIỆT CHÀO MỪNG CÁC THẦY CÔ</a:t>
            </a:r>
          </a:p>
        </p:txBody>
      </p:sp>
    </p:spTree>
    <p:extLst>
      <p:ext uri="{BB962C8B-B14F-4D97-AF65-F5344CB8AC3E}">
        <p14:creationId xmlns:p14="http://schemas.microsoft.com/office/powerpoint/2010/main" val="3469268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20" name="Rectangle: Rounded Corners 19">
            <a:extLst>
              <a:ext uri="{FF2B5EF4-FFF2-40B4-BE49-F238E27FC236}">
                <a16:creationId xmlns:a16="http://schemas.microsoft.com/office/drawing/2014/main" xmlns="" id="{546A70C2-8CEF-2552-6BC5-209D9C98FB9B}"/>
              </a:ext>
            </a:extLst>
          </p:cNvPr>
          <p:cNvSpPr/>
          <p:nvPr/>
        </p:nvSpPr>
        <p:spPr>
          <a:xfrm>
            <a:off x="299466" y="428799"/>
            <a:ext cx="11752326" cy="1209138"/>
          </a:xfrm>
          <a:prstGeom prst="roundRect">
            <a:avLst>
              <a:gd name="adj" fmla="val 50000"/>
            </a:avLst>
          </a:prstGeom>
          <a:solidFill>
            <a:schemeClr val="accent4">
              <a:lumMod val="20000"/>
              <a:lumOff val="80000"/>
            </a:schemeClr>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000" b="1" dirty="0">
                <a:solidFill>
                  <a:srgbClr val="000000"/>
                </a:solidFill>
                <a:latin typeface="Calibri" panose="020F0502020204030204" pitchFamily="34" charset="0"/>
                <a:cs typeface="Calibri" panose="020F0502020204030204" pitchFamily="34" charset="0"/>
              </a:rPr>
              <a:t>Theo em vì sao phải yêu lao động?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24E25599-BD88-4F0B-A5D5-20EF319980B5}"/>
              </a:ext>
            </a:extLst>
          </p:cNvPr>
          <p:cNvPicPr>
            <a:picLocks noChangeAspect="1"/>
          </p:cNvPicPr>
          <p:nvPr/>
        </p:nvPicPr>
        <p:blipFill rotWithShape="1">
          <a:blip r:embed="rId3">
            <a:extLst>
              <a:ext uri="{28A0092B-C50C-407E-A947-70E740481C1C}">
                <a14:useLocalDpi xmlns:a14="http://schemas.microsoft.com/office/drawing/2010/main" val="0"/>
              </a:ext>
            </a:extLst>
          </a:blip>
          <a:srcRect t="1989"/>
          <a:stretch/>
        </p:blipFill>
        <p:spPr>
          <a:xfrm>
            <a:off x="2898839" y="2148840"/>
            <a:ext cx="7013258" cy="4280361"/>
          </a:xfrm>
          <a:prstGeom prst="rect">
            <a:avLst/>
          </a:prstGeom>
        </p:spPr>
      </p:pic>
    </p:spTree>
    <p:extLst>
      <p:ext uri="{BB962C8B-B14F-4D97-AF65-F5344CB8AC3E}">
        <p14:creationId xmlns:p14="http://schemas.microsoft.com/office/powerpoint/2010/main" val="235764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a:xfrm>
            <a:off x="600075" y="393700"/>
            <a:ext cx="10515600" cy="1325563"/>
          </a:xfrm>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7" name="Rectangle: Rounded Corners 16">
            <a:extLst>
              <a:ext uri="{FF2B5EF4-FFF2-40B4-BE49-F238E27FC236}">
                <a16:creationId xmlns:a16="http://schemas.microsoft.com/office/drawing/2014/main" xmlns="" id="{BEC429D3-9EF9-F376-D4E2-43298E080516}"/>
              </a:ext>
            </a:extLst>
          </p:cNvPr>
          <p:cNvSpPr/>
          <p:nvPr/>
        </p:nvSpPr>
        <p:spPr>
          <a:xfrm>
            <a:off x="1343025" y="238125"/>
            <a:ext cx="9315450" cy="885825"/>
          </a:xfrm>
          <a:prstGeom prst="roundRect">
            <a:avLst>
              <a:gd name="adj" fmla="val 50000"/>
            </a:avLst>
          </a:prstGeom>
          <a:solidFill>
            <a:schemeClr val="accent4">
              <a:lumMod val="20000"/>
              <a:lumOff val="80000"/>
            </a:schemeClr>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0000"/>
                </a:solidFill>
                <a:latin typeface="Calibri" panose="020F0502020204030204" pitchFamily="34" charset="0"/>
                <a:cs typeface="Calibri" panose="020F0502020204030204" pitchFamily="34" charset="0"/>
              </a:rPr>
              <a:t>Chúng ta cần yêu lao động vì: </a:t>
            </a:r>
          </a:p>
        </p:txBody>
      </p:sp>
      <p:cxnSp>
        <p:nvCxnSpPr>
          <p:cNvPr id="11" name="Straight Arrow Connector 10">
            <a:extLst>
              <a:ext uri="{FF2B5EF4-FFF2-40B4-BE49-F238E27FC236}">
                <a16:creationId xmlns:a16="http://schemas.microsoft.com/office/drawing/2014/main" xmlns="" id="{A0C03FBF-BA08-C05F-50C9-044D49DC3284}"/>
              </a:ext>
            </a:extLst>
          </p:cNvPr>
          <p:cNvCxnSpPr>
            <a:cxnSpLocks/>
          </p:cNvCxnSpPr>
          <p:nvPr/>
        </p:nvCxnSpPr>
        <p:spPr>
          <a:xfrm flipH="1">
            <a:off x="1400175" y="1101354"/>
            <a:ext cx="4291435" cy="841746"/>
          </a:xfrm>
          <a:prstGeom prst="straightConnector1">
            <a:avLst/>
          </a:prstGeom>
          <a:ln w="38100">
            <a:solidFill>
              <a:srgbClr val="EE008B"/>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xmlns="" id="{40BC5251-DC4F-D14E-173E-D5125A3ABC56}"/>
              </a:ext>
            </a:extLst>
          </p:cNvPr>
          <p:cNvSpPr/>
          <p:nvPr/>
        </p:nvSpPr>
        <p:spPr>
          <a:xfrm>
            <a:off x="115029" y="1970599"/>
            <a:ext cx="2561496" cy="3277676"/>
          </a:xfrm>
          <a:prstGeom prst="roundRect">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libri" panose="020F0502020204030204" pitchFamily="34" charset="0"/>
                <a:cs typeface="Calibri" panose="020F0502020204030204" pitchFamily="34" charset="0"/>
              </a:rPr>
              <a:t>L</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ao động tạo ra của cải vật chất nhằm thỏa mãn nhu cầu vật chất, tinh thần của con người. </a:t>
            </a:r>
          </a:p>
        </p:txBody>
      </p:sp>
      <p:cxnSp>
        <p:nvCxnSpPr>
          <p:cNvPr id="15" name="Straight Arrow Connector 14">
            <a:extLst>
              <a:ext uri="{FF2B5EF4-FFF2-40B4-BE49-F238E27FC236}">
                <a16:creationId xmlns:a16="http://schemas.microsoft.com/office/drawing/2014/main" xmlns="" id="{30343673-0CED-95B2-3D88-6A4994E3CA3A}"/>
              </a:ext>
            </a:extLst>
          </p:cNvPr>
          <p:cNvCxnSpPr>
            <a:cxnSpLocks/>
            <a:endCxn id="16" idx="0"/>
          </p:cNvCxnSpPr>
          <p:nvPr/>
        </p:nvCxnSpPr>
        <p:spPr>
          <a:xfrm flipH="1">
            <a:off x="4072302" y="1114425"/>
            <a:ext cx="1633173" cy="903799"/>
          </a:xfrm>
          <a:prstGeom prst="straightConnector1">
            <a:avLst/>
          </a:prstGeom>
          <a:ln w="38100">
            <a:solidFill>
              <a:srgbClr val="EE008B"/>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xmlns="" id="{0615F8FE-5131-9299-DDA7-0DF17B40B222}"/>
              </a:ext>
            </a:extLst>
          </p:cNvPr>
          <p:cNvSpPr/>
          <p:nvPr/>
        </p:nvSpPr>
        <p:spPr>
          <a:xfrm>
            <a:off x="3086829" y="2018224"/>
            <a:ext cx="1970946" cy="3277676"/>
          </a:xfrm>
          <a:prstGeom prst="roundRect">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libri" panose="020F0502020204030204" pitchFamily="34" charset="0"/>
                <a:cs typeface="Calibri" panose="020F0502020204030204" pitchFamily="34" charset="0"/>
              </a:rPr>
              <a:t>Lao động giúp ta khỏe mạnh và hoạt bát hơn</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cxnSp>
        <p:nvCxnSpPr>
          <p:cNvPr id="24" name="Straight Arrow Connector 23">
            <a:extLst>
              <a:ext uri="{FF2B5EF4-FFF2-40B4-BE49-F238E27FC236}">
                <a16:creationId xmlns:a16="http://schemas.microsoft.com/office/drawing/2014/main" xmlns="" id="{6B3E9958-8E51-E785-C570-C5133AAF29A0}"/>
              </a:ext>
            </a:extLst>
          </p:cNvPr>
          <p:cNvCxnSpPr>
            <a:cxnSpLocks/>
            <a:endCxn id="25" idx="0"/>
          </p:cNvCxnSpPr>
          <p:nvPr/>
        </p:nvCxnSpPr>
        <p:spPr>
          <a:xfrm>
            <a:off x="5705475" y="1133475"/>
            <a:ext cx="752476" cy="922848"/>
          </a:xfrm>
          <a:prstGeom prst="straightConnector1">
            <a:avLst/>
          </a:prstGeom>
          <a:ln w="38100">
            <a:solidFill>
              <a:srgbClr val="EE008B"/>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xmlns="" id="{F7D9BB0B-8DC8-EA5F-FFCF-38B591849920}"/>
              </a:ext>
            </a:extLst>
          </p:cNvPr>
          <p:cNvSpPr/>
          <p:nvPr/>
        </p:nvSpPr>
        <p:spPr>
          <a:xfrm>
            <a:off x="5381626" y="2056323"/>
            <a:ext cx="2152650" cy="4049201"/>
          </a:xfrm>
          <a:prstGeom prst="roundRect">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002060"/>
                </a:solidFill>
                <a:latin typeface="Calibri" panose="020F0502020204030204" pitchFamily="34" charset="0"/>
                <a:cs typeface="Calibri" panose="020F0502020204030204" pitchFamily="34" charset="0"/>
              </a:rPr>
              <a:t>L</a:t>
            </a:r>
            <a:r>
              <a:rPr lang="vi-VN" sz="2800" b="1" dirty="0">
                <a:solidFill>
                  <a:srgbClr val="002060"/>
                </a:solidFill>
                <a:latin typeface="Calibri" panose="020F0502020204030204" pitchFamily="34" charset="0"/>
                <a:cs typeface="Calibri" panose="020F0502020204030204" pitchFamily="34" charset="0"/>
              </a:rPr>
              <a:t>ao động giúp chất lượng cuộc sống được cải thiện theo nhu cầu ngày càng cao của xã hội</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cxnSp>
        <p:nvCxnSpPr>
          <p:cNvPr id="32" name="Straight Arrow Connector 31">
            <a:extLst>
              <a:ext uri="{FF2B5EF4-FFF2-40B4-BE49-F238E27FC236}">
                <a16:creationId xmlns:a16="http://schemas.microsoft.com/office/drawing/2014/main" xmlns="" id="{E0E0C447-1FDA-A06E-BC8C-CF4219D4B6BF}"/>
              </a:ext>
            </a:extLst>
          </p:cNvPr>
          <p:cNvCxnSpPr>
            <a:cxnSpLocks/>
            <a:endCxn id="33" idx="0"/>
          </p:cNvCxnSpPr>
          <p:nvPr/>
        </p:nvCxnSpPr>
        <p:spPr>
          <a:xfrm>
            <a:off x="5724525" y="1133475"/>
            <a:ext cx="3271838" cy="960949"/>
          </a:xfrm>
          <a:prstGeom prst="straightConnector1">
            <a:avLst/>
          </a:prstGeom>
          <a:ln w="38100">
            <a:solidFill>
              <a:srgbClr val="EE008B"/>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xmlns="" id="{B0BB9323-C514-1AC0-8C1C-956A833C4721}"/>
              </a:ext>
            </a:extLst>
          </p:cNvPr>
          <p:cNvSpPr/>
          <p:nvPr/>
        </p:nvSpPr>
        <p:spPr>
          <a:xfrm>
            <a:off x="7953375" y="2094424"/>
            <a:ext cx="2085975" cy="3820602"/>
          </a:xfrm>
          <a:prstGeom prst="roundRect">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002060"/>
                </a:solidFill>
                <a:latin typeface="Calibri" panose="020F0502020204030204" pitchFamily="34" charset="0"/>
                <a:cs typeface="Calibri" panose="020F0502020204030204" pitchFamily="34" charset="0"/>
              </a:rPr>
              <a:t>L</a:t>
            </a:r>
            <a:r>
              <a:rPr lang="vi-VN" sz="2800" b="1" dirty="0">
                <a:solidFill>
                  <a:srgbClr val="002060"/>
                </a:solidFill>
                <a:latin typeface="Calibri" panose="020F0502020204030204" pitchFamily="34" charset="0"/>
                <a:cs typeface="Calibri" panose="020F0502020204030204" pitchFamily="34" charset="0"/>
              </a:rPr>
              <a:t>ao động đã tạo nên loài người văn minh; </a:t>
            </a:r>
            <a:r>
              <a:rPr lang="en-US" sz="2800" b="1" dirty="0" err="1">
                <a:solidFill>
                  <a:srgbClr val="002060"/>
                </a:solidFill>
                <a:latin typeface="Calibri" panose="020F0502020204030204" pitchFamily="34" charset="0"/>
                <a:cs typeface="Calibri" panose="020F0502020204030204" pitchFamily="34" charset="0"/>
              </a:rPr>
              <a:t>giúp</a:t>
            </a:r>
            <a:r>
              <a:rPr lang="en-US" sz="2800" b="1" dirty="0">
                <a:solidFill>
                  <a:srgbClr val="002060"/>
                </a:solidFill>
                <a:latin typeface="Calibri" panose="020F0502020204030204" pitchFamily="34" charset="0"/>
                <a:cs typeface="Calibri" panose="020F0502020204030204" pitchFamily="34" charset="0"/>
              </a:rPr>
              <a:t> </a:t>
            </a:r>
            <a:r>
              <a:rPr lang="vi-VN" sz="2800" b="1" dirty="0">
                <a:solidFill>
                  <a:srgbClr val="002060"/>
                </a:solidFill>
                <a:latin typeface="Calibri" panose="020F0502020204030204" pitchFamily="34" charset="0"/>
                <a:cs typeface="Calibri" panose="020F0502020204030204" pitchFamily="34" charset="0"/>
              </a:rPr>
              <a:t>nâng cao sự hiểu biết về chính mình; </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cxnSp>
        <p:nvCxnSpPr>
          <p:cNvPr id="35" name="Straight Arrow Connector 34">
            <a:extLst>
              <a:ext uri="{FF2B5EF4-FFF2-40B4-BE49-F238E27FC236}">
                <a16:creationId xmlns:a16="http://schemas.microsoft.com/office/drawing/2014/main" xmlns="" id="{8F3A5685-EAEE-97C0-A4AB-7A42B1814646}"/>
              </a:ext>
            </a:extLst>
          </p:cNvPr>
          <p:cNvCxnSpPr>
            <a:cxnSpLocks/>
          </p:cNvCxnSpPr>
          <p:nvPr/>
        </p:nvCxnSpPr>
        <p:spPr>
          <a:xfrm>
            <a:off x="5781675" y="1104900"/>
            <a:ext cx="5495925" cy="1009650"/>
          </a:xfrm>
          <a:prstGeom prst="straightConnector1">
            <a:avLst/>
          </a:prstGeom>
          <a:ln w="38100">
            <a:solidFill>
              <a:srgbClr val="EE008B"/>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xmlns="" id="{139B74D3-C745-A450-BF2A-4F7F942CE0BB}"/>
              </a:ext>
            </a:extLst>
          </p:cNvPr>
          <p:cNvSpPr/>
          <p:nvPr/>
        </p:nvSpPr>
        <p:spPr>
          <a:xfrm>
            <a:off x="10334625" y="2132523"/>
            <a:ext cx="1666875" cy="3563427"/>
          </a:xfrm>
          <a:prstGeom prst="roundRect">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002060"/>
                </a:solidFill>
                <a:latin typeface="Calibri" panose="020F0502020204030204" pitchFamily="34" charset="0"/>
                <a:cs typeface="Calibri" panose="020F0502020204030204" pitchFamily="34" charset="0"/>
              </a:rPr>
              <a:t>Lao </a:t>
            </a:r>
            <a:r>
              <a:rPr lang="en-US" sz="2800" b="1" dirty="0" err="1">
                <a:solidFill>
                  <a:srgbClr val="002060"/>
                </a:solidFill>
                <a:latin typeface="Calibri" panose="020F0502020204030204" pitchFamily="34" charset="0"/>
                <a:cs typeface="Calibri" panose="020F0502020204030204" pitchFamily="34" charset="0"/>
              </a:rPr>
              <a:t>động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tạo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niềm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vui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hứng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thú</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cuộc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sống</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164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up)">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down)">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up)">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down)">
                                      <p:cBhvr>
                                        <p:cTn id="5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P spid="16" grpId="0" animBg="1"/>
      <p:bldP spid="25" grpId="0" animBg="1"/>
      <p:bldP spid="33"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49440"/>
          </a:xfrm>
        </p:spPr>
      </p:pic>
      <p:sp>
        <p:nvSpPr>
          <p:cNvPr id="14" name="Rectangle: Rounded Corners 13">
            <a:extLst>
              <a:ext uri="{FF2B5EF4-FFF2-40B4-BE49-F238E27FC236}">
                <a16:creationId xmlns:a16="http://schemas.microsoft.com/office/drawing/2014/main" xmlns="" id="{D374D317-6B7D-4432-9B80-689BD807E701}"/>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xmlns="" id="{A1EEF480-0746-4858-9703-788CD4E56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xmlns="" id="{51DA40D8-EFBD-437A-9E23-60347A4C3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xmlns="" id="{851AD592-2082-07F9-F42E-57DBABD20199}"/>
              </a:ext>
            </a:extLst>
          </p:cNvPr>
          <p:cNvPicPr>
            <a:picLocks noChangeAspect="1"/>
          </p:cNvPicPr>
          <p:nvPr/>
        </p:nvPicPr>
        <p:blipFill>
          <a:blip r:embed="rId5"/>
          <a:stretch>
            <a:fillRect/>
          </a:stretch>
        </p:blipFill>
        <p:spPr>
          <a:xfrm>
            <a:off x="3138537" y="2511008"/>
            <a:ext cx="6011177" cy="1450974"/>
          </a:xfrm>
          <a:prstGeom prst="rect">
            <a:avLst/>
          </a:prstGeom>
        </p:spPr>
      </p:pic>
    </p:spTree>
    <p:extLst>
      <p:ext uri="{BB962C8B-B14F-4D97-AF65-F5344CB8AC3E}">
        <p14:creationId xmlns:p14="http://schemas.microsoft.com/office/powerpoint/2010/main" val="597923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2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2000">
                                          <p:cBhvr additive="base">
                                            <p:cTn id="11" dur="1500" fill="hold"/>
                                            <p:tgtEl>
                                              <p:spTgt spid="13"/>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1+#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p:spPr>
      </p:pic>
      <p:grpSp>
        <p:nvGrpSpPr>
          <p:cNvPr id="3" name="Group 2">
            <a:extLst>
              <a:ext uri="{FF2B5EF4-FFF2-40B4-BE49-F238E27FC236}">
                <a16:creationId xmlns:a16="http://schemas.microsoft.com/office/drawing/2014/main" xmlns="" id="{8619F385-59E9-4897-AB95-1A98FD61D4C9}"/>
              </a:ext>
            </a:extLst>
          </p:cNvPr>
          <p:cNvGrpSpPr/>
          <p:nvPr/>
        </p:nvGrpSpPr>
        <p:grpSpPr>
          <a:xfrm>
            <a:off x="740731" y="114574"/>
            <a:ext cx="11175044" cy="1248780"/>
            <a:chOff x="1375484" y="182824"/>
            <a:chExt cx="8941881" cy="1345606"/>
          </a:xfrm>
        </p:grpSpPr>
        <p:sp>
          <p:nvSpPr>
            <p:cNvPr id="19" name="Rectangle: Rounded Corners 18">
              <a:extLst>
                <a:ext uri="{FF2B5EF4-FFF2-40B4-BE49-F238E27FC236}">
                  <a16:creationId xmlns:a16="http://schemas.microsoft.com/office/drawing/2014/main" xmlns="" id="{CDE87ABF-4A70-46AD-98FB-9045A06CB407}"/>
                </a:ext>
              </a:extLst>
            </p:cNvPr>
            <p:cNvSpPr/>
            <p:nvPr/>
          </p:nvSpPr>
          <p:spPr>
            <a:xfrm>
              <a:off x="1375484" y="182824"/>
              <a:ext cx="8941881" cy="1323701"/>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96D48AD3-0DA1-424A-8456-293A8ACC078A}"/>
                </a:ext>
              </a:extLst>
            </p:cNvPr>
            <p:cNvSpPr txBox="1"/>
            <p:nvPr/>
          </p:nvSpPr>
          <p:spPr>
            <a:xfrm>
              <a:off x="1512166" y="235031"/>
              <a:ext cx="8652767" cy="12933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dirty="0">
                  <a:solidFill>
                    <a:srgbClr val="FF3399"/>
                  </a:solidFill>
                  <a:effectLst/>
                  <a:ea typeface="Calibri" panose="020F0502020204030204" pitchFamily="34" charset="0"/>
                  <a:cs typeface="Times New Roman" panose="02020603050405020304" pitchFamily="18" charset="0"/>
                </a:rPr>
                <a:t>	</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làm</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bạn</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đây?</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V</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ì </a:t>
              </a:r>
              <a:r>
                <a:rPr lang="en-US" sz="3600" b="1"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sao</a:t>
              </a:r>
              <a:r>
                <a:rPr lang="en-US" sz="36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sz="6000" b="1" i="0" u="none" strike="noStrike" kern="1200" cap="none" spc="0" normalizeH="0" baseline="0" noProof="0" dirty="0">
                <a:ln>
                  <a:noFill/>
                </a:ln>
                <a:solidFill>
                  <a:srgbClr val="FF3399"/>
                </a:solidFill>
                <a:effectLst/>
                <a:uLnTx/>
                <a:uFillTx/>
                <a:latin typeface="Times New Roman" panose="02020603050405020304" pitchFamily="18" charset="0"/>
                <a:cs typeface="Times New Roman" panose="02020603050405020304" pitchFamily="18" charset="0"/>
              </a:endParaRPr>
            </a:p>
          </p:txBody>
        </p:sp>
      </p:grpSp>
      <p:pic>
        <p:nvPicPr>
          <p:cNvPr id="10" name="Picture 9">
            <a:extLst>
              <a:ext uri="{FF2B5EF4-FFF2-40B4-BE49-F238E27FC236}">
                <a16:creationId xmlns:a16="http://schemas.microsoft.com/office/drawing/2014/main" xmlns="" id="{E3B2667C-0805-7E29-5276-D9E04A4AABE0}"/>
              </a:ext>
            </a:extLst>
          </p:cNvPr>
          <p:cNvPicPr>
            <a:picLocks noChangeAspect="1"/>
          </p:cNvPicPr>
          <p:nvPr/>
        </p:nvPicPr>
        <p:blipFill>
          <a:blip r:embed="rId5"/>
          <a:stretch>
            <a:fillRect/>
          </a:stretch>
        </p:blipFill>
        <p:spPr>
          <a:xfrm>
            <a:off x="609599" y="1588470"/>
            <a:ext cx="4867175" cy="1609602"/>
          </a:xfrm>
          <a:prstGeom prst="rect">
            <a:avLst/>
          </a:prstGeom>
        </p:spPr>
      </p:pic>
      <p:pic>
        <p:nvPicPr>
          <p:cNvPr id="12" name="Picture 11">
            <a:extLst>
              <a:ext uri="{FF2B5EF4-FFF2-40B4-BE49-F238E27FC236}">
                <a16:creationId xmlns:a16="http://schemas.microsoft.com/office/drawing/2014/main" xmlns="" id="{431318EB-566D-A656-D6DF-BA905167E13C}"/>
              </a:ext>
            </a:extLst>
          </p:cNvPr>
          <p:cNvPicPr>
            <a:picLocks noChangeAspect="1"/>
          </p:cNvPicPr>
          <p:nvPr/>
        </p:nvPicPr>
        <p:blipFill>
          <a:blip r:embed="rId6"/>
          <a:stretch>
            <a:fillRect/>
          </a:stretch>
        </p:blipFill>
        <p:spPr>
          <a:xfrm>
            <a:off x="6660681" y="1593433"/>
            <a:ext cx="4790587" cy="1665737"/>
          </a:xfrm>
          <a:prstGeom prst="rect">
            <a:avLst/>
          </a:prstGeom>
        </p:spPr>
      </p:pic>
      <p:pic>
        <p:nvPicPr>
          <p:cNvPr id="16" name="Picture 15">
            <a:extLst>
              <a:ext uri="{FF2B5EF4-FFF2-40B4-BE49-F238E27FC236}">
                <a16:creationId xmlns:a16="http://schemas.microsoft.com/office/drawing/2014/main" xmlns="" id="{EC7A8596-3926-BEE1-7935-8BDDA2F8F1A8}"/>
              </a:ext>
            </a:extLst>
          </p:cNvPr>
          <p:cNvPicPr>
            <a:picLocks noChangeAspect="1"/>
          </p:cNvPicPr>
          <p:nvPr/>
        </p:nvPicPr>
        <p:blipFill>
          <a:blip r:embed="rId7"/>
          <a:stretch>
            <a:fillRect/>
          </a:stretch>
        </p:blipFill>
        <p:spPr>
          <a:xfrm>
            <a:off x="609600" y="3350378"/>
            <a:ext cx="4867175" cy="1712334"/>
          </a:xfrm>
          <a:prstGeom prst="rect">
            <a:avLst/>
          </a:prstGeom>
        </p:spPr>
      </p:pic>
      <p:pic>
        <p:nvPicPr>
          <p:cNvPr id="18" name="Picture 17">
            <a:extLst>
              <a:ext uri="{FF2B5EF4-FFF2-40B4-BE49-F238E27FC236}">
                <a16:creationId xmlns:a16="http://schemas.microsoft.com/office/drawing/2014/main" xmlns="" id="{771D9DCF-7A0D-A623-84C5-BB8B718E5BD2}"/>
              </a:ext>
            </a:extLst>
          </p:cNvPr>
          <p:cNvPicPr>
            <a:picLocks noChangeAspect="1"/>
          </p:cNvPicPr>
          <p:nvPr/>
        </p:nvPicPr>
        <p:blipFill>
          <a:blip r:embed="rId8"/>
          <a:stretch>
            <a:fillRect/>
          </a:stretch>
        </p:blipFill>
        <p:spPr>
          <a:xfrm>
            <a:off x="6651056" y="3417169"/>
            <a:ext cx="4790587" cy="1529056"/>
          </a:xfrm>
          <a:prstGeom prst="rect">
            <a:avLst/>
          </a:prstGeom>
        </p:spPr>
      </p:pic>
      <p:pic>
        <p:nvPicPr>
          <p:cNvPr id="21" name="Picture 20">
            <a:extLst>
              <a:ext uri="{FF2B5EF4-FFF2-40B4-BE49-F238E27FC236}">
                <a16:creationId xmlns:a16="http://schemas.microsoft.com/office/drawing/2014/main" xmlns="" id="{B37DEF5B-98DE-DB21-030F-5391B233F6C8}"/>
              </a:ext>
            </a:extLst>
          </p:cNvPr>
          <p:cNvPicPr>
            <a:picLocks noChangeAspect="1"/>
          </p:cNvPicPr>
          <p:nvPr/>
        </p:nvPicPr>
        <p:blipFill>
          <a:blip r:embed="rId9"/>
          <a:stretch>
            <a:fillRect/>
          </a:stretch>
        </p:blipFill>
        <p:spPr>
          <a:xfrm>
            <a:off x="565687" y="5188572"/>
            <a:ext cx="4867175" cy="1632030"/>
          </a:xfrm>
          <a:prstGeom prst="rect">
            <a:avLst/>
          </a:prstGeom>
        </p:spPr>
      </p:pic>
      <p:pic>
        <p:nvPicPr>
          <p:cNvPr id="23" name="Picture 22">
            <a:extLst>
              <a:ext uri="{FF2B5EF4-FFF2-40B4-BE49-F238E27FC236}">
                <a16:creationId xmlns:a16="http://schemas.microsoft.com/office/drawing/2014/main" xmlns="" id="{1AD37014-28F5-18A6-EBCA-DD6731D76D77}"/>
              </a:ext>
            </a:extLst>
          </p:cNvPr>
          <p:cNvPicPr>
            <a:picLocks noChangeAspect="1"/>
          </p:cNvPicPr>
          <p:nvPr/>
        </p:nvPicPr>
        <p:blipFill>
          <a:blip r:embed="rId10"/>
          <a:stretch>
            <a:fillRect/>
          </a:stretch>
        </p:blipFill>
        <p:spPr>
          <a:xfrm>
            <a:off x="6759139" y="5111516"/>
            <a:ext cx="4682504" cy="1632030"/>
          </a:xfrm>
          <a:prstGeom prst="rect">
            <a:avLst/>
          </a:prstGeom>
        </p:spPr>
      </p:pic>
      <p:pic>
        <p:nvPicPr>
          <p:cNvPr id="13" name="Picture 12" descr="A green tick mark on a black background&#10;&#10;Description automatically generated">
            <a:extLst>
              <a:ext uri="{FF2B5EF4-FFF2-40B4-BE49-F238E27FC236}">
                <a16:creationId xmlns:a16="http://schemas.microsoft.com/office/drawing/2014/main" xmlns="" id="{82A4E398-684C-4DC8-9B8A-6C2CDA35ED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86211" y="1274218"/>
            <a:ext cx="1100826" cy="932047"/>
          </a:xfrm>
          <a:prstGeom prst="rect">
            <a:avLst/>
          </a:prstGeom>
        </p:spPr>
      </p:pic>
      <p:cxnSp>
        <p:nvCxnSpPr>
          <p:cNvPr id="6" name="Straight Connector 5">
            <a:extLst>
              <a:ext uri="{FF2B5EF4-FFF2-40B4-BE49-F238E27FC236}">
                <a16:creationId xmlns:a16="http://schemas.microsoft.com/office/drawing/2014/main" xmlns="" id="{3EE18ED3-BDB0-4295-8ED8-5A989CE3F6B9}"/>
              </a:ext>
            </a:extLst>
          </p:cNvPr>
          <p:cNvCxnSpPr>
            <a:cxnSpLocks/>
          </p:cNvCxnSpPr>
          <p:nvPr/>
        </p:nvCxnSpPr>
        <p:spPr>
          <a:xfrm>
            <a:off x="3460376" y="728799"/>
            <a:ext cx="1719533"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xmlns="" id="{CE91C8C4-B794-496C-8E53-329BEF65918A}"/>
              </a:ext>
            </a:extLst>
          </p:cNvPr>
          <p:cNvCxnSpPr>
            <a:cxnSpLocks/>
          </p:cNvCxnSpPr>
          <p:nvPr/>
        </p:nvCxnSpPr>
        <p:spPr>
          <a:xfrm>
            <a:off x="6562164" y="758351"/>
            <a:ext cx="3406589"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xmlns="" id="{B3DD9996-9F68-4869-8098-7BBA0659F508}"/>
              </a:ext>
            </a:extLst>
          </p:cNvPr>
          <p:cNvCxnSpPr>
            <a:cxnSpLocks/>
          </p:cNvCxnSpPr>
          <p:nvPr/>
        </p:nvCxnSpPr>
        <p:spPr>
          <a:xfrm>
            <a:off x="6472517" y="1330699"/>
            <a:ext cx="1192306" cy="0"/>
          </a:xfrm>
          <a:prstGeom prst="line">
            <a:avLst/>
          </a:prstGeom>
          <a:ln w="57150"/>
        </p:spPr>
        <p:style>
          <a:lnRef idx="3">
            <a:schemeClr val="accent2"/>
          </a:lnRef>
          <a:fillRef idx="0">
            <a:schemeClr val="accent2"/>
          </a:fillRef>
          <a:effectRef idx="2">
            <a:schemeClr val="accent2"/>
          </a:effectRef>
          <a:fontRef idx="minor">
            <a:schemeClr val="tx1"/>
          </a:fontRef>
        </p:style>
      </p:cxnSp>
      <p:pic>
        <p:nvPicPr>
          <p:cNvPr id="22" name="Picture 21" descr="A green tick mark on a black background&#10;&#10;Description automatically generated">
            <a:extLst>
              <a:ext uri="{FF2B5EF4-FFF2-40B4-BE49-F238E27FC236}">
                <a16:creationId xmlns:a16="http://schemas.microsoft.com/office/drawing/2014/main" xmlns="" id="{F294CDDA-847C-4E19-99CE-3F3B2C8A15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34406" y="3168465"/>
            <a:ext cx="1100826" cy="932047"/>
          </a:xfrm>
          <a:prstGeom prst="rect">
            <a:avLst/>
          </a:prstGeom>
        </p:spPr>
      </p:pic>
      <p:pic>
        <p:nvPicPr>
          <p:cNvPr id="24" name="Picture 23" descr="A green tick mark on a black background&#10;&#10;Description automatically generated">
            <a:extLst>
              <a:ext uri="{FF2B5EF4-FFF2-40B4-BE49-F238E27FC236}">
                <a16:creationId xmlns:a16="http://schemas.microsoft.com/office/drawing/2014/main" xmlns="" id="{0C715734-ADF7-4BA9-AD46-BF6929235A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63262" y="4881913"/>
            <a:ext cx="1100826" cy="932047"/>
          </a:xfrm>
          <a:prstGeom prst="rect">
            <a:avLst/>
          </a:prstGeom>
        </p:spPr>
      </p:pic>
      <p:pic>
        <p:nvPicPr>
          <p:cNvPr id="25" name="Picture 24" descr="A red x on a black background&#10;&#10;Description automatically generated">
            <a:extLst>
              <a:ext uri="{FF2B5EF4-FFF2-40B4-BE49-F238E27FC236}">
                <a16:creationId xmlns:a16="http://schemas.microsoft.com/office/drawing/2014/main" xmlns="" id="{FFB0916E-1259-40AB-A14A-BF69422FDA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9574" y="1359237"/>
            <a:ext cx="764629" cy="778789"/>
          </a:xfrm>
          <a:prstGeom prst="rect">
            <a:avLst/>
          </a:prstGeom>
        </p:spPr>
      </p:pic>
      <p:pic>
        <p:nvPicPr>
          <p:cNvPr id="29" name="Picture 28" descr="A red x on a black background&#10;&#10;Description automatically generated">
            <a:extLst>
              <a:ext uri="{FF2B5EF4-FFF2-40B4-BE49-F238E27FC236}">
                <a16:creationId xmlns:a16="http://schemas.microsoft.com/office/drawing/2014/main" xmlns="" id="{2FF03AAE-C0A0-4B34-B37D-00E84A31DD1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22441" y="5064213"/>
            <a:ext cx="736116" cy="749748"/>
          </a:xfrm>
          <a:prstGeom prst="rect">
            <a:avLst/>
          </a:prstGeom>
        </p:spPr>
      </p:pic>
      <p:pic>
        <p:nvPicPr>
          <p:cNvPr id="30" name="Picture 29" descr="A red x on a black background&#10;&#10;Description automatically generated">
            <a:extLst>
              <a:ext uri="{FF2B5EF4-FFF2-40B4-BE49-F238E27FC236}">
                <a16:creationId xmlns:a16="http://schemas.microsoft.com/office/drawing/2014/main" xmlns="" id="{51100D16-67E4-4CBE-B2EA-B8CA3EE721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76201" y="3315744"/>
            <a:ext cx="750134" cy="764026"/>
          </a:xfrm>
          <a:prstGeom prst="rect">
            <a:avLst/>
          </a:prstGeom>
        </p:spPr>
      </p:pic>
    </p:spTree>
    <p:extLst>
      <p:ext uri="{BB962C8B-B14F-4D97-AF65-F5344CB8AC3E}">
        <p14:creationId xmlns:p14="http://schemas.microsoft.com/office/powerpoint/2010/main" val="1637202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down)">
                                      <p:cBhvr>
                                        <p:cTn id="63" dur="500"/>
                                        <p:tgtEl>
                                          <p:spTgt spid="25"/>
                                        </p:tgtEl>
                                      </p:cBhvr>
                                    </p:animEffect>
                                  </p:childTnLst>
                                  <p:subTnLst>
                                    <p:audio>
                                      <p:cMediaNode>
                                        <p:cTn display="0" masterRel="sameClick">
                                          <p:stCondLst>
                                            <p:cond evt="begin" delay="0">
                                              <p:tn val="61"/>
                                            </p:cond>
                                          </p:stCondLst>
                                          <p:endCondLst>
                                            <p:cond evt="onStopAudio" delay="0">
                                              <p:tgtEl>
                                                <p:sldTgt/>
                                              </p:tgtEl>
                                            </p:cond>
                                          </p:endCondLst>
                                        </p:cTn>
                                        <p:tgtEl>
                                          <p:sndTgt r:embed="rId3" name="bomb.wav"/>
                                        </p:tgtEl>
                                      </p:cMediaNode>
                                    </p:audio>
                                  </p:sub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down)">
                                      <p:cBhvr>
                                        <p:cTn id="68" dur="500"/>
                                        <p:tgtEl>
                                          <p:spTgt spid="30"/>
                                        </p:tgtEl>
                                      </p:cBhvr>
                                    </p:animEffect>
                                  </p:childTnLst>
                                  <p:subTnLst>
                                    <p:audio>
                                      <p:cMediaNode>
                                        <p:cTn display="0" masterRel="sameClick">
                                          <p:stCondLst>
                                            <p:cond evt="begin" delay="0">
                                              <p:tn val="66"/>
                                            </p:cond>
                                          </p:stCondLst>
                                          <p:endCondLst>
                                            <p:cond evt="onStopAudio" delay="0">
                                              <p:tgtEl>
                                                <p:sldTgt/>
                                              </p:tgtEl>
                                            </p:cond>
                                          </p:endCondLst>
                                        </p:cTn>
                                        <p:tgtEl>
                                          <p:sndTgt r:embed="rId3" name="bomb.wav"/>
                                        </p:tgtEl>
                                      </p:cMediaNode>
                                    </p:audio>
                                  </p:sub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down)">
                                      <p:cBhvr>
                                        <p:cTn id="73" dur="500"/>
                                        <p:tgtEl>
                                          <p:spTgt spid="29"/>
                                        </p:tgtEl>
                                      </p:cBhvr>
                                    </p:animEffect>
                                  </p:childTnLst>
                                  <p:subTnLst>
                                    <p:audio>
                                      <p:cMediaNode>
                                        <p:cTn display="0" masterRel="sameClick">
                                          <p:stCondLst>
                                            <p:cond evt="begin" delay="0">
                                              <p:tn val="71"/>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49440"/>
          </a:xfrm>
        </p:spPr>
      </p:pic>
      <p:sp>
        <p:nvSpPr>
          <p:cNvPr id="14" name="Rectangle: Rounded Corners 13">
            <a:extLst>
              <a:ext uri="{FF2B5EF4-FFF2-40B4-BE49-F238E27FC236}">
                <a16:creationId xmlns:a16="http://schemas.microsoft.com/office/drawing/2014/main" xmlns="" id="{D374D317-6B7D-4432-9B80-689BD807E701}"/>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xmlns="" id="{A1EEF480-0746-4858-9703-788CD4E56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xmlns="" id="{51DA40D8-EFBD-437A-9E23-60347A4C3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xmlns="" id="{21DBC081-1C53-7292-4DE9-ED2ECB4B2619}"/>
              </a:ext>
            </a:extLst>
          </p:cNvPr>
          <p:cNvPicPr>
            <a:picLocks noChangeAspect="1"/>
          </p:cNvPicPr>
          <p:nvPr/>
        </p:nvPicPr>
        <p:blipFill>
          <a:blip r:embed="rId5"/>
          <a:stretch>
            <a:fillRect/>
          </a:stretch>
        </p:blipFill>
        <p:spPr>
          <a:xfrm>
            <a:off x="3614398" y="1735756"/>
            <a:ext cx="4828450" cy="3694496"/>
          </a:xfrm>
          <a:prstGeom prst="rect">
            <a:avLst/>
          </a:prstGeom>
        </p:spPr>
      </p:pic>
    </p:spTree>
    <p:extLst>
      <p:ext uri="{BB962C8B-B14F-4D97-AF65-F5344CB8AC3E}">
        <p14:creationId xmlns:p14="http://schemas.microsoft.com/office/powerpoint/2010/main" val="3530223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2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2000">
                                          <p:cBhvr additive="base">
                                            <p:cTn id="11" dur="1500" fill="hold"/>
                                            <p:tgtEl>
                                              <p:spTgt spid="13"/>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1+#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7482EB1-8A73-4A19-AAD7-D16B788E80D5}"/>
              </a:ext>
            </a:extLst>
          </p:cNvPr>
          <p:cNvPicPr>
            <a:picLocks noChangeAspect="1"/>
          </p:cNvPicPr>
          <p:nvPr/>
        </p:nvPicPr>
        <p:blipFill>
          <a:blip r:embed="rId2"/>
          <a:stretch>
            <a:fillRect/>
          </a:stretch>
        </p:blipFill>
        <p:spPr>
          <a:xfrm>
            <a:off x="0" y="0"/>
            <a:ext cx="12192000" cy="6857999"/>
          </a:xfrm>
          <a:prstGeom prst="rect">
            <a:avLst/>
          </a:prstGeom>
        </p:spPr>
      </p:pic>
      <p:pic>
        <p:nvPicPr>
          <p:cNvPr id="8" name="Picture 7">
            <a:extLst>
              <a:ext uri="{FF2B5EF4-FFF2-40B4-BE49-F238E27FC236}">
                <a16:creationId xmlns:a16="http://schemas.microsoft.com/office/drawing/2014/main" xmlns="" id="{139DBA7E-6A91-4E0D-84D8-0B9F37C7EC7E}"/>
              </a:ext>
            </a:extLst>
          </p:cNvPr>
          <p:cNvPicPr>
            <a:picLocks noChangeAspect="1"/>
          </p:cNvPicPr>
          <p:nvPr/>
        </p:nvPicPr>
        <p:blipFill>
          <a:blip r:embed="rId3"/>
          <a:stretch>
            <a:fillRect/>
          </a:stretch>
        </p:blipFill>
        <p:spPr>
          <a:xfrm>
            <a:off x="9681054" y="113056"/>
            <a:ext cx="1725318" cy="1731414"/>
          </a:xfrm>
          <a:prstGeom prst="rect">
            <a:avLst/>
          </a:prstGeom>
        </p:spPr>
      </p:pic>
      <p:pic>
        <p:nvPicPr>
          <p:cNvPr id="10" name="Picture 9">
            <a:extLst>
              <a:ext uri="{FF2B5EF4-FFF2-40B4-BE49-F238E27FC236}">
                <a16:creationId xmlns:a16="http://schemas.microsoft.com/office/drawing/2014/main" xmlns="" id="{7B943DE9-16FC-410E-962F-6EE3327E8237}"/>
              </a:ext>
            </a:extLst>
          </p:cNvPr>
          <p:cNvPicPr>
            <a:picLocks noChangeAspect="1"/>
          </p:cNvPicPr>
          <p:nvPr/>
        </p:nvPicPr>
        <p:blipFill>
          <a:blip r:embed="rId4"/>
          <a:stretch>
            <a:fillRect/>
          </a:stretch>
        </p:blipFill>
        <p:spPr>
          <a:xfrm>
            <a:off x="6918273" y="2976323"/>
            <a:ext cx="1548429" cy="3662804"/>
          </a:xfrm>
          <a:prstGeom prst="rect">
            <a:avLst/>
          </a:prstGeom>
          <a:effectLst>
            <a:outerShdw blurRad="50800" dist="38100" dir="16200000" rotWithShape="0">
              <a:prstClr val="black">
                <a:alpha val="40000"/>
              </a:prstClr>
            </a:outerShdw>
          </a:effectLst>
        </p:spPr>
      </p:pic>
      <p:pic>
        <p:nvPicPr>
          <p:cNvPr id="11" name="Picture 10">
            <a:extLst>
              <a:ext uri="{FF2B5EF4-FFF2-40B4-BE49-F238E27FC236}">
                <a16:creationId xmlns:a16="http://schemas.microsoft.com/office/drawing/2014/main" xmlns="" id="{E1C7FEF8-7AC7-4E7B-95A0-57F780B00DA4}"/>
              </a:ext>
            </a:extLst>
          </p:cNvPr>
          <p:cNvPicPr>
            <a:picLocks noChangeAspect="1"/>
          </p:cNvPicPr>
          <p:nvPr/>
        </p:nvPicPr>
        <p:blipFill>
          <a:blip r:embed="rId5"/>
          <a:stretch>
            <a:fillRect/>
          </a:stretch>
        </p:blipFill>
        <p:spPr>
          <a:xfrm>
            <a:off x="92852" y="3052028"/>
            <a:ext cx="1695582" cy="3587099"/>
          </a:xfrm>
          <a:prstGeom prst="rect">
            <a:avLst/>
          </a:prstGeom>
          <a:effectLst>
            <a:outerShdw blurRad="50800" dist="38100" dir="16200000" rotWithShape="0">
              <a:prstClr val="black">
                <a:alpha val="40000"/>
              </a:prstClr>
            </a:outerShdw>
          </a:effectLst>
        </p:spPr>
      </p:pic>
      <p:sp>
        <p:nvSpPr>
          <p:cNvPr id="9" name="TextBox 8">
            <a:extLst>
              <a:ext uri="{FF2B5EF4-FFF2-40B4-BE49-F238E27FC236}">
                <a16:creationId xmlns:a16="http://schemas.microsoft.com/office/drawing/2014/main" xmlns="" id="{7F17C420-F3DB-4647-9AE5-BD01FC0DBA5F}"/>
              </a:ext>
            </a:extLst>
          </p:cNvPr>
          <p:cNvSpPr txBox="1"/>
          <p:nvPr/>
        </p:nvSpPr>
        <p:spPr>
          <a:xfrm>
            <a:off x="1600199" y="1819726"/>
            <a:ext cx="5468113" cy="2554545"/>
          </a:xfrm>
          <a:prstGeom prst="rect">
            <a:avLst/>
          </a:prstGeom>
          <a:noFill/>
        </p:spPr>
        <p:txBody>
          <a:bodyPr wrap="square" rtlCol="0">
            <a:spAutoFit/>
          </a:bodyPr>
          <a:lstStyle/>
          <a:p>
            <a:pPr lvl="0" algn="just"/>
            <a:r>
              <a:rPr lang="vi-VN" sz="4000" dirty="0">
                <a:solidFill>
                  <a:prstClr val="white"/>
                </a:solidFill>
                <a:latin typeface="Calibri" panose="020F0502020204030204"/>
              </a:rPr>
              <a:t>	</a:t>
            </a:r>
            <a:r>
              <a:rPr lang="en-US" sz="4000" dirty="0">
                <a:solidFill>
                  <a:prstClr val="white"/>
                </a:solidFill>
                <a:latin typeface="Calibri" panose="020F0502020204030204"/>
              </a:rPr>
              <a:t>C</a:t>
            </a:r>
            <a:r>
              <a:rPr lang="vi-VN" sz="4000" dirty="0">
                <a:solidFill>
                  <a:prstClr val="white"/>
                </a:solidFill>
                <a:latin typeface="Calibri" panose="020F0502020204030204"/>
              </a:rPr>
              <a:t>hia sẻ cảm xúc của em sau khi đã làm xong một công việc</a:t>
            </a:r>
            <a:r>
              <a:rPr lang="en-US" sz="4000" dirty="0">
                <a:solidFill>
                  <a:prstClr val="white"/>
                </a:solidFill>
                <a:latin typeface="Calibri" panose="020F0502020204030204"/>
              </a:rPr>
              <a:t> (</a:t>
            </a:r>
            <a:r>
              <a:rPr lang="vi-VN" sz="4000" dirty="0">
                <a:solidFill>
                  <a:prstClr val="white"/>
                </a:solidFill>
                <a:latin typeface="Calibri" panose="020F0502020204030204"/>
              </a:rPr>
              <a:t>ở trường, ở nhà, ở nơi công cộng).</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7286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0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F3AB36E-7EDE-444C-A4A8-2168B45C6EB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414" y="-101600"/>
            <a:ext cx="12181172" cy="6959600"/>
          </a:xfrm>
          <a:prstGeom prst="rect">
            <a:avLst/>
          </a:prstGeom>
        </p:spPr>
      </p:pic>
      <p:sp>
        <p:nvSpPr>
          <p:cNvPr id="22" name="Rectangle: Rounded Corners 21">
            <a:extLst>
              <a:ext uri="{FF2B5EF4-FFF2-40B4-BE49-F238E27FC236}">
                <a16:creationId xmlns:a16="http://schemas.microsoft.com/office/drawing/2014/main" xmlns="" id="{7FD9303D-3062-4FA5-B16A-6BA1A4E12148}"/>
              </a:ext>
            </a:extLst>
          </p:cNvPr>
          <p:cNvSpPr/>
          <p:nvPr/>
        </p:nvSpPr>
        <p:spPr>
          <a:xfrm>
            <a:off x="871487" y="229113"/>
            <a:ext cx="10597554" cy="4383528"/>
          </a:xfrm>
          <a:prstGeom prst="roundRect">
            <a:avLst/>
          </a:prstGeom>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xmlns="" id="{B6231C55-AC66-4DBD-A380-BCE5766B5AE2}"/>
              </a:ext>
            </a:extLst>
          </p:cNvPr>
          <p:cNvPicPr>
            <a:picLocks noChangeAspect="1"/>
          </p:cNvPicPr>
          <p:nvPr/>
        </p:nvPicPr>
        <p:blipFill>
          <a:blip r:embed="rId5"/>
          <a:stretch>
            <a:fillRect/>
          </a:stretch>
        </p:blipFill>
        <p:spPr>
          <a:xfrm>
            <a:off x="6515147" y="4046374"/>
            <a:ext cx="5591469" cy="2743355"/>
          </a:xfrm>
          <a:prstGeom prst="rect">
            <a:avLst/>
          </a:prstGeom>
        </p:spPr>
      </p:pic>
      <p:pic>
        <p:nvPicPr>
          <p:cNvPr id="10" name="Picture 9">
            <a:extLst>
              <a:ext uri="{FF2B5EF4-FFF2-40B4-BE49-F238E27FC236}">
                <a16:creationId xmlns:a16="http://schemas.microsoft.com/office/drawing/2014/main" xmlns="" id="{DD1CC6A1-56CA-4915-8FF5-FC19001BEBCF}"/>
              </a:ext>
            </a:extLst>
          </p:cNvPr>
          <p:cNvPicPr>
            <a:picLocks noChangeAspect="1"/>
          </p:cNvPicPr>
          <p:nvPr/>
        </p:nvPicPr>
        <p:blipFill>
          <a:blip r:embed="rId6"/>
          <a:stretch>
            <a:fillRect/>
          </a:stretch>
        </p:blipFill>
        <p:spPr>
          <a:xfrm>
            <a:off x="389371" y="4405440"/>
            <a:ext cx="4717231" cy="2380254"/>
          </a:xfrm>
          <a:prstGeom prst="rect">
            <a:avLst/>
          </a:prstGeom>
        </p:spPr>
      </p:pic>
      <p:pic>
        <p:nvPicPr>
          <p:cNvPr id="2" name="Picture 1">
            <a:extLst>
              <a:ext uri="{FF2B5EF4-FFF2-40B4-BE49-F238E27FC236}">
                <a16:creationId xmlns:a16="http://schemas.microsoft.com/office/drawing/2014/main" xmlns="" id="{F91D2108-5A3E-8E58-E729-93EDB10344B9}"/>
              </a:ext>
            </a:extLst>
          </p:cNvPr>
          <p:cNvPicPr>
            <a:picLocks noChangeAspect="1"/>
          </p:cNvPicPr>
          <p:nvPr/>
        </p:nvPicPr>
        <p:blipFill>
          <a:blip r:embed="rId7"/>
          <a:stretch>
            <a:fillRect/>
          </a:stretch>
        </p:blipFill>
        <p:spPr>
          <a:xfrm>
            <a:off x="1864663" y="782855"/>
            <a:ext cx="9059441" cy="3694496"/>
          </a:xfrm>
          <a:prstGeom prst="rect">
            <a:avLst/>
          </a:prstGeom>
        </p:spPr>
      </p:pic>
    </p:spTree>
    <p:extLst>
      <p:ext uri="{BB962C8B-B14F-4D97-AF65-F5344CB8AC3E}">
        <p14:creationId xmlns:p14="http://schemas.microsoft.com/office/powerpoint/2010/main" val="354482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xmlns=""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xmlns=""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4" name="Picture 3">
            <a:extLst>
              <a:ext uri="{FF2B5EF4-FFF2-40B4-BE49-F238E27FC236}">
                <a16:creationId xmlns:a16="http://schemas.microsoft.com/office/drawing/2014/main" xmlns="" id="{FB2EBB1F-45CB-BEC4-59A1-5190F4943C8A}"/>
              </a:ext>
            </a:extLst>
          </p:cNvPr>
          <p:cNvPicPr>
            <a:picLocks noChangeAspect="1"/>
          </p:cNvPicPr>
          <p:nvPr/>
        </p:nvPicPr>
        <p:blipFill>
          <a:blip r:embed="rId6"/>
          <a:stretch>
            <a:fillRect/>
          </a:stretch>
        </p:blipFill>
        <p:spPr>
          <a:xfrm>
            <a:off x="5236218" y="2451294"/>
            <a:ext cx="5681964" cy="1383912"/>
          </a:xfrm>
          <a:prstGeom prst="rect">
            <a:avLst/>
          </a:prstGeom>
        </p:spPr>
      </p:pic>
    </p:spTree>
    <p:extLst>
      <p:ext uri="{BB962C8B-B14F-4D97-AF65-F5344CB8AC3E}">
        <p14:creationId xmlns:p14="http://schemas.microsoft.com/office/powerpoint/2010/main" val="107513376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20796056967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755028"/>
          </a:xfrm>
          <a:prstGeom prst="rect">
            <a:avLst/>
          </a:prstGeom>
        </p:spPr>
      </p:pic>
    </p:spTree>
    <p:extLst>
      <p:ext uri="{BB962C8B-B14F-4D97-AF65-F5344CB8AC3E}">
        <p14:creationId xmlns:p14="http://schemas.microsoft.com/office/powerpoint/2010/main" val="12061023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175602D-F153-8477-4403-8C322537E6D1}"/>
              </a:ext>
            </a:extLst>
          </p:cNvPr>
          <p:cNvGrpSpPr/>
          <p:nvPr/>
        </p:nvGrpSpPr>
        <p:grpSpPr>
          <a:xfrm>
            <a:off x="5414" y="-101600"/>
            <a:ext cx="12181172" cy="6959600"/>
            <a:chOff x="5414" y="-101600"/>
            <a:chExt cx="12181172" cy="6959600"/>
          </a:xfrm>
        </p:grpSpPr>
        <p:sp>
          <p:nvSpPr>
            <p:cNvPr id="2" name="TextBox 10">
              <a:extLst>
                <a:ext uri="{FF2B5EF4-FFF2-40B4-BE49-F238E27FC236}">
                  <a16:creationId xmlns:a16="http://schemas.microsoft.com/office/drawing/2014/main" xmlns="" id="{CBA03557-8FBA-0114-3807-98C33584E0D3}"/>
                </a:ext>
              </a:extLst>
            </p:cNvPr>
            <p:cNvSpPr txBox="1"/>
            <p:nvPr/>
          </p:nvSpPr>
          <p:spPr>
            <a:xfrm>
              <a:off x="5265530" y="4678114"/>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EF3AB36E-7EDE-444C-A4A8-2168B45C6EB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414" y="-101600"/>
              <a:ext cx="12181172" cy="6959600"/>
            </a:xfrm>
            <a:prstGeom prst="rect">
              <a:avLst/>
            </a:prstGeom>
          </p:spPr>
        </p:pic>
      </p:grpSp>
      <p:sp>
        <p:nvSpPr>
          <p:cNvPr id="22" name="Rectangle: Rounded Corners 21">
            <a:extLst>
              <a:ext uri="{FF2B5EF4-FFF2-40B4-BE49-F238E27FC236}">
                <a16:creationId xmlns:a16="http://schemas.microsoft.com/office/drawing/2014/main" xmlns="" id="{7FD9303D-3062-4FA5-B16A-6BA1A4E12148}"/>
              </a:ext>
            </a:extLst>
          </p:cNvPr>
          <p:cNvSpPr/>
          <p:nvPr/>
        </p:nvSpPr>
        <p:spPr>
          <a:xfrm>
            <a:off x="871487" y="229113"/>
            <a:ext cx="10597554" cy="4383528"/>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xmlns="" id="{B6231C55-AC66-4DBD-A380-BCE5766B5AE2}"/>
              </a:ext>
            </a:extLst>
          </p:cNvPr>
          <p:cNvPicPr>
            <a:picLocks noChangeAspect="1"/>
          </p:cNvPicPr>
          <p:nvPr/>
        </p:nvPicPr>
        <p:blipFill>
          <a:blip r:embed="rId5"/>
          <a:stretch>
            <a:fillRect/>
          </a:stretch>
        </p:blipFill>
        <p:spPr>
          <a:xfrm>
            <a:off x="6364227" y="3978236"/>
            <a:ext cx="5591469" cy="2743355"/>
          </a:xfrm>
          <a:prstGeom prst="rect">
            <a:avLst/>
          </a:prstGeom>
        </p:spPr>
      </p:pic>
      <p:pic>
        <p:nvPicPr>
          <p:cNvPr id="10" name="Picture 9">
            <a:extLst>
              <a:ext uri="{FF2B5EF4-FFF2-40B4-BE49-F238E27FC236}">
                <a16:creationId xmlns:a16="http://schemas.microsoft.com/office/drawing/2014/main" xmlns="" id="{DD1CC6A1-56CA-4915-8FF5-FC19001BEBCF}"/>
              </a:ext>
            </a:extLst>
          </p:cNvPr>
          <p:cNvPicPr>
            <a:picLocks noChangeAspect="1"/>
          </p:cNvPicPr>
          <p:nvPr/>
        </p:nvPicPr>
        <p:blipFill>
          <a:blip r:embed="rId6"/>
          <a:stretch>
            <a:fillRect/>
          </a:stretch>
        </p:blipFill>
        <p:spPr>
          <a:xfrm>
            <a:off x="327227" y="4337302"/>
            <a:ext cx="4717231" cy="2380254"/>
          </a:xfrm>
          <a:prstGeom prst="rect">
            <a:avLst/>
          </a:prstGeom>
        </p:spPr>
      </p:pic>
      <p:pic>
        <p:nvPicPr>
          <p:cNvPr id="4" name="Picture 3">
            <a:extLst>
              <a:ext uri="{FF2B5EF4-FFF2-40B4-BE49-F238E27FC236}">
                <a16:creationId xmlns:a16="http://schemas.microsoft.com/office/drawing/2014/main" xmlns="" id="{0659E9FB-09AA-3C67-85E6-2ECC69BC1C34}"/>
              </a:ext>
            </a:extLst>
          </p:cNvPr>
          <p:cNvPicPr>
            <a:picLocks noChangeAspect="1"/>
          </p:cNvPicPr>
          <p:nvPr/>
        </p:nvPicPr>
        <p:blipFill>
          <a:blip r:embed="rId7"/>
          <a:stretch>
            <a:fillRect/>
          </a:stretch>
        </p:blipFill>
        <p:spPr>
          <a:xfrm>
            <a:off x="4465894" y="291126"/>
            <a:ext cx="3796666" cy="1572904"/>
          </a:xfrm>
          <a:prstGeom prst="rect">
            <a:avLst/>
          </a:prstGeom>
        </p:spPr>
      </p:pic>
      <p:pic>
        <p:nvPicPr>
          <p:cNvPr id="5" name="Picture 4">
            <a:extLst>
              <a:ext uri="{FF2B5EF4-FFF2-40B4-BE49-F238E27FC236}">
                <a16:creationId xmlns:a16="http://schemas.microsoft.com/office/drawing/2014/main" xmlns="" id="{C6D40399-C266-9D7A-07B8-4A15FF5E650B}"/>
              </a:ext>
            </a:extLst>
          </p:cNvPr>
          <p:cNvPicPr>
            <a:picLocks noChangeAspect="1"/>
          </p:cNvPicPr>
          <p:nvPr/>
        </p:nvPicPr>
        <p:blipFill>
          <a:blip r:embed="rId8"/>
          <a:stretch>
            <a:fillRect/>
          </a:stretch>
        </p:blipFill>
        <p:spPr>
          <a:xfrm>
            <a:off x="1214175" y="1413823"/>
            <a:ext cx="10449450" cy="1572904"/>
          </a:xfrm>
          <a:prstGeom prst="rect">
            <a:avLst/>
          </a:prstGeom>
        </p:spPr>
      </p:pic>
      <p:pic>
        <p:nvPicPr>
          <p:cNvPr id="6" name="Picture 5">
            <a:extLst>
              <a:ext uri="{FF2B5EF4-FFF2-40B4-BE49-F238E27FC236}">
                <a16:creationId xmlns:a16="http://schemas.microsoft.com/office/drawing/2014/main" xmlns="" id="{0C57057B-60E3-2350-B9E2-35AC47BA8C29}"/>
              </a:ext>
            </a:extLst>
          </p:cNvPr>
          <p:cNvPicPr>
            <a:picLocks noChangeAspect="1"/>
          </p:cNvPicPr>
          <p:nvPr/>
        </p:nvPicPr>
        <p:blipFill>
          <a:blip r:embed="rId9"/>
          <a:stretch>
            <a:fillRect/>
          </a:stretch>
        </p:blipFill>
        <p:spPr>
          <a:xfrm>
            <a:off x="3483060" y="2383013"/>
            <a:ext cx="4941151" cy="2380254"/>
          </a:xfrm>
          <a:prstGeom prst="rect">
            <a:avLst/>
          </a:prstGeom>
        </p:spPr>
      </p:pic>
      <p:pic>
        <p:nvPicPr>
          <p:cNvPr id="7" name="Picture 6" descr="A pink background with white leaves and black text&#10;&#10;Description automatically generated">
            <a:extLst>
              <a:ext uri="{FF2B5EF4-FFF2-40B4-BE49-F238E27FC236}">
                <a16:creationId xmlns:a16="http://schemas.microsoft.com/office/drawing/2014/main" xmlns="" id="{052A571A-4D9A-7FD6-BC62-B6FF3F201A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66559" y="308225"/>
            <a:ext cx="1388578" cy="1388578"/>
          </a:xfrm>
          <a:prstGeom prst="rect">
            <a:avLst/>
          </a:prstGeom>
        </p:spPr>
      </p:pic>
    </p:spTree>
    <p:extLst>
      <p:ext uri="{BB962C8B-B14F-4D97-AF65-F5344CB8AC3E}">
        <p14:creationId xmlns:p14="http://schemas.microsoft.com/office/powerpoint/2010/main" val="9041052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49440"/>
          </a:xfrm>
        </p:spPr>
      </p:pic>
      <p:sp>
        <p:nvSpPr>
          <p:cNvPr id="14" name="Rectangle: Rounded Corners 13">
            <a:extLst>
              <a:ext uri="{FF2B5EF4-FFF2-40B4-BE49-F238E27FC236}">
                <a16:creationId xmlns:a16="http://schemas.microsoft.com/office/drawing/2014/main" xmlns="" id="{D374D317-6B7D-4432-9B80-689BD807E701}"/>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xmlns="" id="{A1EEF480-0746-4858-9703-788CD4E56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xmlns="" id="{51DA40D8-EFBD-437A-9E23-60347A4C3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xmlns="" id="{FB33F422-2782-0DB9-8387-D2CF29A0B895}"/>
              </a:ext>
            </a:extLst>
          </p:cNvPr>
          <p:cNvPicPr>
            <a:picLocks noChangeAspect="1"/>
          </p:cNvPicPr>
          <p:nvPr/>
        </p:nvPicPr>
        <p:blipFill>
          <a:blip r:embed="rId5"/>
          <a:stretch>
            <a:fillRect/>
          </a:stretch>
        </p:blipFill>
        <p:spPr>
          <a:xfrm>
            <a:off x="2728822" y="2349554"/>
            <a:ext cx="6486706" cy="1682642"/>
          </a:xfrm>
          <a:prstGeom prst="rect">
            <a:avLst/>
          </a:prstGeom>
        </p:spPr>
      </p:pic>
    </p:spTree>
    <p:extLst>
      <p:ext uri="{BB962C8B-B14F-4D97-AF65-F5344CB8AC3E}">
        <p14:creationId xmlns:p14="http://schemas.microsoft.com/office/powerpoint/2010/main" val="582672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2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2000">
                                          <p:cBhvr additive="base">
                                            <p:cTn id="11" dur="1500" fill="hold"/>
                                            <p:tgtEl>
                                              <p:spTgt spid="13"/>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1+#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959600"/>
          </a:xfrm>
        </p:spPr>
      </p:pic>
      <p:grpSp>
        <p:nvGrpSpPr>
          <p:cNvPr id="9" name="Group 8">
            <a:extLst>
              <a:ext uri="{FF2B5EF4-FFF2-40B4-BE49-F238E27FC236}">
                <a16:creationId xmlns:a16="http://schemas.microsoft.com/office/drawing/2014/main" xmlns="" id="{118FF48C-1FB9-4D07-B632-A2B61A05CE33}"/>
              </a:ext>
            </a:extLst>
          </p:cNvPr>
          <p:cNvGrpSpPr/>
          <p:nvPr/>
        </p:nvGrpSpPr>
        <p:grpSpPr>
          <a:xfrm>
            <a:off x="3881255" y="920333"/>
            <a:ext cx="4759825" cy="1070392"/>
            <a:chOff x="4222028" y="1165017"/>
            <a:chExt cx="3764132" cy="1070392"/>
          </a:xfrm>
        </p:grpSpPr>
        <p:sp>
          <p:nvSpPr>
            <p:cNvPr id="3" name="Flowchart: Terminator 2">
              <a:extLst>
                <a:ext uri="{FF2B5EF4-FFF2-40B4-BE49-F238E27FC236}">
                  <a16:creationId xmlns:a16="http://schemas.microsoft.com/office/drawing/2014/main" xmlns="" id="{B982E004-E401-432F-9C44-9CA9FC900724}"/>
                </a:ext>
              </a:extLst>
            </p:cNvPr>
            <p:cNvSpPr/>
            <p:nvPr/>
          </p:nvSpPr>
          <p:spPr>
            <a:xfrm>
              <a:off x="4222028" y="1165017"/>
              <a:ext cx="3764132" cy="1070392"/>
            </a:xfrm>
            <a:prstGeom prst="flowChartTerminator">
              <a:avLst/>
            </a:prstGeom>
            <a:solidFill>
              <a:schemeClr val="accent4">
                <a:lumMod val="20000"/>
                <a:lumOff val="80000"/>
              </a:schemeClr>
            </a:solidFill>
            <a:ln w="76200">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F653F3A2-B9CF-4B84-81AD-2173A7F54C98}"/>
                </a:ext>
              </a:extLst>
            </p:cNvPr>
            <p:cNvSpPr txBox="1"/>
            <p:nvPr/>
          </p:nvSpPr>
          <p:spPr>
            <a:xfrm>
              <a:off x="4658559" y="1347927"/>
              <a:ext cx="315748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black">
                        <a:lumMod val="65000"/>
                        <a:lumOff val="35000"/>
                      </a:prstClr>
                    </a:solidFill>
                  </a:ln>
                  <a:solidFill>
                    <a:srgbClr val="F77575"/>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4000" b="1" i="0" u="none" strike="noStrike" kern="1200" cap="none" spc="0" normalizeH="0" baseline="0" noProof="0" dirty="0">
                  <a:ln>
                    <a:solidFill>
                      <a:prstClr val="black">
                        <a:lumMod val="65000"/>
                        <a:lumOff val="35000"/>
                      </a:prstClr>
                    </a:solidFill>
                  </a:ln>
                  <a:solidFill>
                    <a:srgbClr val="F77575"/>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solidFill>
                      <a:prstClr val="black">
                        <a:lumMod val="65000"/>
                        <a:lumOff val="35000"/>
                      </a:prstClr>
                    </a:solidFill>
                  </a:ln>
                  <a:solidFill>
                    <a:srgbClr val="F77575"/>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4000" b="1" i="0" u="none" strike="noStrike" kern="1200" cap="none" spc="0" normalizeH="0" baseline="0" noProof="0" dirty="0">
                  <a:ln>
                    <a:solidFill>
                      <a:prstClr val="black">
                        <a:lumMod val="65000"/>
                        <a:lumOff val="35000"/>
                      </a:prstClr>
                    </a:solidFill>
                  </a:ln>
                  <a:solidFill>
                    <a:srgbClr val="F77575"/>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000" b="1" i="0" u="none" strike="noStrike" kern="1200" cap="none" spc="0" normalizeH="0" baseline="0" noProof="0" dirty="0">
                  <a:ln>
                    <a:solidFill>
                      <a:prstClr val="black">
                        <a:lumMod val="65000"/>
                        <a:lumOff val="35000"/>
                      </a:prstClr>
                    </a:solidFill>
                  </a:ln>
                  <a:solidFill>
                    <a:srgbClr val="F77575"/>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4000" b="1" i="0" u="none" strike="noStrike" kern="1200" cap="none" spc="0" normalizeH="0" baseline="0" noProof="0" dirty="0">
                <a:ln>
                  <a:solidFill>
                    <a:prstClr val="black">
                      <a:lumMod val="65000"/>
                      <a:lumOff val="35000"/>
                    </a:prstClr>
                  </a:solidFill>
                </a:ln>
                <a:solidFill>
                  <a:srgbClr val="F77575"/>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3" name="Picture 12">
            <a:extLst>
              <a:ext uri="{FF2B5EF4-FFF2-40B4-BE49-F238E27FC236}">
                <a16:creationId xmlns:a16="http://schemas.microsoft.com/office/drawing/2014/main" xmlns="" id="{64E8C713-2CB4-372B-949A-889B29CF5928}"/>
              </a:ext>
            </a:extLst>
          </p:cNvPr>
          <p:cNvPicPr>
            <a:picLocks noChangeAspect="1"/>
          </p:cNvPicPr>
          <p:nvPr/>
        </p:nvPicPr>
        <p:blipFill>
          <a:blip r:embed="rId4"/>
          <a:stretch>
            <a:fillRect/>
          </a:stretch>
        </p:blipFill>
        <p:spPr>
          <a:xfrm>
            <a:off x="327227" y="3981450"/>
            <a:ext cx="5422465" cy="2736106"/>
          </a:xfrm>
          <a:prstGeom prst="rect">
            <a:avLst/>
          </a:prstGeom>
        </p:spPr>
      </p:pic>
      <p:sp>
        <p:nvSpPr>
          <p:cNvPr id="6" name="Rectangle 5">
            <a:extLst>
              <a:ext uri="{FF2B5EF4-FFF2-40B4-BE49-F238E27FC236}">
                <a16:creationId xmlns:a16="http://schemas.microsoft.com/office/drawing/2014/main" xmlns="" id="{DB984295-0EF3-4616-BDF2-21AD7999ED16}"/>
              </a:ext>
            </a:extLst>
          </p:cNvPr>
          <p:cNvSpPr/>
          <p:nvPr/>
        </p:nvSpPr>
        <p:spPr>
          <a:xfrm>
            <a:off x="1262576" y="2313893"/>
            <a:ext cx="10091224" cy="923330"/>
          </a:xfrm>
          <a:prstGeom prst="rect">
            <a:avLst/>
          </a:prstGeom>
          <a:noFill/>
        </p:spPr>
        <p:txBody>
          <a:bodyPr wrap="none" lIns="91440" tIns="45720" rIns="91440" bIns="45720">
            <a:spAutoFit/>
            <a:scene3d>
              <a:camera prst="obliqueBottomRight"/>
              <a:lightRig rig="threePt" dir="t"/>
            </a:scene3d>
          </a:bodyPr>
          <a:lstStyle/>
          <a:p>
            <a:pPr algn="ctr"/>
            <a:r>
              <a:rPr lang="vi-VN" sz="5400" b="1" dirty="0" err="1">
                <a:ln w="22225">
                  <a:solidFill>
                    <a:schemeClr val="accent2"/>
                  </a:solidFill>
                  <a:prstDash val="solid"/>
                </a:ln>
                <a:solidFill>
                  <a:schemeClr val="accent2">
                    <a:lumMod val="40000"/>
                    <a:lumOff val="60000"/>
                  </a:schemeClr>
                </a:solidFill>
                <a:latin typeface="+mj-lt"/>
              </a:rPr>
              <a:t>Tìm</a:t>
            </a:r>
            <a:r>
              <a:rPr lang="vi-VN" sz="5400" b="1" dirty="0">
                <a:ln w="22225">
                  <a:solidFill>
                    <a:schemeClr val="accent2"/>
                  </a:solidFill>
                  <a:prstDash val="solid"/>
                </a:ln>
                <a:solidFill>
                  <a:schemeClr val="accent2">
                    <a:lumMod val="40000"/>
                    <a:lumOff val="60000"/>
                  </a:schemeClr>
                </a:solidFill>
                <a:latin typeface="+mj-lt"/>
              </a:rPr>
              <a:t> </a:t>
            </a:r>
            <a:r>
              <a:rPr lang="vi-VN" sz="5400" b="1" dirty="0" err="1">
                <a:ln w="22225">
                  <a:solidFill>
                    <a:schemeClr val="accent2"/>
                  </a:solidFill>
                  <a:prstDash val="solid"/>
                </a:ln>
                <a:solidFill>
                  <a:schemeClr val="accent2">
                    <a:lumMod val="40000"/>
                    <a:lumOff val="60000"/>
                  </a:schemeClr>
                </a:solidFill>
                <a:latin typeface="+mj-lt"/>
              </a:rPr>
              <a:t>hiểu</a:t>
            </a:r>
            <a:r>
              <a:rPr lang="vi-VN" sz="5400" b="1" dirty="0">
                <a:ln w="22225">
                  <a:solidFill>
                    <a:schemeClr val="accent2"/>
                  </a:solidFill>
                  <a:prstDash val="solid"/>
                </a:ln>
                <a:solidFill>
                  <a:schemeClr val="accent2">
                    <a:lumMod val="40000"/>
                    <a:lumOff val="60000"/>
                  </a:schemeClr>
                </a:solidFill>
                <a:latin typeface="+mj-lt"/>
              </a:rPr>
              <a:t> </a:t>
            </a:r>
            <a:r>
              <a:rPr lang="vi-VN" sz="5400" b="1" dirty="0" err="1">
                <a:ln w="22225">
                  <a:solidFill>
                    <a:schemeClr val="accent2"/>
                  </a:solidFill>
                  <a:prstDash val="solid"/>
                </a:ln>
                <a:solidFill>
                  <a:schemeClr val="accent2">
                    <a:lumMod val="40000"/>
                    <a:lumOff val="60000"/>
                  </a:schemeClr>
                </a:solidFill>
                <a:latin typeface="+mj-lt"/>
              </a:rPr>
              <a:t>vì</a:t>
            </a:r>
            <a:r>
              <a:rPr lang="vi-VN" sz="5400" b="1" dirty="0">
                <a:ln w="22225">
                  <a:solidFill>
                    <a:schemeClr val="accent2"/>
                  </a:solidFill>
                  <a:prstDash val="solid"/>
                </a:ln>
                <a:solidFill>
                  <a:schemeClr val="accent2">
                    <a:lumMod val="40000"/>
                    <a:lumOff val="60000"/>
                  </a:schemeClr>
                </a:solidFill>
                <a:latin typeface="+mj-lt"/>
              </a:rPr>
              <a:t> sao </a:t>
            </a:r>
            <a:r>
              <a:rPr lang="vi-VN" sz="5400" b="1" dirty="0" err="1">
                <a:ln w="22225">
                  <a:solidFill>
                    <a:schemeClr val="accent2"/>
                  </a:solidFill>
                  <a:prstDash val="solid"/>
                </a:ln>
                <a:solidFill>
                  <a:schemeClr val="accent2">
                    <a:lumMod val="40000"/>
                    <a:lumOff val="60000"/>
                  </a:schemeClr>
                </a:solidFill>
                <a:latin typeface="+mj-lt"/>
              </a:rPr>
              <a:t>phải</a:t>
            </a:r>
            <a:r>
              <a:rPr lang="vi-VN" sz="5400" b="1" dirty="0">
                <a:ln w="22225">
                  <a:solidFill>
                    <a:schemeClr val="accent2"/>
                  </a:solidFill>
                  <a:prstDash val="solid"/>
                </a:ln>
                <a:solidFill>
                  <a:schemeClr val="accent2">
                    <a:lumMod val="40000"/>
                    <a:lumOff val="60000"/>
                  </a:schemeClr>
                </a:solidFill>
                <a:latin typeface="+mj-lt"/>
              </a:rPr>
              <a:t> yêu lao </a:t>
            </a:r>
            <a:r>
              <a:rPr lang="vi-VN" sz="5400" b="1" dirty="0" err="1">
                <a:ln w="22225">
                  <a:solidFill>
                    <a:schemeClr val="accent2"/>
                  </a:solidFill>
                  <a:prstDash val="solid"/>
                </a:ln>
                <a:solidFill>
                  <a:schemeClr val="accent2">
                    <a:lumMod val="40000"/>
                    <a:lumOff val="60000"/>
                  </a:schemeClr>
                </a:solidFill>
                <a:latin typeface="+mj-lt"/>
              </a:rPr>
              <a:t>động</a:t>
            </a:r>
            <a:endParaRPr lang="en-US"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0722294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959600"/>
          </a:xfrm>
        </p:spPr>
      </p:pic>
      <p:pic>
        <p:nvPicPr>
          <p:cNvPr id="10" name="Picture 9">
            <a:extLst>
              <a:ext uri="{FF2B5EF4-FFF2-40B4-BE49-F238E27FC236}">
                <a16:creationId xmlns:a16="http://schemas.microsoft.com/office/drawing/2014/main" xmlns="" id="{984C6743-E417-49AF-8581-2120D95C630E}"/>
              </a:ext>
            </a:extLst>
          </p:cNvPr>
          <p:cNvPicPr>
            <a:picLocks noChangeAspect="1"/>
          </p:cNvPicPr>
          <p:nvPr/>
        </p:nvPicPr>
        <p:blipFill>
          <a:blip r:embed="rId4"/>
          <a:stretch>
            <a:fillRect/>
          </a:stretch>
        </p:blipFill>
        <p:spPr>
          <a:xfrm>
            <a:off x="838200" y="213759"/>
            <a:ext cx="10756392" cy="6532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22588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D11A9D-55B1-4468-9679-621B21355977}"/>
              </a:ext>
            </a:extLst>
          </p:cNvPr>
          <p:cNvSpPr>
            <a:spLocks noGrp="1"/>
          </p:cNvSpPr>
          <p:nvPr>
            <p:ph type="title"/>
          </p:nvPr>
        </p:nvSpPr>
        <p:spPr/>
        <p:txBody>
          <a:bodyPr/>
          <a:lstStyle/>
          <a:p>
            <a:endParaRPr lang="en-US"/>
          </a:p>
        </p:txBody>
      </p:sp>
      <p:pic>
        <p:nvPicPr>
          <p:cNvPr id="4" name="7204142052593">
            <a:hlinkClick r:id="" action="ppaction://media"/>
            <a:extLst>
              <a:ext uri="{FF2B5EF4-FFF2-40B4-BE49-F238E27FC236}">
                <a16:creationId xmlns:a16="http://schemas.microsoft.com/office/drawing/2014/main" xmlns="" id="{7BC06F87-DAB3-4751-AB51-DBF9B638C3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389643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13" name="Graphic 12">
            <a:extLst>
              <a:ext uri="{FF2B5EF4-FFF2-40B4-BE49-F238E27FC236}">
                <a16:creationId xmlns:a16="http://schemas.microsoft.com/office/drawing/2014/main" xmlns="" id="{BDEF2BA1-D723-1AAC-2BF5-0730218EE4B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
            <a:ext cx="12456991" cy="7028873"/>
          </a:xfrm>
          <a:prstGeom prst="rect">
            <a:avLst/>
          </a:prstGeom>
        </p:spPr>
      </p:pic>
      <p:sp>
        <p:nvSpPr>
          <p:cNvPr id="35" name="TextBox 34">
            <a:extLst>
              <a:ext uri="{FF2B5EF4-FFF2-40B4-BE49-F238E27FC236}">
                <a16:creationId xmlns:a16="http://schemas.microsoft.com/office/drawing/2014/main" xmlns="" id="{A4F3EADF-5C3A-A1DF-E704-1079E8F66660}"/>
              </a:ext>
            </a:extLst>
          </p:cNvPr>
          <p:cNvSpPr txBox="1"/>
          <p:nvPr/>
        </p:nvSpPr>
        <p:spPr>
          <a:xfrm>
            <a:off x="531108" y="411748"/>
            <a:ext cx="11394774" cy="6170920"/>
          </a:xfrm>
          <a:prstGeom prst="rect">
            <a:avLst/>
          </a:prstGeom>
          <a:noFill/>
        </p:spPr>
        <p:txBody>
          <a:bodyPr wrap="square" rtlCol="0">
            <a:spAutoFit/>
          </a:bodyPr>
          <a:lstStyle/>
          <a:p>
            <a:pPr algn="ctr"/>
            <a:r>
              <a:rPr lang="vi-VN" sz="2500" b="1" i="0" dirty="0">
                <a:solidFill>
                  <a:srgbClr val="000000"/>
                </a:solidFill>
                <a:effectLst/>
                <a:latin typeface="Calibri" panose="020F0502020204030204" pitchFamily="34" charset="0"/>
                <a:cs typeface="Calibri" panose="020F0502020204030204" pitchFamily="34" charset="0"/>
              </a:rPr>
              <a:t>Những giọt mồ hôi trên trán mẹ</a:t>
            </a:r>
            <a:endParaRPr lang="vi-VN" sz="2500" b="0" i="0" dirty="0">
              <a:solidFill>
                <a:srgbClr val="000000"/>
              </a:solidFill>
              <a:effectLst/>
              <a:latin typeface="Calibri" panose="020F0502020204030204" pitchFamily="34" charset="0"/>
              <a:cs typeface="Calibri" panose="020F0502020204030204" pitchFamily="34" charset="0"/>
            </a:endParaRPr>
          </a:p>
          <a:p>
            <a:pPr algn="just"/>
            <a:r>
              <a:rPr lang="en-US" sz="2500" b="0" i="0" dirty="0">
                <a:solidFill>
                  <a:srgbClr val="000000"/>
                </a:solidFill>
                <a:effectLst/>
                <a:latin typeface="Calibri" panose="020F0502020204030204" pitchFamily="34" charset="0"/>
                <a:cs typeface="Calibri" panose="020F0502020204030204" pitchFamily="34" charset="0"/>
              </a:rPr>
              <a:t>   </a:t>
            </a:r>
            <a:r>
              <a:rPr lang="vi-VN" sz="2500" dirty="0">
                <a:solidFill>
                  <a:srgbClr val="000000"/>
                </a:solidFill>
                <a:latin typeface="Calibri" panose="020F0502020204030204" pitchFamily="34" charset="0"/>
                <a:cs typeface="Calibri" panose="020F0502020204030204" pitchFamily="34" charset="0"/>
              </a:rPr>
              <a:t>   </a:t>
            </a:r>
            <a:r>
              <a:rPr lang="vi-VN" sz="2500" b="0" i="0" dirty="0">
                <a:solidFill>
                  <a:srgbClr val="000000"/>
                </a:solidFill>
                <a:effectLst/>
                <a:latin typeface="Calibri" panose="020F0502020204030204" pitchFamily="34" charset="0"/>
                <a:cs typeface="Calibri" panose="020F0502020204030204" pitchFamily="34" charset="0"/>
              </a:rPr>
              <a:t>Cô bé bận lắm, ngoài học trên lớp, cô bé còn ôn bài và sinh hoạt ở các câu lạc bộ. Để cô bé có nhiều thời gian, mẹ thường phải thức dậy từ sáng sớm để chạy đua với mặt trời và thức rất khuya để làm việc nhà. Ấy thế mà chưa bao giờ mẹ than vãn mệt mỏi với cô bé cả. Nhìn khuôn mặt mẹ lúc nào cũng chỉ thấy cố gắng và cố gắng. </a:t>
            </a:r>
            <a:endParaRPr lang="en-US" sz="2500" b="0" i="0" dirty="0">
              <a:solidFill>
                <a:srgbClr val="000000"/>
              </a:solidFill>
              <a:effectLst/>
              <a:latin typeface="Calibri" panose="020F0502020204030204" pitchFamily="34" charset="0"/>
              <a:cs typeface="Calibri" panose="020F0502020204030204" pitchFamily="34" charset="0"/>
            </a:endParaRPr>
          </a:p>
          <a:p>
            <a:pPr algn="just"/>
            <a:r>
              <a:rPr lang="en-US" sz="2500" dirty="0">
                <a:solidFill>
                  <a:srgbClr val="000000"/>
                </a:solidFill>
                <a:latin typeface="Calibri" panose="020F0502020204030204" pitchFamily="34" charset="0"/>
                <a:cs typeface="Calibri" panose="020F0502020204030204" pitchFamily="34" charset="0"/>
              </a:rPr>
              <a:t>   </a:t>
            </a:r>
            <a:r>
              <a:rPr lang="vi-VN" sz="2500" dirty="0">
                <a:solidFill>
                  <a:srgbClr val="000000"/>
                </a:solidFill>
                <a:latin typeface="Calibri" panose="020F0502020204030204" pitchFamily="34" charset="0"/>
                <a:cs typeface="Calibri" panose="020F0502020204030204" pitchFamily="34" charset="0"/>
              </a:rPr>
              <a:t>   </a:t>
            </a:r>
            <a:r>
              <a:rPr lang="vi-VN" sz="2500" b="0" i="0" dirty="0">
                <a:solidFill>
                  <a:srgbClr val="000000"/>
                </a:solidFill>
                <a:effectLst/>
                <a:latin typeface="Calibri" panose="020F0502020204030204" pitchFamily="34" charset="0"/>
                <a:cs typeface="Calibri" panose="020F0502020204030204" pitchFamily="34" charset="0"/>
              </a:rPr>
              <a:t>Cô bé thương mẹ lắm! Cô bé thường xuyên giúp mẹ làm việc nhà. Quần áo mẹ phơi khô mà chưa kịp gấp, cô bé không ngần ngại gấp gọn gàng, rồi còn cất vào tủ của mỗi người nữa. Thấy những ngăn kệ phủ bụi mẹ chưa kịp lau, cô bé đã làm giúp mẹ mỗi chiều. Nhìn cô bé chăm chỉ, mẹ rất vui.</a:t>
            </a:r>
          </a:p>
          <a:p>
            <a:pPr algn="just"/>
            <a:r>
              <a:rPr lang="vi-VN" sz="2500" b="0" i="0" dirty="0">
                <a:solidFill>
                  <a:srgbClr val="000000"/>
                </a:solidFill>
                <a:effectLst/>
                <a:latin typeface="Calibri" panose="020F0502020204030204" pitchFamily="34" charset="0"/>
                <a:cs typeface="Calibri" panose="020F0502020204030204" pitchFamily="34" charset="0"/>
              </a:rPr>
              <a:t>      </a:t>
            </a:r>
            <a:r>
              <a:rPr lang="vi-VN" sz="2500" b="0" i="0" dirty="0" err="1">
                <a:solidFill>
                  <a:srgbClr val="000000"/>
                </a:solidFill>
                <a:effectLst/>
                <a:latin typeface="Calibri" panose="020F0502020204030204" pitchFamily="34" charset="0"/>
                <a:cs typeface="Calibri" panose="020F0502020204030204" pitchFamily="34" charset="0"/>
              </a:rPr>
              <a:t>Một</a:t>
            </a:r>
            <a:r>
              <a:rPr lang="vi-VN" sz="2500" b="0" i="0" dirty="0">
                <a:solidFill>
                  <a:srgbClr val="000000"/>
                </a:solidFill>
                <a:effectLst/>
                <a:latin typeface="Calibri" panose="020F0502020204030204" pitchFamily="34" charset="0"/>
                <a:cs typeface="Calibri" panose="020F0502020204030204" pitchFamily="34" charset="0"/>
              </a:rPr>
              <a:t> hôm, cô bé có một người bạn đến chơi. Ngoài tiếp bạn rất chu đáo, cô bé vẫn không quên tranh thủ làm việc nhà. Thấy vậy, người bạn rất ngạc nhiên và hỏi:</a:t>
            </a:r>
          </a:p>
          <a:p>
            <a:pPr algn="just"/>
            <a:r>
              <a:rPr lang="en-US" sz="2500" b="0" i="0" dirty="0">
                <a:solidFill>
                  <a:srgbClr val="000000"/>
                </a:solidFill>
                <a:effectLst/>
                <a:latin typeface="Calibri" panose="020F0502020204030204" pitchFamily="34" charset="0"/>
                <a:cs typeface="Calibri" panose="020F0502020204030204" pitchFamily="34" charset="0"/>
              </a:rPr>
              <a:t>   </a:t>
            </a:r>
            <a:r>
              <a:rPr lang="vi-VN" sz="2500" b="0" i="0" dirty="0">
                <a:solidFill>
                  <a:srgbClr val="000000"/>
                </a:solidFill>
                <a:effectLst/>
                <a:latin typeface="Calibri" panose="020F0502020204030204" pitchFamily="34" charset="0"/>
                <a:cs typeface="Calibri" panose="020F0502020204030204" pitchFamily="34" charset="0"/>
              </a:rPr>
              <a:t>  - Sao cậu phải làm nhiều như thế? Ở nhà tớ, mẹ tớ là người làm hết những việc này đấy.</a:t>
            </a:r>
          </a:p>
          <a:p>
            <a:pPr algn="just"/>
            <a:r>
              <a:rPr lang="vi-VN" sz="2500" b="0" i="0" dirty="0">
                <a:solidFill>
                  <a:srgbClr val="000000"/>
                </a:solidFill>
                <a:effectLst/>
                <a:latin typeface="Calibri" panose="020F0502020204030204" pitchFamily="34" charset="0"/>
                <a:cs typeface="Calibri" panose="020F0502020204030204" pitchFamily="34" charset="0"/>
              </a:rPr>
              <a:t>      </a:t>
            </a:r>
            <a:r>
              <a:rPr lang="vi-VN" sz="2500" b="0" i="0" dirty="0" err="1">
                <a:solidFill>
                  <a:srgbClr val="000000"/>
                </a:solidFill>
                <a:effectLst/>
                <a:latin typeface="Calibri" panose="020F0502020204030204" pitchFamily="34" charset="0"/>
                <a:cs typeface="Calibri" panose="020F0502020204030204" pitchFamily="34" charset="0"/>
              </a:rPr>
              <a:t>Ngước</a:t>
            </a:r>
            <a:r>
              <a:rPr lang="vi-VN" sz="2500" b="0" i="0" dirty="0">
                <a:solidFill>
                  <a:srgbClr val="000000"/>
                </a:solidFill>
                <a:effectLst/>
                <a:latin typeface="Calibri" panose="020F0502020204030204" pitchFamily="34" charset="0"/>
                <a:cs typeface="Calibri" panose="020F0502020204030204" pitchFamily="34" charset="0"/>
              </a:rPr>
              <a:t> mắt nhìn người bạn mới, cô bé mỉm cười trả lời:</a:t>
            </a:r>
          </a:p>
          <a:p>
            <a:pPr algn="just"/>
            <a:r>
              <a:rPr lang="en-US" sz="2500" b="0" i="0" dirty="0">
                <a:solidFill>
                  <a:srgbClr val="000000"/>
                </a:solidFill>
                <a:effectLst/>
                <a:latin typeface="Calibri" panose="020F0502020204030204" pitchFamily="34" charset="0"/>
                <a:cs typeface="Calibri" panose="020F0502020204030204" pitchFamily="34" charset="0"/>
              </a:rPr>
              <a:t>  </a:t>
            </a:r>
            <a:r>
              <a:rPr lang="vi-VN" sz="2500" b="0" i="0" dirty="0">
                <a:solidFill>
                  <a:srgbClr val="000000"/>
                </a:solidFill>
                <a:effectLst/>
                <a:latin typeface="Calibri" panose="020F0502020204030204" pitchFamily="34" charset="0"/>
                <a:cs typeface="Calibri" panose="020F0502020204030204" pitchFamily="34" charset="0"/>
              </a:rPr>
              <a:t>    </a:t>
            </a:r>
            <a:r>
              <a:rPr lang="en-US" sz="2500" b="0" i="0" dirty="0">
                <a:solidFill>
                  <a:srgbClr val="000000"/>
                </a:solidFill>
                <a:effectLst/>
                <a:latin typeface="Calibri" panose="020F0502020204030204" pitchFamily="34" charset="0"/>
                <a:cs typeface="Calibri" panose="020F0502020204030204" pitchFamily="34" charset="0"/>
              </a:rPr>
              <a:t> </a:t>
            </a:r>
            <a:r>
              <a:rPr lang="vi-VN" sz="2500" b="0" i="0" dirty="0">
                <a:solidFill>
                  <a:srgbClr val="000000"/>
                </a:solidFill>
                <a:effectLst/>
                <a:latin typeface="Calibri" panose="020F0502020204030204" pitchFamily="34" charset="0"/>
                <a:cs typeface="Calibri" panose="020F0502020204030204" pitchFamily="34" charset="0"/>
              </a:rPr>
              <a:t>- Vì nhìn những giọt mồ hôi trên trán mẹ nên tớ làm đấy!</a:t>
            </a:r>
          </a:p>
          <a:p>
            <a:pPr algn="r"/>
            <a:r>
              <a:rPr lang="vi-VN" sz="2000" b="0" i="1" dirty="0">
                <a:solidFill>
                  <a:srgbClr val="000000"/>
                </a:solidFill>
                <a:effectLst/>
                <a:latin typeface="Calibri" panose="020F0502020204030204" pitchFamily="34" charset="0"/>
                <a:cs typeface="Calibri" panose="020F0502020204030204" pitchFamily="34" charset="0"/>
              </a:rPr>
              <a:t>(Theo Ba Lê, Thói quen nhỏ, hạnh phúc to,</a:t>
            </a:r>
            <a:r>
              <a:rPr lang="en-US" sz="2000" b="0" i="1" dirty="0">
                <a:solidFill>
                  <a:srgbClr val="000000"/>
                </a:solidFill>
                <a:effectLst/>
                <a:latin typeface="Calibri" panose="020F0502020204030204" pitchFamily="34" charset="0"/>
                <a:cs typeface="Calibri" panose="020F0502020204030204" pitchFamily="34" charset="0"/>
              </a:rPr>
              <a:t> </a:t>
            </a:r>
            <a:r>
              <a:rPr lang="vi-VN" sz="2000" b="0" i="1" dirty="0">
                <a:solidFill>
                  <a:srgbClr val="000000"/>
                </a:solidFill>
                <a:effectLst/>
                <a:latin typeface="Calibri" panose="020F0502020204030204" pitchFamily="34" charset="0"/>
                <a:cs typeface="Calibri" panose="020F0502020204030204" pitchFamily="34" charset="0"/>
              </a:rPr>
              <a:t>NXB Dân Trí, 2020)</a:t>
            </a:r>
          </a:p>
        </p:txBody>
      </p:sp>
    </p:spTree>
    <p:extLst>
      <p:ext uri="{BB962C8B-B14F-4D97-AF65-F5344CB8AC3E}">
        <p14:creationId xmlns:p14="http://schemas.microsoft.com/office/powerpoint/2010/main" val="2772238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606</Words>
  <Application>Microsoft Office PowerPoint</Application>
  <PresentationFormat>Widescreen</PresentationFormat>
  <Paragraphs>45</Paragraphs>
  <Slides>16</Slides>
  <Notes>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.VnTimeH</vt:lpstr>
      <vt:lpstr>Arial</vt:lpstr>
      <vt:lpstr>Calibri</vt:lpstr>
      <vt:lpstr>Calibri Light</vt:lpstr>
      <vt:lpstr>Tahoma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2023-08-22T06:59:46Z</dcterms:created>
  <dcterms:modified xsi:type="dcterms:W3CDTF">2025-11-10T04:28:26Z</dcterms:modified>
</cp:coreProperties>
</file>