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30"/>
  </p:notesMasterIdLst>
  <p:sldIdLst>
    <p:sldId id="2659" r:id="rId3"/>
    <p:sldId id="277" r:id="rId4"/>
    <p:sldId id="2007577189" r:id="rId5"/>
    <p:sldId id="2007577190" r:id="rId6"/>
    <p:sldId id="2007577191" r:id="rId7"/>
    <p:sldId id="2007577192" r:id="rId8"/>
    <p:sldId id="288" r:id="rId9"/>
    <p:sldId id="503" r:id="rId10"/>
    <p:sldId id="11532" r:id="rId11"/>
    <p:sldId id="11533" r:id="rId12"/>
    <p:sldId id="398" r:id="rId13"/>
    <p:sldId id="2007577185" r:id="rId14"/>
    <p:sldId id="2007577186" r:id="rId15"/>
    <p:sldId id="2007577193" r:id="rId16"/>
    <p:sldId id="2007577188" r:id="rId17"/>
    <p:sldId id="2007577194" r:id="rId18"/>
    <p:sldId id="2007577195" r:id="rId19"/>
    <p:sldId id="2007577196" r:id="rId20"/>
    <p:sldId id="2007577197" r:id="rId21"/>
    <p:sldId id="2007577198" r:id="rId22"/>
    <p:sldId id="2007577203" r:id="rId23"/>
    <p:sldId id="2007577206" r:id="rId24"/>
    <p:sldId id="2007577205" r:id="rId25"/>
    <p:sldId id="2007577187" r:id="rId26"/>
    <p:sldId id="2007577200" r:id="rId27"/>
    <p:sldId id="2007577201" r:id="rId28"/>
    <p:sldId id="20075772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848" autoAdjust="0"/>
  </p:normalViewPr>
  <p:slideViewPr>
    <p:cSldViewPr snapToGrid="0">
      <p:cViewPr varScale="1">
        <p:scale>
          <a:sx n="66" d="100"/>
          <a:sy n="66" d="100"/>
        </p:scale>
        <p:origin x="15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43489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7</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11/11/2025</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11/11/2025</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553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113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158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94827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11/11/2025</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11/11/2025</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11/11/2025</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11/11/2025</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11/11/2025</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11/11/2025</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11/11/2025</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11/11/2025</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tags" Target="../tags/tag1.xml"/><Relationship Id="rId117" Type="http://schemas.openxmlformats.org/officeDocument/2006/relationships/tags" Target="../tags/tag92.xml"/><Relationship Id="rId21" Type="http://schemas.openxmlformats.org/officeDocument/2006/relationships/slideLayout" Target="../slideLayouts/slideLayout36.xml"/><Relationship Id="rId42" Type="http://schemas.openxmlformats.org/officeDocument/2006/relationships/tags" Target="../tags/tag17.xml"/><Relationship Id="rId47" Type="http://schemas.openxmlformats.org/officeDocument/2006/relationships/tags" Target="../tags/tag22.xml"/><Relationship Id="rId63" Type="http://schemas.openxmlformats.org/officeDocument/2006/relationships/tags" Target="../tags/tag38.xml"/><Relationship Id="rId68" Type="http://schemas.openxmlformats.org/officeDocument/2006/relationships/tags" Target="../tags/tag43.xml"/><Relationship Id="rId84" Type="http://schemas.openxmlformats.org/officeDocument/2006/relationships/tags" Target="../tags/tag59.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38" Type="http://schemas.openxmlformats.org/officeDocument/2006/relationships/tags" Target="../tags/tag113.xml"/><Relationship Id="rId154" Type="http://schemas.openxmlformats.org/officeDocument/2006/relationships/tags" Target="../tags/tag129.xml"/><Relationship Id="rId159" Type="http://schemas.openxmlformats.org/officeDocument/2006/relationships/tags" Target="../tags/tag134.xml"/><Relationship Id="rId175" Type="http://schemas.openxmlformats.org/officeDocument/2006/relationships/tags" Target="../tags/tag150.xml"/><Relationship Id="rId170" Type="http://schemas.openxmlformats.org/officeDocument/2006/relationships/tags" Target="../tags/tag145.xml"/><Relationship Id="rId16" Type="http://schemas.openxmlformats.org/officeDocument/2006/relationships/slideLayout" Target="../slideLayouts/slideLayout31.xml"/><Relationship Id="rId107" Type="http://schemas.openxmlformats.org/officeDocument/2006/relationships/tags" Target="../tags/tag82.xml"/><Relationship Id="rId11" Type="http://schemas.openxmlformats.org/officeDocument/2006/relationships/slideLayout" Target="../slideLayouts/slideLayout26.xml"/><Relationship Id="rId32" Type="http://schemas.openxmlformats.org/officeDocument/2006/relationships/tags" Target="../tags/tag7.xml"/><Relationship Id="rId37" Type="http://schemas.openxmlformats.org/officeDocument/2006/relationships/tags" Target="../tags/tag12.xml"/><Relationship Id="rId53" Type="http://schemas.openxmlformats.org/officeDocument/2006/relationships/tags" Target="../tags/tag28.xml"/><Relationship Id="rId58" Type="http://schemas.openxmlformats.org/officeDocument/2006/relationships/tags" Target="../tags/tag33.xml"/><Relationship Id="rId74" Type="http://schemas.openxmlformats.org/officeDocument/2006/relationships/tags" Target="../tags/tag49.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28" Type="http://schemas.openxmlformats.org/officeDocument/2006/relationships/tags" Target="../tags/tag103.xml"/><Relationship Id="rId144" Type="http://schemas.openxmlformats.org/officeDocument/2006/relationships/tags" Target="../tags/tag119.xml"/><Relationship Id="rId149" Type="http://schemas.openxmlformats.org/officeDocument/2006/relationships/tags" Target="../tags/tag124.xml"/><Relationship Id="rId5" Type="http://schemas.openxmlformats.org/officeDocument/2006/relationships/slideLayout" Target="../slideLayouts/slideLayout20.xml"/><Relationship Id="rId90" Type="http://schemas.openxmlformats.org/officeDocument/2006/relationships/tags" Target="../tags/tag65.xml"/><Relationship Id="rId95" Type="http://schemas.openxmlformats.org/officeDocument/2006/relationships/tags" Target="../tags/tag70.xml"/><Relationship Id="rId160" Type="http://schemas.openxmlformats.org/officeDocument/2006/relationships/tags" Target="../tags/tag135.xml"/><Relationship Id="rId165" Type="http://schemas.openxmlformats.org/officeDocument/2006/relationships/tags" Target="../tags/tag140.xml"/><Relationship Id="rId22" Type="http://schemas.openxmlformats.org/officeDocument/2006/relationships/slideLayout" Target="../slideLayouts/slideLayout37.xml"/><Relationship Id="rId27" Type="http://schemas.openxmlformats.org/officeDocument/2006/relationships/tags" Target="../tags/tag2.xml"/><Relationship Id="rId43" Type="http://schemas.openxmlformats.org/officeDocument/2006/relationships/tags" Target="../tags/tag18.xml"/><Relationship Id="rId48" Type="http://schemas.openxmlformats.org/officeDocument/2006/relationships/tags" Target="../tags/tag23.xml"/><Relationship Id="rId64" Type="http://schemas.openxmlformats.org/officeDocument/2006/relationships/tags" Target="../tags/tag39.xml"/><Relationship Id="rId69" Type="http://schemas.openxmlformats.org/officeDocument/2006/relationships/tags" Target="../tags/tag44.xml"/><Relationship Id="rId113" Type="http://schemas.openxmlformats.org/officeDocument/2006/relationships/tags" Target="../tags/tag88.xml"/><Relationship Id="rId118" Type="http://schemas.openxmlformats.org/officeDocument/2006/relationships/tags" Target="../tags/tag93.xml"/><Relationship Id="rId134" Type="http://schemas.openxmlformats.org/officeDocument/2006/relationships/tags" Target="../tags/tag109.xml"/><Relationship Id="rId139" Type="http://schemas.openxmlformats.org/officeDocument/2006/relationships/tags" Target="../tags/tag114.xml"/><Relationship Id="rId80" Type="http://schemas.openxmlformats.org/officeDocument/2006/relationships/tags" Target="../tags/tag55.xml"/><Relationship Id="rId85" Type="http://schemas.openxmlformats.org/officeDocument/2006/relationships/tags" Target="../tags/tag60.xml"/><Relationship Id="rId150" Type="http://schemas.openxmlformats.org/officeDocument/2006/relationships/tags" Target="../tags/tag125.xml"/><Relationship Id="rId155" Type="http://schemas.openxmlformats.org/officeDocument/2006/relationships/tags" Target="../tags/tag130.xml"/><Relationship Id="rId171" Type="http://schemas.openxmlformats.org/officeDocument/2006/relationships/tags" Target="../tags/tag146.xml"/><Relationship Id="rId176" Type="http://schemas.openxmlformats.org/officeDocument/2006/relationships/tags" Target="../tags/tag151.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33" Type="http://schemas.openxmlformats.org/officeDocument/2006/relationships/tags" Target="../tags/tag8.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08" Type="http://schemas.openxmlformats.org/officeDocument/2006/relationships/tags" Target="../tags/tag83.xml"/><Relationship Id="rId124" Type="http://schemas.openxmlformats.org/officeDocument/2006/relationships/tags" Target="../tags/tag99.xml"/><Relationship Id="rId129" Type="http://schemas.openxmlformats.org/officeDocument/2006/relationships/tags" Target="../tags/tag104.xml"/><Relationship Id="rId54" Type="http://schemas.openxmlformats.org/officeDocument/2006/relationships/tags" Target="../tags/tag29.xml"/><Relationship Id="rId70" Type="http://schemas.openxmlformats.org/officeDocument/2006/relationships/tags" Target="../tags/tag45.xml"/><Relationship Id="rId75" Type="http://schemas.openxmlformats.org/officeDocument/2006/relationships/tags" Target="../tags/tag50.xml"/><Relationship Id="rId91" Type="http://schemas.openxmlformats.org/officeDocument/2006/relationships/tags" Target="../tags/tag66.xml"/><Relationship Id="rId96" Type="http://schemas.openxmlformats.org/officeDocument/2006/relationships/tags" Target="../tags/tag71.xml"/><Relationship Id="rId140" Type="http://schemas.openxmlformats.org/officeDocument/2006/relationships/tags" Target="../tags/tag115.xml"/><Relationship Id="rId145" Type="http://schemas.openxmlformats.org/officeDocument/2006/relationships/tags" Target="../tags/tag120.xml"/><Relationship Id="rId161" Type="http://schemas.openxmlformats.org/officeDocument/2006/relationships/tags" Target="../tags/tag136.xml"/><Relationship Id="rId166" Type="http://schemas.openxmlformats.org/officeDocument/2006/relationships/tags" Target="../tags/tag14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23" Type="http://schemas.openxmlformats.org/officeDocument/2006/relationships/slideLayout" Target="../slideLayouts/slideLayout38.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10" Type="http://schemas.openxmlformats.org/officeDocument/2006/relationships/slideLayout" Target="../slideLayouts/slideLayout25.xml"/><Relationship Id="rId31" Type="http://schemas.openxmlformats.org/officeDocument/2006/relationships/tags" Target="../tags/tag6.xml"/><Relationship Id="rId44" Type="http://schemas.openxmlformats.org/officeDocument/2006/relationships/tags" Target="../tags/tag19.xml"/><Relationship Id="rId52" Type="http://schemas.openxmlformats.org/officeDocument/2006/relationships/tags" Target="../tags/tag27.xml"/><Relationship Id="rId60" Type="http://schemas.openxmlformats.org/officeDocument/2006/relationships/tags" Target="../tags/tag35.xml"/><Relationship Id="rId65" Type="http://schemas.openxmlformats.org/officeDocument/2006/relationships/tags" Target="../tags/tag40.xml"/><Relationship Id="rId73" Type="http://schemas.openxmlformats.org/officeDocument/2006/relationships/tags" Target="../tags/tag48.xml"/><Relationship Id="rId78" Type="http://schemas.openxmlformats.org/officeDocument/2006/relationships/tags" Target="../tags/tag53.xml"/><Relationship Id="rId81" Type="http://schemas.openxmlformats.org/officeDocument/2006/relationships/tags" Target="../tags/tag56.xml"/><Relationship Id="rId86" Type="http://schemas.openxmlformats.org/officeDocument/2006/relationships/tags" Target="../tags/tag61.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30" Type="http://schemas.openxmlformats.org/officeDocument/2006/relationships/tags" Target="../tags/tag105.xml"/><Relationship Id="rId135" Type="http://schemas.openxmlformats.org/officeDocument/2006/relationships/tags" Target="../tags/tag110.xml"/><Relationship Id="rId143" Type="http://schemas.openxmlformats.org/officeDocument/2006/relationships/tags" Target="../tags/tag118.xml"/><Relationship Id="rId148" Type="http://schemas.openxmlformats.org/officeDocument/2006/relationships/tags" Target="../tags/tag123.xml"/><Relationship Id="rId151" Type="http://schemas.openxmlformats.org/officeDocument/2006/relationships/tags" Target="../tags/tag126.xml"/><Relationship Id="rId156" Type="http://schemas.openxmlformats.org/officeDocument/2006/relationships/tags" Target="../tags/tag131.xml"/><Relationship Id="rId164" Type="http://schemas.openxmlformats.org/officeDocument/2006/relationships/tags" Target="../tags/tag139.xml"/><Relationship Id="rId169" Type="http://schemas.openxmlformats.org/officeDocument/2006/relationships/tags" Target="../tags/tag144.xml"/><Relationship Id="rId177" Type="http://schemas.openxmlformats.org/officeDocument/2006/relationships/tags" Target="../tags/tag15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72" Type="http://schemas.openxmlformats.org/officeDocument/2006/relationships/tags" Target="../tags/tag147.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2.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17.xml"/><Relationship Id="rId29" Type="http://schemas.openxmlformats.org/officeDocument/2006/relationships/tags" Target="../tags/tag4.xml"/><Relationship Id="rId24" Type="http://schemas.openxmlformats.org/officeDocument/2006/relationships/slideLayout" Target="../slideLayouts/slideLayout39.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23.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18.xml"/><Relationship Id="rId25" Type="http://schemas.openxmlformats.org/officeDocument/2006/relationships/theme" Target="../theme/theme2.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35.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79" Type="http://schemas.openxmlformats.org/officeDocument/2006/relationships/image" Target="../media/image2.png"/><Relationship Id="rId15" Type="http://schemas.openxmlformats.org/officeDocument/2006/relationships/slideLayout" Target="../slideLayouts/slideLayout30.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FA4C218-C103-51E1-F8E6-AC0DDD5709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77CA5920-5EE9-A88B-DE56-6344293F42C5}"/>
              </a:ext>
            </a:extLst>
          </p:cNvPr>
          <p:cNvGrpSpPr/>
          <p:nvPr userDrawn="1"/>
        </p:nvGrpSpPr>
        <p:grpSpPr>
          <a:xfrm>
            <a:off x="-3600590" y="-150445"/>
            <a:ext cx="4326052" cy="2928084"/>
            <a:chOff x="6278216" y="1917262"/>
            <a:chExt cx="4339742" cy="2928084"/>
          </a:xfrm>
        </p:grpSpPr>
        <p:pic>
          <p:nvPicPr>
            <p:cNvPr id="3" name="Picture 2">
              <a:extLst>
                <a:ext uri="{FF2B5EF4-FFF2-40B4-BE49-F238E27FC236}">
                  <a16:creationId xmlns:a16="http://schemas.microsoft.com/office/drawing/2014/main" id="{94AF4525-7C3E-D100-1378-AC39F5A9E00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3602739A-192D-E0DE-0D02-8B7C3DCAE2D3}"/>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8AD8EE4F-2E51-6A56-8B9B-7F874A83DC34}"/>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7" name="TextBox 6">
              <a:extLst>
                <a:ext uri="{FF2B5EF4-FFF2-40B4-BE49-F238E27FC236}">
                  <a16:creationId xmlns:a16="http://schemas.microsoft.com/office/drawing/2014/main" id="{DF6A4BD6-696B-B6B9-A15A-54276E09DDC5}"/>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1" r:id="rId12"/>
    <p:sldLayoutId id="2147483722"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6" name="9Slide.vn - 2019">
            <a:extLst>
              <a:ext uri="{FF2B5EF4-FFF2-40B4-BE49-F238E27FC236}">
                <a16:creationId xmlns:a16="http://schemas.microsoft.com/office/drawing/2014/main" id="{87D6E76C-4518-95F3-D130-C03DF74296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Group 4">
            <a:extLst>
              <a:ext uri="{FF2B5EF4-FFF2-40B4-BE49-F238E27FC236}">
                <a16:creationId xmlns:a16="http://schemas.microsoft.com/office/drawing/2014/main" id="{E6DA81A6-6BCC-B700-2CA9-CE642AD1A3F2}"/>
              </a:ext>
            </a:extLst>
          </p:cNvPr>
          <p:cNvGrpSpPr/>
          <p:nvPr userDrawn="1"/>
        </p:nvGrpSpPr>
        <p:grpSpPr>
          <a:xfrm>
            <a:off x="-3600590" y="-150445"/>
            <a:ext cx="4326052" cy="2928084"/>
            <a:chOff x="6278216" y="1917262"/>
            <a:chExt cx="4339742" cy="2928084"/>
          </a:xfrm>
        </p:grpSpPr>
        <p:pic>
          <p:nvPicPr>
            <p:cNvPr id="10" name="Picture 9">
              <a:extLst>
                <a:ext uri="{FF2B5EF4-FFF2-40B4-BE49-F238E27FC236}">
                  <a16:creationId xmlns:a16="http://schemas.microsoft.com/office/drawing/2014/main" id="{28EBA740-75CD-442B-135D-A4A1A493953B}"/>
                </a:ext>
              </a:extLst>
            </p:cNvPr>
            <p:cNvPicPr>
              <a:picLocks noChangeAspect="1"/>
            </p:cNvPicPr>
            <p:nvPr userDrawn="1"/>
          </p:nvPicPr>
          <p:blipFill>
            <a:blip r:embed="rId179">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1" name="Freeform: Shape 10">
              <a:extLst>
                <a:ext uri="{FF2B5EF4-FFF2-40B4-BE49-F238E27FC236}">
                  <a16:creationId xmlns:a16="http://schemas.microsoft.com/office/drawing/2014/main" id="{C98B644C-43EB-CAF6-944A-4044BECEB73D}"/>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B5BBC6F9-9D5E-9B15-01ED-B59E832D7A81}"/>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13" name="TextBox 12">
              <a:extLst>
                <a:ext uri="{FF2B5EF4-FFF2-40B4-BE49-F238E27FC236}">
                  <a16:creationId xmlns:a16="http://schemas.microsoft.com/office/drawing/2014/main" id="{22F808F2-94C3-1582-29DB-89B8723849C1}"/>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pxhere.com/en/photo/69932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control" Target="../activeX/activeX4.xml"/><Relationship Id="rId6" Type="http://schemas.openxmlformats.org/officeDocument/2006/relationships/image" Target="../media/image42.wmf"/><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8.wmf"/><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3" y="84843"/>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7053" y="1138190"/>
            <a:ext cx="10584626" cy="240065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Tiếng</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Việt</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Bài</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18</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lang="en-US" sz="4400" b="1" kern="1200"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Đồng</a:t>
            </a:r>
            <a:r>
              <a:rPr lang="en-US" sz="4400" b="1" kern="1200"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kern="1200"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cỏ</a:t>
            </a:r>
            <a:r>
              <a:rPr lang="en-US" sz="4400" b="1" kern="1200"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kern="1200"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nở</a:t>
            </a:r>
            <a:r>
              <a:rPr lang="en-US" sz="4400" b="1" kern="1200"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kern="1200"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hoa</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tiết</a:t>
            </a:r>
            <a:r>
              <a:rPr kumimoji="0" lang="en-US" sz="4400" b="1" i="0" u="none" strike="noStrike" kern="1200" cap="none" spc="38" normalizeH="0" baseline="0" noProof="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1, 2)</a:t>
            </a:r>
            <a:endPar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86434" y="5366554"/>
            <a:ext cx="49183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Giáo</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viên</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Tạ</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Thị Phương 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748598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noProof="0" dirty="0">
                <a:solidFill>
                  <a:srgbClr val="000000"/>
                </a:solidFill>
                <a:latin typeface="Calibri" panose="020F0502020204030204" pitchFamily="34" charset="0"/>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
        <p:nvSpPr>
          <p:cNvPr id="2" name="Hình chữ nhật: Góc Tròn 42">
            <a:extLst>
              <a:ext uri="{FF2B5EF4-FFF2-40B4-BE49-F238E27FC236}">
                <a16:creationId xmlns:a16="http://schemas.microsoft.com/office/drawing/2014/main" id="{EF31B838-0F4E-D577-3F6B-06E773B97E16}"/>
              </a:ext>
            </a:extLst>
          </p:cNvPr>
          <p:cNvSpPr/>
          <p:nvPr/>
        </p:nvSpPr>
        <p:spPr>
          <a:xfrm>
            <a:off x="414954" y="5865972"/>
            <a:ext cx="3562136" cy="854326"/>
          </a:xfrm>
          <a:custGeom>
            <a:avLst/>
            <a:gdLst>
              <a:gd name="connsiteX0" fmla="*/ 0 w 3562136"/>
              <a:gd name="connsiteY0" fmla="*/ 142391 h 854326"/>
              <a:gd name="connsiteX1" fmla="*/ 142391 w 3562136"/>
              <a:gd name="connsiteY1" fmla="*/ 0 h 854326"/>
              <a:gd name="connsiteX2" fmla="*/ 863409 w 3562136"/>
              <a:gd name="connsiteY2" fmla="*/ 0 h 854326"/>
              <a:gd name="connsiteX3" fmla="*/ 1584427 w 3562136"/>
              <a:gd name="connsiteY3" fmla="*/ 0 h 854326"/>
              <a:gd name="connsiteX4" fmla="*/ 2305445 w 3562136"/>
              <a:gd name="connsiteY4" fmla="*/ 0 h 854326"/>
              <a:gd name="connsiteX5" fmla="*/ 3419745 w 3562136"/>
              <a:gd name="connsiteY5" fmla="*/ 0 h 854326"/>
              <a:gd name="connsiteX6" fmla="*/ 3562136 w 3562136"/>
              <a:gd name="connsiteY6" fmla="*/ 142391 h 854326"/>
              <a:gd name="connsiteX7" fmla="*/ 3562136 w 3562136"/>
              <a:gd name="connsiteY7" fmla="*/ 711935 h 854326"/>
              <a:gd name="connsiteX8" fmla="*/ 3419745 w 3562136"/>
              <a:gd name="connsiteY8" fmla="*/ 854326 h 854326"/>
              <a:gd name="connsiteX9" fmla="*/ 2731501 w 3562136"/>
              <a:gd name="connsiteY9" fmla="*/ 854326 h 854326"/>
              <a:gd name="connsiteX10" fmla="*/ 2141577 w 3562136"/>
              <a:gd name="connsiteY10" fmla="*/ 854326 h 854326"/>
              <a:gd name="connsiteX11" fmla="*/ 1420559 w 3562136"/>
              <a:gd name="connsiteY11" fmla="*/ 854326 h 854326"/>
              <a:gd name="connsiteX12" fmla="*/ 699541 w 3562136"/>
              <a:gd name="connsiteY12" fmla="*/ 854326 h 854326"/>
              <a:gd name="connsiteX13" fmla="*/ 142391 w 3562136"/>
              <a:gd name="connsiteY13" fmla="*/ 854326 h 854326"/>
              <a:gd name="connsiteX14" fmla="*/ 0 w 3562136"/>
              <a:gd name="connsiteY14" fmla="*/ 711935 h 854326"/>
              <a:gd name="connsiteX15" fmla="*/ 0 w 3562136"/>
              <a:gd name="connsiteY15"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2136" h="854326" fill="none" extrusionOk="0">
                <a:moveTo>
                  <a:pt x="0" y="142391"/>
                </a:moveTo>
                <a:cubicBezTo>
                  <a:pt x="15398" y="61841"/>
                  <a:pt x="79279" y="4981"/>
                  <a:pt x="142391" y="0"/>
                </a:cubicBezTo>
                <a:cubicBezTo>
                  <a:pt x="478781" y="-3180"/>
                  <a:pt x="618319" y="-7670"/>
                  <a:pt x="863409" y="0"/>
                </a:cubicBezTo>
                <a:cubicBezTo>
                  <a:pt x="1108499" y="7670"/>
                  <a:pt x="1293717" y="29404"/>
                  <a:pt x="1584427" y="0"/>
                </a:cubicBezTo>
                <a:cubicBezTo>
                  <a:pt x="1875137" y="-29404"/>
                  <a:pt x="2058869" y="15337"/>
                  <a:pt x="2305445" y="0"/>
                </a:cubicBezTo>
                <a:cubicBezTo>
                  <a:pt x="2552021" y="-15337"/>
                  <a:pt x="2951472" y="37324"/>
                  <a:pt x="3419745" y="0"/>
                </a:cubicBezTo>
                <a:cubicBezTo>
                  <a:pt x="3492871" y="-25"/>
                  <a:pt x="3556546" y="51080"/>
                  <a:pt x="3562136" y="142391"/>
                </a:cubicBezTo>
                <a:cubicBezTo>
                  <a:pt x="3537695" y="273435"/>
                  <a:pt x="3568375" y="508628"/>
                  <a:pt x="3562136" y="711935"/>
                </a:cubicBezTo>
                <a:cubicBezTo>
                  <a:pt x="3574580" y="777940"/>
                  <a:pt x="3493787" y="845246"/>
                  <a:pt x="3419745" y="854326"/>
                </a:cubicBezTo>
                <a:cubicBezTo>
                  <a:pt x="3150992" y="827266"/>
                  <a:pt x="2875544" y="878071"/>
                  <a:pt x="2731501" y="854326"/>
                </a:cubicBezTo>
                <a:cubicBezTo>
                  <a:pt x="2587458" y="830581"/>
                  <a:pt x="2374026" y="867249"/>
                  <a:pt x="2141577" y="854326"/>
                </a:cubicBezTo>
                <a:cubicBezTo>
                  <a:pt x="1909128" y="841403"/>
                  <a:pt x="1623179" y="872741"/>
                  <a:pt x="1420559" y="854326"/>
                </a:cubicBezTo>
                <a:cubicBezTo>
                  <a:pt x="1217939" y="835911"/>
                  <a:pt x="985632" y="853613"/>
                  <a:pt x="699541" y="854326"/>
                </a:cubicBezTo>
                <a:cubicBezTo>
                  <a:pt x="413450" y="855039"/>
                  <a:pt x="381585" y="878822"/>
                  <a:pt x="142391" y="854326"/>
                </a:cubicBezTo>
                <a:cubicBezTo>
                  <a:pt x="65452" y="863566"/>
                  <a:pt x="3401" y="790882"/>
                  <a:pt x="0" y="711935"/>
                </a:cubicBezTo>
                <a:cubicBezTo>
                  <a:pt x="9798" y="530621"/>
                  <a:pt x="19948" y="265685"/>
                  <a:pt x="0" y="142391"/>
                </a:cubicBezTo>
                <a:close/>
              </a:path>
              <a:path w="3562136" h="854326" stroke="0" extrusionOk="0">
                <a:moveTo>
                  <a:pt x="0" y="142391"/>
                </a:moveTo>
                <a:cubicBezTo>
                  <a:pt x="10827" y="61933"/>
                  <a:pt x="63605" y="5959"/>
                  <a:pt x="142391" y="0"/>
                </a:cubicBezTo>
                <a:cubicBezTo>
                  <a:pt x="381581" y="25745"/>
                  <a:pt x="466217" y="-5529"/>
                  <a:pt x="699541" y="0"/>
                </a:cubicBezTo>
                <a:cubicBezTo>
                  <a:pt x="932865" y="5529"/>
                  <a:pt x="1047667" y="14833"/>
                  <a:pt x="1256691" y="0"/>
                </a:cubicBezTo>
                <a:cubicBezTo>
                  <a:pt x="1465715" y="-14833"/>
                  <a:pt x="1608227" y="-6286"/>
                  <a:pt x="1879389" y="0"/>
                </a:cubicBezTo>
                <a:cubicBezTo>
                  <a:pt x="2150551" y="6286"/>
                  <a:pt x="2391940" y="-15065"/>
                  <a:pt x="2600407" y="0"/>
                </a:cubicBezTo>
                <a:cubicBezTo>
                  <a:pt x="2808874" y="15065"/>
                  <a:pt x="3244136" y="-9887"/>
                  <a:pt x="3419745" y="0"/>
                </a:cubicBezTo>
                <a:cubicBezTo>
                  <a:pt x="3493936" y="9964"/>
                  <a:pt x="3569791" y="62442"/>
                  <a:pt x="3562136" y="142391"/>
                </a:cubicBezTo>
                <a:cubicBezTo>
                  <a:pt x="3544177" y="390647"/>
                  <a:pt x="3548358" y="433353"/>
                  <a:pt x="3562136" y="711935"/>
                </a:cubicBezTo>
                <a:cubicBezTo>
                  <a:pt x="3552449" y="803658"/>
                  <a:pt x="3506919" y="855932"/>
                  <a:pt x="3419745" y="854326"/>
                </a:cubicBezTo>
                <a:cubicBezTo>
                  <a:pt x="3284808" y="858497"/>
                  <a:pt x="3018945" y="836430"/>
                  <a:pt x="2764274" y="854326"/>
                </a:cubicBezTo>
                <a:cubicBezTo>
                  <a:pt x="2509603" y="872222"/>
                  <a:pt x="2373755" y="881262"/>
                  <a:pt x="2076030" y="854326"/>
                </a:cubicBezTo>
                <a:cubicBezTo>
                  <a:pt x="1778305" y="827390"/>
                  <a:pt x="1536899" y="825340"/>
                  <a:pt x="1387786" y="854326"/>
                </a:cubicBezTo>
                <a:cubicBezTo>
                  <a:pt x="1238673" y="883312"/>
                  <a:pt x="584651" y="886863"/>
                  <a:pt x="142391" y="854326"/>
                </a:cubicBezTo>
                <a:cubicBezTo>
                  <a:pt x="65290" y="850234"/>
                  <a:pt x="-2500" y="788305"/>
                  <a:pt x="0" y="711935"/>
                </a:cubicBezTo>
                <a:cubicBezTo>
                  <a:pt x="-16928" y="532825"/>
                  <a:pt x="24317" y="328806"/>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diễn</a:t>
            </a:r>
            <a:r>
              <a:rPr lang="en-US" sz="4400" b="1" dirty="0">
                <a:solidFill>
                  <a:srgbClr val="002060"/>
                </a:solidFill>
              </a:rPr>
              <a:t> </a:t>
            </a:r>
            <a:r>
              <a:rPr lang="en-US" sz="4400" b="1" dirty="0" err="1">
                <a:solidFill>
                  <a:srgbClr val="002060"/>
                </a:solidFill>
              </a:rPr>
              <a:t>cảm</a:t>
            </a:r>
            <a:endParaRPr lang="en-US" sz="4400" b="1" dirty="0">
              <a:solidFill>
                <a:srgbClr val="002060"/>
              </a:solidFill>
            </a:endParaRPr>
          </a:p>
        </p:txBody>
      </p:sp>
      <p:cxnSp>
        <p:nvCxnSpPr>
          <p:cNvPr id="6" name="Straight Connector 5">
            <a:extLst>
              <a:ext uri="{FF2B5EF4-FFF2-40B4-BE49-F238E27FC236}">
                <a16:creationId xmlns:a16="http://schemas.microsoft.com/office/drawing/2014/main" id="{91FEC1C5-D999-925A-CC60-EE3B1B440D8B}"/>
              </a:ext>
            </a:extLst>
          </p:cNvPr>
          <p:cNvCxnSpPr/>
          <p:nvPr/>
        </p:nvCxnSpPr>
        <p:spPr>
          <a:xfrm>
            <a:off x="2963537" y="859316"/>
            <a:ext cx="1498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FE721AB-0F06-5B56-4932-D3AD34293674}"/>
              </a:ext>
            </a:extLst>
          </p:cNvPr>
          <p:cNvCxnSpPr>
            <a:cxnSpLocks/>
          </p:cNvCxnSpPr>
          <p:nvPr/>
        </p:nvCxnSpPr>
        <p:spPr>
          <a:xfrm>
            <a:off x="7293166" y="3536415"/>
            <a:ext cx="22915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E2F845-8EB5-2678-CE7A-BE2D1839357D}"/>
              </a:ext>
            </a:extLst>
          </p:cNvPr>
          <p:cNvCxnSpPr>
            <a:cxnSpLocks/>
          </p:cNvCxnSpPr>
          <p:nvPr/>
        </p:nvCxnSpPr>
        <p:spPr>
          <a:xfrm>
            <a:off x="9716877" y="3558448"/>
            <a:ext cx="198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E7A685-CCAB-8C1A-C9AB-60604042AB08}"/>
              </a:ext>
            </a:extLst>
          </p:cNvPr>
          <p:cNvCxnSpPr>
            <a:cxnSpLocks/>
          </p:cNvCxnSpPr>
          <p:nvPr/>
        </p:nvCxnSpPr>
        <p:spPr>
          <a:xfrm>
            <a:off x="550843" y="3866921"/>
            <a:ext cx="5596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17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đoạn</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sym typeface="Arial" panose="020B0604020202020204"/>
              </a:rPr>
              <a:t>3</a:t>
            </a:r>
            <a:endPar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2" y="3739133"/>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5" name="Picture 4">
            <a:extLst>
              <a:ext uri="{FF2B5EF4-FFF2-40B4-BE49-F238E27FC236}">
                <a16:creationId xmlns:a16="http://schemas.microsoft.com/office/drawing/2014/main" id="{873D13E8-66D9-2D20-05B4-5EECC92E0F8D}"/>
              </a:ext>
            </a:extLst>
          </p:cNvPr>
          <p:cNvPicPr>
            <a:picLocks noChangeAspect="1"/>
          </p:cNvPicPr>
          <p:nvPr/>
        </p:nvPicPr>
        <p:blipFill>
          <a:blip r:embed="rId4"/>
          <a:stretch>
            <a:fillRect/>
          </a:stretch>
        </p:blipFill>
        <p:spPr>
          <a:xfrm>
            <a:off x="2004601" y="500786"/>
            <a:ext cx="9108213" cy="1780186"/>
          </a:xfrm>
          <a:prstGeom prst="rect">
            <a:avLst/>
          </a:prstGeom>
        </p:spPr>
      </p:pic>
    </p:spTree>
    <p:extLst>
      <p:ext uri="{BB962C8B-B14F-4D97-AF65-F5344CB8AC3E}">
        <p14:creationId xmlns:p14="http://schemas.microsoft.com/office/powerpoint/2010/main" val="321937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3E3EFA79-4723-750A-311E-62145A741553}"/>
              </a:ext>
            </a:extLst>
          </p:cNvPr>
          <p:cNvGrpSpPr/>
          <p:nvPr/>
        </p:nvGrpSpPr>
        <p:grpSpPr>
          <a:xfrm>
            <a:off x="809302" y="119192"/>
            <a:ext cx="5524824" cy="683895"/>
            <a:chOff x="3521613" y="0"/>
            <a:chExt cx="4329465" cy="684000"/>
          </a:xfrm>
        </p:grpSpPr>
        <p:grpSp>
          <p:nvGrpSpPr>
            <p:cNvPr id="6" name="Group 5">
              <a:extLst>
                <a:ext uri="{FF2B5EF4-FFF2-40B4-BE49-F238E27FC236}">
                  <a16:creationId xmlns:a16="http://schemas.microsoft.com/office/drawing/2014/main"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a16="http://schemas.microsoft.com/office/drawing/2014/main"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a16="http://schemas.microsoft.com/office/drawing/2014/main"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19" name="Group 18">
            <a:extLst>
              <a:ext uri="{FF2B5EF4-FFF2-40B4-BE49-F238E27FC236}">
                <a16:creationId xmlns:a16="http://schemas.microsoft.com/office/drawing/2014/main"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a16="http://schemas.microsoft.com/office/drawing/2014/main"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Điều đáng chú ý trong bức tranh Bống vẽ là gì?</a:t>
              </a:r>
            </a:p>
          </p:txBody>
        </p:sp>
        <p:sp>
          <p:nvSpPr>
            <p:cNvPr id="21" name="Oval 20">
              <a:extLst>
                <a:ext uri="{FF2B5EF4-FFF2-40B4-BE49-F238E27FC236}">
                  <a16:creationId xmlns:a16="http://schemas.microsoft.com/office/drawing/2014/main"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22" name="Group 21">
            <a:extLst>
              <a:ext uri="{FF2B5EF4-FFF2-40B4-BE49-F238E27FC236}">
                <a16:creationId xmlns:a16="http://schemas.microsoft.com/office/drawing/2014/main"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a16="http://schemas.microsoft.com/office/drawing/2014/main"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a16="http://schemas.microsoft.com/office/drawing/2014/main"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25" name="Picture 24">
            <a:extLst>
              <a:ext uri="{FF2B5EF4-FFF2-40B4-BE49-F238E27FC236}">
                <a16:creationId xmlns:a16="http://schemas.microsoft.com/office/drawing/2014/main"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a16="http://schemas.microsoft.com/office/drawing/2014/main"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a16="http://schemas.microsoft.com/office/drawing/2014/main"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trong bài cho thấy Bống có trí tưởng tượng rất phong phú?</a:t>
              </a:r>
            </a:p>
          </p:txBody>
        </p:sp>
        <p:sp>
          <p:nvSpPr>
            <p:cNvPr id="28" name="Oval 27">
              <a:extLst>
                <a:ext uri="{FF2B5EF4-FFF2-40B4-BE49-F238E27FC236}">
                  <a16:creationId xmlns:a16="http://schemas.microsoft.com/office/drawing/2014/main"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29" name="Group 28">
            <a:extLst>
              <a:ext uri="{FF2B5EF4-FFF2-40B4-BE49-F238E27FC236}">
                <a16:creationId xmlns:a16="http://schemas.microsoft.com/office/drawing/2014/main"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a16="http://schemas.microsoft.com/office/drawing/2014/main"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có ấn tượng với nhân vật nào trong các bức vẽ của Bống? Vì sao?</a:t>
              </a:r>
            </a:p>
          </p:txBody>
        </p:sp>
        <p:sp>
          <p:nvSpPr>
            <p:cNvPr id="31" name="Oval 30">
              <a:extLst>
                <a:ext uri="{FF2B5EF4-FFF2-40B4-BE49-F238E27FC236}">
                  <a16:creationId xmlns:a16="http://schemas.microsoft.com/office/drawing/2014/main"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71538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a16="http://schemas.microsoft.com/office/drawing/2014/main" id="{E899CC13-43F5-D2AD-F110-E66B3A978F3C}"/>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6" name="Hộp Văn bản 4">
              <a:extLst>
                <a:ext uri="{FF2B5EF4-FFF2-40B4-BE49-F238E27FC236}">
                  <a16:creationId xmlns:a16="http://schemas.microsoft.com/office/drawing/2014/main" id="{8AF9D163-0705-5710-9262-8A9C050DA446}"/>
                </a:ext>
              </a:extLst>
            </p:cNvPr>
            <p:cNvSpPr txBox="1"/>
            <p:nvPr/>
          </p:nvSpPr>
          <p:spPr>
            <a:xfrm>
              <a:off x="927764" y="-183411"/>
              <a:ext cx="7856885"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Hình ảnh 5">
              <a:extLst>
                <a:ext uri="{FF2B5EF4-FFF2-40B4-BE49-F238E27FC236}">
                  <a16:creationId xmlns:a16="http://schemas.microsoft.com/office/drawing/2014/main" id="{5008618E-D94A-246B-E4D5-323503E6541F}"/>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9" name="Picture 5">
            <a:extLst>
              <a:ext uri="{FF2B5EF4-FFF2-40B4-BE49-F238E27FC236}">
                <a16:creationId xmlns:a16="http://schemas.microsoft.com/office/drawing/2014/main" id="{5C9A2FF6-4C38-B3A2-DCB6-ACFF5488FC78}"/>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0" name="Nhóm 25">
            <a:extLst>
              <a:ext uri="{FF2B5EF4-FFF2-40B4-BE49-F238E27FC236}">
                <a16:creationId xmlns:a16="http://schemas.microsoft.com/office/drawing/2014/main" id="{FEFBEDC4-9897-97F5-3E66-D8264D700CC8}"/>
              </a:ext>
            </a:extLst>
          </p:cNvPr>
          <p:cNvGrpSpPr/>
          <p:nvPr/>
        </p:nvGrpSpPr>
        <p:grpSpPr>
          <a:xfrm>
            <a:off x="808860" y="2062774"/>
            <a:ext cx="8348187" cy="3687697"/>
            <a:chOff x="538431" y="1505163"/>
            <a:chExt cx="5597425" cy="2765773"/>
          </a:xfrm>
        </p:grpSpPr>
        <p:sp>
          <p:nvSpPr>
            <p:cNvPr id="11" name="Hình chữ nhật: Góc Tròn 26">
              <a:extLst>
                <a:ext uri="{FF2B5EF4-FFF2-40B4-BE49-F238E27FC236}">
                  <a16:creationId xmlns:a16="http://schemas.microsoft.com/office/drawing/2014/main" id="{F60406F2-A9E1-2698-B163-F29AA3524CD8}"/>
                </a:ext>
              </a:extLst>
            </p:cNvPr>
            <p:cNvSpPr/>
            <p:nvPr/>
          </p:nvSpPr>
          <p:spPr>
            <a:xfrm>
              <a:off x="538431" y="1505163"/>
              <a:ext cx="5597425" cy="2757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2" name="Hộp Văn bản 27">
              <a:extLst>
                <a:ext uri="{FF2B5EF4-FFF2-40B4-BE49-F238E27FC236}">
                  <a16:creationId xmlns:a16="http://schemas.microsoft.com/office/drawing/2014/main" id="{EA32CDDE-5D37-B716-E5BD-F9A05793521D}"/>
                </a:ext>
              </a:extLst>
            </p:cNvPr>
            <p:cNvSpPr txBox="1"/>
            <p:nvPr/>
          </p:nvSpPr>
          <p:spPr>
            <a:xfrm>
              <a:off x="597351" y="1616363"/>
              <a:ext cx="5479585" cy="2654573"/>
            </a:xfrm>
            <a:prstGeom prst="rect">
              <a:avLst/>
            </a:prstGeom>
            <a:noFill/>
          </p:spPr>
          <p:txBody>
            <a:bodyPr wrap="square">
              <a:spAutoFit/>
            </a:bodyPr>
            <a:lstStyle/>
            <a:p>
              <a:pPr algn="just" defTabSz="1219170">
                <a:buClr>
                  <a:srgbClr val="000000"/>
                </a:buClr>
                <a:defRPr/>
              </a:pPr>
              <a:r>
                <a:rPr lang="en-US" sz="3200" b="1" kern="0" dirty="0">
                  <a:solidFill>
                    <a:srgbClr val="002060"/>
                  </a:solidFill>
                  <a:latin typeface="Calibri"/>
                  <a:cs typeface="Arial"/>
                  <a:sym typeface="Arial"/>
                </a:rPr>
                <a:t>   </a:t>
              </a:r>
              <a:r>
                <a:rPr lang="vi-VN" sz="3200" b="1" kern="0" dirty="0">
                  <a:solidFill>
                    <a:srgbClr val="002060"/>
                  </a:solidFill>
                  <a:latin typeface="Calibri"/>
                  <a:cs typeface="Arial"/>
                  <a:sym typeface="Arial"/>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grpSp>
    </p:spTree>
    <p:extLst>
      <p:ext uri="{BB962C8B-B14F-4D97-AF65-F5344CB8AC3E}">
        <p14:creationId xmlns:p14="http://schemas.microsoft.com/office/powerpoint/2010/main" val="240939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EBB14663-9081-6213-9D7E-DDE3D8F93E91}"/>
              </a:ext>
            </a:extLst>
          </p:cNvPr>
          <p:cNvGrpSpPr/>
          <p:nvPr/>
        </p:nvGrpSpPr>
        <p:grpSpPr>
          <a:xfrm>
            <a:off x="279781" y="221566"/>
            <a:ext cx="10654139" cy="1302425"/>
            <a:chOff x="207253" y="1728030"/>
            <a:chExt cx="7990604" cy="976819"/>
          </a:xfrm>
        </p:grpSpPr>
        <p:grpSp>
          <p:nvGrpSpPr>
            <p:cNvPr id="5" name="Nhóm 2">
              <a:extLst>
                <a:ext uri="{FF2B5EF4-FFF2-40B4-BE49-F238E27FC236}">
                  <a16:creationId xmlns:a16="http://schemas.microsoft.com/office/drawing/2014/main" id="{E32E0C05-F9D1-ABB2-FC67-C877A97E34A2}"/>
                </a:ext>
              </a:extLst>
            </p:cNvPr>
            <p:cNvGrpSpPr/>
            <p:nvPr/>
          </p:nvGrpSpPr>
          <p:grpSpPr>
            <a:xfrm>
              <a:off x="501914" y="1868019"/>
              <a:ext cx="7695943" cy="658819"/>
              <a:chOff x="4808981" y="827021"/>
              <a:chExt cx="7695943" cy="658819"/>
            </a:xfrm>
          </p:grpSpPr>
          <p:sp>
            <p:nvSpPr>
              <p:cNvPr id="14" name="Hình chữ nhật: Góc Tròn 4">
                <a:extLst>
                  <a:ext uri="{FF2B5EF4-FFF2-40B4-BE49-F238E27FC236}">
                    <a16:creationId xmlns:a16="http://schemas.microsoft.com/office/drawing/2014/main" id="{5B5D15F1-FA98-7218-5B70-BCE59643027E}"/>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5" name="Hộp Văn bản 5">
                <a:extLst>
                  <a:ext uri="{FF2B5EF4-FFF2-40B4-BE49-F238E27FC236}">
                    <a16:creationId xmlns:a16="http://schemas.microsoft.com/office/drawing/2014/main" id="{DFAE7E41-1D0C-238E-B675-866509ECE237}"/>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Điều đáng chú ý trong bức tranh Bống vẽ là gì?</a:t>
                </a:r>
              </a:p>
            </p:txBody>
          </p:sp>
        </p:grpSp>
        <p:pic>
          <p:nvPicPr>
            <p:cNvPr id="13" name="Hình ảnh 3">
              <a:extLst>
                <a:ext uri="{FF2B5EF4-FFF2-40B4-BE49-F238E27FC236}">
                  <a16:creationId xmlns:a16="http://schemas.microsoft.com/office/drawing/2014/main"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a16="http://schemas.microsoft.com/office/drawing/2014/main" id="{6F3F1106-56AD-6417-3189-479BCEF3345E}"/>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a16="http://schemas.microsoft.com/office/drawing/2014/main" id="{3F1C0498-0EA5-AC02-24EC-AB8E9CD186FB}"/>
              </a:ext>
            </a:extLst>
          </p:cNvPr>
          <p:cNvGrpSpPr/>
          <p:nvPr/>
        </p:nvGrpSpPr>
        <p:grpSpPr>
          <a:xfrm>
            <a:off x="108553" y="1842235"/>
            <a:ext cx="11575784" cy="3923229"/>
            <a:chOff x="-18948" y="2679644"/>
            <a:chExt cx="9335074" cy="3923229"/>
          </a:xfrm>
        </p:grpSpPr>
        <p:grpSp>
          <p:nvGrpSpPr>
            <p:cNvPr id="26" name="Nhóm 34">
              <a:extLst>
                <a:ext uri="{FF2B5EF4-FFF2-40B4-BE49-F238E27FC236}">
                  <a16:creationId xmlns:a16="http://schemas.microsoft.com/office/drawing/2014/main" id="{6C73C411-9315-D1A7-2CEB-E3155B16B190}"/>
                </a:ext>
              </a:extLst>
            </p:cNvPr>
            <p:cNvGrpSpPr/>
            <p:nvPr/>
          </p:nvGrpSpPr>
          <p:grpSpPr>
            <a:xfrm>
              <a:off x="393700" y="3109912"/>
              <a:ext cx="8531005" cy="3335604"/>
              <a:chOff x="393699" y="2878733"/>
              <a:chExt cx="8531005" cy="3335604"/>
            </a:xfrm>
          </p:grpSpPr>
          <p:sp>
            <p:nvSpPr>
              <p:cNvPr id="29" name="Hình chữ nhật: Góc Tròn 33">
                <a:extLst>
                  <a:ext uri="{FF2B5EF4-FFF2-40B4-BE49-F238E27FC236}">
                    <a16:creationId xmlns:a16="http://schemas.microsoft.com/office/drawing/2014/main" id="{CF0CB734-C8A7-F280-3847-EB3D00A468BF}"/>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32">
                <a:extLst>
                  <a:ext uri="{FF2B5EF4-FFF2-40B4-BE49-F238E27FC236}">
                    <a16:creationId xmlns:a16="http://schemas.microsoft.com/office/drawing/2014/main" id="{7F5A5E31-1BD5-1F87-410F-A9DE111736C2}"/>
                  </a:ext>
                </a:extLst>
              </p:cNvPr>
              <p:cNvSpPr txBox="1"/>
              <p:nvPr/>
            </p:nvSpPr>
            <p:spPr>
              <a:xfrm>
                <a:off x="558974" y="3044238"/>
                <a:ext cx="8325495" cy="3170099"/>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vi-VN" sz="4000" b="1" i="0" u="none" strike="noStrike" dirty="0">
                    <a:solidFill>
                      <a:srgbClr val="FF0000"/>
                    </a:solidFill>
                    <a:effectLst/>
                    <a:latin typeface="Calibri" panose="020F0502020204030204" pitchFamily="34" charset="0"/>
                    <a:cs typeface="Calibri" panose="020F0502020204030204" pitchFamily="34"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27" name="Hình ảnh 42">
              <a:extLst>
                <a:ext uri="{FF2B5EF4-FFF2-40B4-BE49-F238E27FC236}">
                  <a16:creationId xmlns:a16="http://schemas.microsoft.com/office/drawing/2014/main" id="{DCEA31F9-00A7-4F2F-0BD9-D9446D419157}"/>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a16="http://schemas.microsoft.com/office/drawing/2014/main" id="{320E8875-B9D1-042D-218E-2246249E9D89}"/>
                </a:ext>
              </a:extLst>
            </p:cNvPr>
            <p:cNvPicPr>
              <a:picLocks noChangeAspect="1"/>
            </p:cNvPicPr>
            <p:nvPr/>
          </p:nvPicPr>
          <p:blipFill rotWithShape="1">
            <a:blip r:embed="rId5"/>
            <a:srcRect l="54217" t="8264" r="18839" b="47168"/>
            <a:stretch/>
          </p:blipFill>
          <p:spPr>
            <a:xfrm>
              <a:off x="8433400" y="5781574"/>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a16="http://schemas.microsoft.com/office/drawing/2014/main" id="{9578EB3D-0F0C-580A-B5DE-9781A19681C5}"/>
              </a:ext>
            </a:extLst>
          </p:cNvPr>
          <p:cNvGrpSpPr/>
          <p:nvPr/>
        </p:nvGrpSpPr>
        <p:grpSpPr>
          <a:xfrm>
            <a:off x="218403" y="126123"/>
            <a:ext cx="11570109" cy="3377242"/>
            <a:chOff x="184717" y="2578106"/>
            <a:chExt cx="8677582" cy="2733418"/>
          </a:xfrm>
        </p:grpSpPr>
        <p:grpSp>
          <p:nvGrpSpPr>
            <p:cNvPr id="4" name="Nhóm 11">
              <a:extLst>
                <a:ext uri="{FF2B5EF4-FFF2-40B4-BE49-F238E27FC236}">
                  <a16:creationId xmlns:a16="http://schemas.microsoft.com/office/drawing/2014/main" id="{8752988A-305E-8827-A527-FCBB9940C575}"/>
                </a:ext>
              </a:extLst>
            </p:cNvPr>
            <p:cNvGrpSpPr/>
            <p:nvPr/>
          </p:nvGrpSpPr>
          <p:grpSpPr>
            <a:xfrm>
              <a:off x="184717" y="2578106"/>
              <a:ext cx="8677582" cy="2733418"/>
              <a:chOff x="184717" y="2578106"/>
              <a:chExt cx="8677582" cy="2733418"/>
            </a:xfrm>
          </p:grpSpPr>
          <p:sp>
            <p:nvSpPr>
              <p:cNvPr id="8" name="Hình chữ nhật: Góc Tròn 21">
                <a:extLst>
                  <a:ext uri="{FF2B5EF4-FFF2-40B4-BE49-F238E27FC236}">
                    <a16:creationId xmlns:a16="http://schemas.microsoft.com/office/drawing/2014/main" id="{624728C9-5A2E-EF4C-F7DF-D238C6ADAEE7}"/>
                  </a:ext>
                </a:extLst>
              </p:cNvPr>
              <p:cNvSpPr/>
              <p:nvPr/>
            </p:nvSpPr>
            <p:spPr>
              <a:xfrm>
                <a:off x="858393" y="2578106"/>
                <a:ext cx="8003906" cy="2733418"/>
              </a:xfrm>
              <a:custGeom>
                <a:avLst/>
                <a:gdLst>
                  <a:gd name="connsiteX0" fmla="*/ 0 w 8003906"/>
                  <a:gd name="connsiteY0" fmla="*/ 455579 h 2733418"/>
                  <a:gd name="connsiteX1" fmla="*/ 455579 w 8003906"/>
                  <a:gd name="connsiteY1" fmla="*/ 0 h 2733418"/>
                  <a:gd name="connsiteX2" fmla="*/ 958519 w 8003906"/>
                  <a:gd name="connsiteY2" fmla="*/ 0 h 2733418"/>
                  <a:gd name="connsiteX3" fmla="*/ 1674242 w 8003906"/>
                  <a:gd name="connsiteY3" fmla="*/ 0 h 2733418"/>
                  <a:gd name="connsiteX4" fmla="*/ 2460892 w 8003906"/>
                  <a:gd name="connsiteY4" fmla="*/ 0 h 2733418"/>
                  <a:gd name="connsiteX5" fmla="*/ 2892905 w 8003906"/>
                  <a:gd name="connsiteY5" fmla="*/ 0 h 2733418"/>
                  <a:gd name="connsiteX6" fmla="*/ 3608628 w 8003906"/>
                  <a:gd name="connsiteY6" fmla="*/ 0 h 2733418"/>
                  <a:gd name="connsiteX7" fmla="*/ 4040641 w 8003906"/>
                  <a:gd name="connsiteY7" fmla="*/ 0 h 2733418"/>
                  <a:gd name="connsiteX8" fmla="*/ 4543581 w 8003906"/>
                  <a:gd name="connsiteY8" fmla="*/ 0 h 2733418"/>
                  <a:gd name="connsiteX9" fmla="*/ 5117449 w 8003906"/>
                  <a:gd name="connsiteY9" fmla="*/ 0 h 2733418"/>
                  <a:gd name="connsiteX10" fmla="*/ 5549462 w 8003906"/>
                  <a:gd name="connsiteY10" fmla="*/ 0 h 2733418"/>
                  <a:gd name="connsiteX11" fmla="*/ 6123329 w 8003906"/>
                  <a:gd name="connsiteY11" fmla="*/ 0 h 2733418"/>
                  <a:gd name="connsiteX12" fmla="*/ 6626270 w 8003906"/>
                  <a:gd name="connsiteY12" fmla="*/ 0 h 2733418"/>
                  <a:gd name="connsiteX13" fmla="*/ 7548327 w 8003906"/>
                  <a:gd name="connsiteY13" fmla="*/ 0 h 2733418"/>
                  <a:gd name="connsiteX14" fmla="*/ 8003906 w 8003906"/>
                  <a:gd name="connsiteY14" fmla="*/ 455579 h 2733418"/>
                  <a:gd name="connsiteX15" fmla="*/ 8003906 w 8003906"/>
                  <a:gd name="connsiteY15" fmla="*/ 1026554 h 2733418"/>
                  <a:gd name="connsiteX16" fmla="*/ 8003906 w 8003906"/>
                  <a:gd name="connsiteY16" fmla="*/ 1652196 h 2733418"/>
                  <a:gd name="connsiteX17" fmla="*/ 8003906 w 8003906"/>
                  <a:gd name="connsiteY17" fmla="*/ 2277839 h 2733418"/>
                  <a:gd name="connsiteX18" fmla="*/ 7548327 w 8003906"/>
                  <a:gd name="connsiteY18" fmla="*/ 2733418 h 2733418"/>
                  <a:gd name="connsiteX19" fmla="*/ 6974459 w 8003906"/>
                  <a:gd name="connsiteY19" fmla="*/ 2733418 h 2733418"/>
                  <a:gd name="connsiteX20" fmla="*/ 6400591 w 8003906"/>
                  <a:gd name="connsiteY20" fmla="*/ 2733418 h 2733418"/>
                  <a:gd name="connsiteX21" fmla="*/ 5968579 w 8003906"/>
                  <a:gd name="connsiteY21" fmla="*/ 2733418 h 2733418"/>
                  <a:gd name="connsiteX22" fmla="*/ 5252856 w 8003906"/>
                  <a:gd name="connsiteY22" fmla="*/ 2733418 h 2733418"/>
                  <a:gd name="connsiteX23" fmla="*/ 4466206 w 8003906"/>
                  <a:gd name="connsiteY23" fmla="*/ 2733418 h 2733418"/>
                  <a:gd name="connsiteX24" fmla="*/ 3750483 w 8003906"/>
                  <a:gd name="connsiteY24" fmla="*/ 2733418 h 2733418"/>
                  <a:gd name="connsiteX25" fmla="*/ 3318470 w 8003906"/>
                  <a:gd name="connsiteY25" fmla="*/ 2733418 h 2733418"/>
                  <a:gd name="connsiteX26" fmla="*/ 2886457 w 8003906"/>
                  <a:gd name="connsiteY26" fmla="*/ 2733418 h 2733418"/>
                  <a:gd name="connsiteX27" fmla="*/ 2312589 w 8003906"/>
                  <a:gd name="connsiteY27" fmla="*/ 2733418 h 2733418"/>
                  <a:gd name="connsiteX28" fmla="*/ 1809649 w 8003906"/>
                  <a:gd name="connsiteY28" fmla="*/ 2733418 h 2733418"/>
                  <a:gd name="connsiteX29" fmla="*/ 1022999 w 8003906"/>
                  <a:gd name="connsiteY29" fmla="*/ 2733418 h 2733418"/>
                  <a:gd name="connsiteX30" fmla="*/ 455579 w 8003906"/>
                  <a:gd name="connsiteY30" fmla="*/ 2733418 h 2733418"/>
                  <a:gd name="connsiteX31" fmla="*/ 0 w 8003906"/>
                  <a:gd name="connsiteY31" fmla="*/ 2277839 h 2733418"/>
                  <a:gd name="connsiteX32" fmla="*/ 0 w 8003906"/>
                  <a:gd name="connsiteY32" fmla="*/ 1725087 h 2733418"/>
                  <a:gd name="connsiteX33" fmla="*/ 0 w 8003906"/>
                  <a:gd name="connsiteY33" fmla="*/ 1135889 h 2733418"/>
                  <a:gd name="connsiteX34" fmla="*/ 0 w 8003906"/>
                  <a:gd name="connsiteY34" fmla="*/ 455579 h 27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03906" h="2733418" fill="none" extrusionOk="0">
                    <a:moveTo>
                      <a:pt x="0" y="455579"/>
                    </a:moveTo>
                    <a:cubicBezTo>
                      <a:pt x="27023" y="213209"/>
                      <a:pt x="222895" y="-56226"/>
                      <a:pt x="455579" y="0"/>
                    </a:cubicBezTo>
                    <a:cubicBezTo>
                      <a:pt x="694501" y="-4010"/>
                      <a:pt x="753527" y="-4676"/>
                      <a:pt x="958519" y="0"/>
                    </a:cubicBezTo>
                    <a:cubicBezTo>
                      <a:pt x="1163511" y="4676"/>
                      <a:pt x="1409622" y="27818"/>
                      <a:pt x="1674242" y="0"/>
                    </a:cubicBezTo>
                    <a:cubicBezTo>
                      <a:pt x="1938862" y="-27818"/>
                      <a:pt x="2284058" y="-33472"/>
                      <a:pt x="2460892" y="0"/>
                    </a:cubicBezTo>
                    <a:cubicBezTo>
                      <a:pt x="2637726" y="33472"/>
                      <a:pt x="2722993" y="18778"/>
                      <a:pt x="2892905" y="0"/>
                    </a:cubicBezTo>
                    <a:cubicBezTo>
                      <a:pt x="3062817" y="-18778"/>
                      <a:pt x="3424811" y="22869"/>
                      <a:pt x="3608628" y="0"/>
                    </a:cubicBezTo>
                    <a:cubicBezTo>
                      <a:pt x="3792445" y="-22869"/>
                      <a:pt x="3881695" y="-5706"/>
                      <a:pt x="4040641" y="0"/>
                    </a:cubicBezTo>
                    <a:cubicBezTo>
                      <a:pt x="4199587" y="5706"/>
                      <a:pt x="4302129" y="-7975"/>
                      <a:pt x="4543581" y="0"/>
                    </a:cubicBezTo>
                    <a:cubicBezTo>
                      <a:pt x="4785033" y="7975"/>
                      <a:pt x="4982781" y="26482"/>
                      <a:pt x="5117449" y="0"/>
                    </a:cubicBezTo>
                    <a:cubicBezTo>
                      <a:pt x="5252117" y="-26482"/>
                      <a:pt x="5337618" y="-8596"/>
                      <a:pt x="5549462" y="0"/>
                    </a:cubicBezTo>
                    <a:cubicBezTo>
                      <a:pt x="5761306" y="8596"/>
                      <a:pt x="5992311" y="-13867"/>
                      <a:pt x="6123329" y="0"/>
                    </a:cubicBezTo>
                    <a:cubicBezTo>
                      <a:pt x="6254347" y="13867"/>
                      <a:pt x="6440304" y="8272"/>
                      <a:pt x="6626270" y="0"/>
                    </a:cubicBezTo>
                    <a:cubicBezTo>
                      <a:pt x="6812236" y="-8272"/>
                      <a:pt x="7214780" y="-20362"/>
                      <a:pt x="7548327" y="0"/>
                    </a:cubicBezTo>
                    <a:cubicBezTo>
                      <a:pt x="7808050" y="-50676"/>
                      <a:pt x="7957950" y="192777"/>
                      <a:pt x="8003906" y="455579"/>
                    </a:cubicBezTo>
                    <a:cubicBezTo>
                      <a:pt x="7990099" y="653851"/>
                      <a:pt x="8021781" y="775785"/>
                      <a:pt x="8003906" y="1026554"/>
                    </a:cubicBezTo>
                    <a:cubicBezTo>
                      <a:pt x="7986031" y="1277324"/>
                      <a:pt x="7976982" y="1454938"/>
                      <a:pt x="8003906" y="1652196"/>
                    </a:cubicBezTo>
                    <a:cubicBezTo>
                      <a:pt x="8030830" y="1849454"/>
                      <a:pt x="8029436" y="2102173"/>
                      <a:pt x="8003906" y="2277839"/>
                    </a:cubicBezTo>
                    <a:cubicBezTo>
                      <a:pt x="8027421" y="2584117"/>
                      <a:pt x="7802870" y="2742299"/>
                      <a:pt x="7548327" y="2733418"/>
                    </a:cubicBezTo>
                    <a:cubicBezTo>
                      <a:pt x="7309991" y="2746097"/>
                      <a:pt x="7250136" y="2744995"/>
                      <a:pt x="6974459" y="2733418"/>
                    </a:cubicBezTo>
                    <a:cubicBezTo>
                      <a:pt x="6698782" y="2721841"/>
                      <a:pt x="6647684" y="2732208"/>
                      <a:pt x="6400591" y="2733418"/>
                    </a:cubicBezTo>
                    <a:cubicBezTo>
                      <a:pt x="6153498" y="2734628"/>
                      <a:pt x="6175567" y="2717595"/>
                      <a:pt x="5968579" y="2733418"/>
                    </a:cubicBezTo>
                    <a:cubicBezTo>
                      <a:pt x="5761591" y="2749241"/>
                      <a:pt x="5453956" y="2704167"/>
                      <a:pt x="5252856" y="2733418"/>
                    </a:cubicBezTo>
                    <a:cubicBezTo>
                      <a:pt x="5051756" y="2762669"/>
                      <a:pt x="4842680" y="2717236"/>
                      <a:pt x="4466206" y="2733418"/>
                    </a:cubicBezTo>
                    <a:cubicBezTo>
                      <a:pt x="4089732" y="2749601"/>
                      <a:pt x="3966345" y="2715015"/>
                      <a:pt x="3750483" y="2733418"/>
                    </a:cubicBezTo>
                    <a:cubicBezTo>
                      <a:pt x="3534621" y="2751821"/>
                      <a:pt x="3478120" y="2739205"/>
                      <a:pt x="3318470" y="2733418"/>
                    </a:cubicBezTo>
                    <a:cubicBezTo>
                      <a:pt x="3158820" y="2727631"/>
                      <a:pt x="3049480" y="2745032"/>
                      <a:pt x="2886457" y="2733418"/>
                    </a:cubicBezTo>
                    <a:cubicBezTo>
                      <a:pt x="2723434" y="2721804"/>
                      <a:pt x="2547981" y="2751805"/>
                      <a:pt x="2312589" y="2733418"/>
                    </a:cubicBezTo>
                    <a:cubicBezTo>
                      <a:pt x="2077197" y="2715031"/>
                      <a:pt x="2025554" y="2715891"/>
                      <a:pt x="1809649" y="2733418"/>
                    </a:cubicBezTo>
                    <a:cubicBezTo>
                      <a:pt x="1593744" y="2750945"/>
                      <a:pt x="1365216" y="2699131"/>
                      <a:pt x="1022999" y="2733418"/>
                    </a:cubicBezTo>
                    <a:cubicBezTo>
                      <a:pt x="680782" y="2767706"/>
                      <a:pt x="693775" y="2751437"/>
                      <a:pt x="455579" y="2733418"/>
                    </a:cubicBezTo>
                    <a:cubicBezTo>
                      <a:pt x="258464" y="2705464"/>
                      <a:pt x="8821" y="2492742"/>
                      <a:pt x="0" y="2277839"/>
                    </a:cubicBezTo>
                    <a:cubicBezTo>
                      <a:pt x="12338" y="2123600"/>
                      <a:pt x="5497" y="1902772"/>
                      <a:pt x="0" y="1725087"/>
                    </a:cubicBezTo>
                    <a:cubicBezTo>
                      <a:pt x="-5497" y="1547402"/>
                      <a:pt x="14533" y="1309889"/>
                      <a:pt x="0" y="1135889"/>
                    </a:cubicBezTo>
                    <a:cubicBezTo>
                      <a:pt x="-14533" y="961889"/>
                      <a:pt x="10613" y="752164"/>
                      <a:pt x="0" y="455579"/>
                    </a:cubicBezTo>
                    <a:close/>
                  </a:path>
                  <a:path w="8003906" h="2733418" stroke="0" extrusionOk="0">
                    <a:moveTo>
                      <a:pt x="0" y="455579"/>
                    </a:moveTo>
                    <a:cubicBezTo>
                      <a:pt x="14174" y="201590"/>
                      <a:pt x="202986" y="40089"/>
                      <a:pt x="455579" y="0"/>
                    </a:cubicBezTo>
                    <a:cubicBezTo>
                      <a:pt x="669313" y="2561"/>
                      <a:pt x="699606" y="-17245"/>
                      <a:pt x="887592" y="0"/>
                    </a:cubicBezTo>
                    <a:cubicBezTo>
                      <a:pt x="1075578" y="17245"/>
                      <a:pt x="1169441" y="15697"/>
                      <a:pt x="1319605" y="0"/>
                    </a:cubicBezTo>
                    <a:cubicBezTo>
                      <a:pt x="1469769" y="-15697"/>
                      <a:pt x="1652922" y="-15235"/>
                      <a:pt x="1893472" y="0"/>
                    </a:cubicBezTo>
                    <a:cubicBezTo>
                      <a:pt x="2134022" y="15235"/>
                      <a:pt x="2385246" y="-33621"/>
                      <a:pt x="2680123" y="0"/>
                    </a:cubicBezTo>
                    <a:cubicBezTo>
                      <a:pt x="2975000" y="33621"/>
                      <a:pt x="3009569" y="10799"/>
                      <a:pt x="3112136" y="0"/>
                    </a:cubicBezTo>
                    <a:cubicBezTo>
                      <a:pt x="3214703" y="-10799"/>
                      <a:pt x="3377162" y="9338"/>
                      <a:pt x="3615076" y="0"/>
                    </a:cubicBezTo>
                    <a:cubicBezTo>
                      <a:pt x="3852990" y="-9338"/>
                      <a:pt x="3908282" y="22698"/>
                      <a:pt x="4118016" y="0"/>
                    </a:cubicBezTo>
                    <a:cubicBezTo>
                      <a:pt x="4327750" y="-22698"/>
                      <a:pt x="4575405" y="19422"/>
                      <a:pt x="4691884" y="0"/>
                    </a:cubicBezTo>
                    <a:cubicBezTo>
                      <a:pt x="4808363" y="-19422"/>
                      <a:pt x="5079258" y="4196"/>
                      <a:pt x="5336679" y="0"/>
                    </a:cubicBezTo>
                    <a:cubicBezTo>
                      <a:pt x="5594101" y="-4196"/>
                      <a:pt x="5630517" y="16343"/>
                      <a:pt x="5768692" y="0"/>
                    </a:cubicBezTo>
                    <a:cubicBezTo>
                      <a:pt x="5906867" y="-16343"/>
                      <a:pt x="6124278" y="-3321"/>
                      <a:pt x="6271632" y="0"/>
                    </a:cubicBezTo>
                    <a:cubicBezTo>
                      <a:pt x="6418986" y="3321"/>
                      <a:pt x="6787183" y="22649"/>
                      <a:pt x="6987355" y="0"/>
                    </a:cubicBezTo>
                    <a:cubicBezTo>
                      <a:pt x="7187527" y="-22649"/>
                      <a:pt x="7362219" y="-20356"/>
                      <a:pt x="7548327" y="0"/>
                    </a:cubicBezTo>
                    <a:cubicBezTo>
                      <a:pt x="7794465" y="-46190"/>
                      <a:pt x="7987003" y="255379"/>
                      <a:pt x="8003906" y="455579"/>
                    </a:cubicBezTo>
                    <a:cubicBezTo>
                      <a:pt x="7998279" y="616160"/>
                      <a:pt x="8013134" y="848471"/>
                      <a:pt x="8003906" y="1062999"/>
                    </a:cubicBezTo>
                    <a:cubicBezTo>
                      <a:pt x="7994678" y="1277527"/>
                      <a:pt x="8004559" y="1395637"/>
                      <a:pt x="8003906" y="1670419"/>
                    </a:cubicBezTo>
                    <a:cubicBezTo>
                      <a:pt x="8003253" y="1945201"/>
                      <a:pt x="7999020" y="1981944"/>
                      <a:pt x="8003906" y="2277839"/>
                    </a:cubicBezTo>
                    <a:cubicBezTo>
                      <a:pt x="7956650" y="2516326"/>
                      <a:pt x="7810659" y="2745726"/>
                      <a:pt x="7548327" y="2733418"/>
                    </a:cubicBezTo>
                    <a:cubicBezTo>
                      <a:pt x="7385265" y="2731427"/>
                      <a:pt x="7190187" y="2738431"/>
                      <a:pt x="6903532" y="2733418"/>
                    </a:cubicBezTo>
                    <a:cubicBezTo>
                      <a:pt x="6616877" y="2728405"/>
                      <a:pt x="6330910" y="2725990"/>
                      <a:pt x="6116881" y="2733418"/>
                    </a:cubicBezTo>
                    <a:cubicBezTo>
                      <a:pt x="5902852" y="2740846"/>
                      <a:pt x="5752207" y="2747903"/>
                      <a:pt x="5472086" y="2733418"/>
                    </a:cubicBezTo>
                    <a:cubicBezTo>
                      <a:pt x="5191965" y="2718933"/>
                      <a:pt x="5069003" y="2708629"/>
                      <a:pt x="4827291" y="2733418"/>
                    </a:cubicBezTo>
                    <a:cubicBezTo>
                      <a:pt x="4585579" y="2758207"/>
                      <a:pt x="4411610" y="2727620"/>
                      <a:pt x="4253423" y="2733418"/>
                    </a:cubicBezTo>
                    <a:cubicBezTo>
                      <a:pt x="4095236" y="2739216"/>
                      <a:pt x="3972181" y="2743720"/>
                      <a:pt x="3750483" y="2733418"/>
                    </a:cubicBezTo>
                    <a:cubicBezTo>
                      <a:pt x="3528785" y="2723116"/>
                      <a:pt x="3418036" y="2740689"/>
                      <a:pt x="3247543" y="2733418"/>
                    </a:cubicBezTo>
                    <a:cubicBezTo>
                      <a:pt x="3077050" y="2726147"/>
                      <a:pt x="2882843" y="2715266"/>
                      <a:pt x="2673675" y="2733418"/>
                    </a:cubicBezTo>
                    <a:cubicBezTo>
                      <a:pt x="2464507" y="2751570"/>
                      <a:pt x="2252258" y="2748502"/>
                      <a:pt x="1957952" y="2733418"/>
                    </a:cubicBezTo>
                    <a:cubicBezTo>
                      <a:pt x="1663646" y="2718334"/>
                      <a:pt x="1691214" y="2714484"/>
                      <a:pt x="1455012" y="2733418"/>
                    </a:cubicBezTo>
                    <a:cubicBezTo>
                      <a:pt x="1218810" y="2752352"/>
                      <a:pt x="779200" y="2777345"/>
                      <a:pt x="455579" y="2733418"/>
                    </a:cubicBezTo>
                    <a:cubicBezTo>
                      <a:pt x="179300" y="2724338"/>
                      <a:pt x="-11582" y="2484439"/>
                      <a:pt x="0" y="2277839"/>
                    </a:cubicBezTo>
                    <a:cubicBezTo>
                      <a:pt x="16193" y="2005912"/>
                      <a:pt x="-8292" y="1875645"/>
                      <a:pt x="0" y="1706864"/>
                    </a:cubicBezTo>
                    <a:cubicBezTo>
                      <a:pt x="8292" y="1538084"/>
                      <a:pt x="-2954" y="1235355"/>
                      <a:pt x="0" y="1099444"/>
                    </a:cubicBezTo>
                    <a:cubicBezTo>
                      <a:pt x="2954" y="963533"/>
                      <a:pt x="-26977" y="764975"/>
                      <a:pt x="0" y="455579"/>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9" name="Hình ảnh 22">
                <a:extLst>
                  <a:ext uri="{FF2B5EF4-FFF2-40B4-BE49-F238E27FC236}">
                    <a16:creationId xmlns:a16="http://schemas.microsoft.com/office/drawing/2014/main" id="{88F97B3F-E90E-CA49-7D0A-7C2BA2B962B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6" name="Hộp Văn bản 18">
              <a:extLst>
                <a:ext uri="{FF2B5EF4-FFF2-40B4-BE49-F238E27FC236}">
                  <a16:creationId xmlns:a16="http://schemas.microsoft.com/office/drawing/2014/main" id="{F00633A0-158C-8E69-5E1C-1620C3CB63D4}"/>
                </a:ext>
              </a:extLst>
            </p:cNvPr>
            <p:cNvSpPr txBox="1"/>
            <p:nvPr/>
          </p:nvSpPr>
          <p:spPr>
            <a:xfrm>
              <a:off x="1078534" y="2656890"/>
              <a:ext cx="7667740" cy="2466122"/>
            </a:xfrm>
            <a:prstGeom prst="rect">
              <a:avLst/>
            </a:prstGeom>
            <a:noFill/>
          </p:spPr>
          <p:txBody>
            <a:bodyPr wrap="square" rtlCol="0">
              <a:spAutoFit/>
            </a:bodyPr>
            <a:lstStyle/>
            <a:p>
              <a:pPr algn="just"/>
              <a:r>
                <a:rPr lang="vi-VN" sz="3200" i="0" dirty="0">
                  <a:solidFill>
                    <a:srgbClr val="000000"/>
                  </a:solidFill>
                  <a:effectLst/>
                  <a:latin typeface="Calibri" panose="020F0502020204030204" pitchFamily="34" charset="0"/>
                  <a:cs typeface="Calibri" panose="020F0502020204030204" pitchFamily="34" charset="0"/>
                </a:rPr>
                <a:t>3. Em hiểu thế nào về nhận xét của ông hoạ sĩ Phan đối với tranh Bống vẽ: “Chà chà! Vẽ như đồng cỏ đến kì nở hoa!"? Chọn câu trả lời dưới đây hoặc nêu ý kiến của em.</a:t>
              </a:r>
            </a:p>
            <a:p>
              <a:pPr algn="just"/>
              <a:r>
                <a:rPr lang="vi-VN" sz="3200" b="1" i="0" dirty="0">
                  <a:solidFill>
                    <a:srgbClr val="000000"/>
                  </a:solidFill>
                  <a:effectLst/>
                  <a:latin typeface="Calibri" panose="020F0502020204030204" pitchFamily="34" charset="0"/>
                  <a:cs typeface="Calibri" panose="020F0502020204030204" pitchFamily="34" charset="0"/>
                </a:rPr>
                <a:t>A. Khen tranh của Bống vẽ rất sinh động, tự nhiên.</a:t>
              </a:r>
            </a:p>
            <a:p>
              <a:pPr algn="just"/>
              <a:r>
                <a:rPr lang="vi-VN" sz="3200" b="1" i="0" dirty="0">
                  <a:solidFill>
                    <a:srgbClr val="000000"/>
                  </a:solidFill>
                  <a:effectLst/>
                  <a:latin typeface="Calibri" panose="020F0502020204030204" pitchFamily="34" charset="0"/>
                  <a:cs typeface="Calibri" panose="020F0502020204030204" pitchFamily="34" charset="0"/>
                </a:rPr>
                <a:t>B. Khen Bống có năng khiếu vẽ tranh. </a:t>
              </a:r>
            </a:p>
            <a:p>
              <a:pPr algn="just"/>
              <a:r>
                <a:rPr lang="vi-VN" sz="3200" b="1" i="0" dirty="0">
                  <a:solidFill>
                    <a:srgbClr val="000000"/>
                  </a:solidFill>
                  <a:effectLst/>
                  <a:latin typeface="Calibri" panose="020F0502020204030204" pitchFamily="34" charset="0"/>
                  <a:cs typeface="Calibri" panose="020F0502020204030204" pitchFamily="34" charset="0"/>
                </a:rPr>
                <a:t>C. Dự đoán Bống sẽ là một hoạ sĩ tài năng trong tương lai.</a:t>
              </a:r>
              <a:endParaRPr lang="vi-VN" sz="3200" b="0" i="0" dirty="0">
                <a:solidFill>
                  <a:srgbClr val="000000"/>
                </a:solidFill>
                <a:effectLst/>
                <a:latin typeface="Calibri" panose="020F0502020204030204" pitchFamily="34" charset="0"/>
                <a:cs typeface="Calibri" panose="020F0502020204030204" pitchFamily="34" charset="0"/>
              </a:endParaRPr>
            </a:p>
          </p:txBody>
        </p:sp>
      </p:grpSp>
      <p:grpSp>
        <p:nvGrpSpPr>
          <p:cNvPr id="18" name="Nhóm 43">
            <a:extLst>
              <a:ext uri="{FF2B5EF4-FFF2-40B4-BE49-F238E27FC236}">
                <a16:creationId xmlns:a16="http://schemas.microsoft.com/office/drawing/2014/main" id="{670E10FD-7C35-26DF-5581-4867C89423E4}"/>
              </a:ext>
            </a:extLst>
          </p:cNvPr>
          <p:cNvGrpSpPr/>
          <p:nvPr/>
        </p:nvGrpSpPr>
        <p:grpSpPr>
          <a:xfrm>
            <a:off x="1904302" y="4078659"/>
            <a:ext cx="8032912" cy="2121003"/>
            <a:chOff x="-18948" y="2679644"/>
            <a:chExt cx="9365582" cy="3710787"/>
          </a:xfrm>
        </p:grpSpPr>
        <p:grpSp>
          <p:nvGrpSpPr>
            <p:cNvPr id="19" name="Nhóm 34">
              <a:extLst>
                <a:ext uri="{FF2B5EF4-FFF2-40B4-BE49-F238E27FC236}">
                  <a16:creationId xmlns:a16="http://schemas.microsoft.com/office/drawing/2014/main" id="{82399360-8F0B-F63A-FF3B-BFB661643A69}"/>
                </a:ext>
              </a:extLst>
            </p:cNvPr>
            <p:cNvGrpSpPr/>
            <p:nvPr/>
          </p:nvGrpSpPr>
          <p:grpSpPr>
            <a:xfrm>
              <a:off x="393700" y="3109912"/>
              <a:ext cx="8531005" cy="3169830"/>
              <a:chOff x="393699" y="2878733"/>
              <a:chExt cx="8531005" cy="3169830"/>
            </a:xfrm>
          </p:grpSpPr>
          <p:sp>
            <p:nvSpPr>
              <p:cNvPr id="22" name="Hình chữ nhật: Góc Tròn 33">
                <a:extLst>
                  <a:ext uri="{FF2B5EF4-FFF2-40B4-BE49-F238E27FC236}">
                    <a16:creationId xmlns:a16="http://schemas.microsoft.com/office/drawing/2014/main" id="{4DD810E0-28EA-A539-E654-9F7013A6E784}"/>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32">
                <a:extLst>
                  <a:ext uri="{FF2B5EF4-FFF2-40B4-BE49-F238E27FC236}">
                    <a16:creationId xmlns:a16="http://schemas.microsoft.com/office/drawing/2014/main" id="{377545ED-A40D-B36B-E000-93564D5975E6}"/>
                  </a:ext>
                </a:extLst>
              </p:cNvPr>
              <p:cNvSpPr txBox="1"/>
              <p:nvPr/>
            </p:nvSpPr>
            <p:spPr>
              <a:xfrm>
                <a:off x="558974" y="3044238"/>
                <a:ext cx="8325495" cy="2746189"/>
              </a:xfrm>
              <a:prstGeom prst="rect">
                <a:avLst/>
              </a:prstGeom>
              <a:noFill/>
            </p:spPr>
            <p:txBody>
              <a:bodyPr wrap="square">
                <a:spAutoFit/>
              </a:bodyPr>
              <a:lstStyle/>
              <a:p>
                <a:pPr marL="0" marR="0" algn="just">
                  <a:spcBef>
                    <a:spcPts val="0"/>
                  </a:spcBef>
                  <a:spcAft>
                    <a:spcPts val="0"/>
                  </a:spcAft>
                </a:pPr>
                <a:r>
                  <a:rPr lang="nl-NL" sz="3200" b="1" dirty="0">
                    <a:solidFill>
                      <a:srgbClr val="FF0000"/>
                    </a:solidFill>
                    <a:effectLst/>
                    <a:ea typeface="Calibri" panose="020F0502020204030204" pitchFamily="34" charset="0"/>
                  </a:rPr>
                  <a:t>VD: Đây là câu ông hoạ sĩ vừa khen Bống vẽ đẹp, vừa dự đoán bống là một tài năng trong tương lai...</a:t>
                </a:r>
                <a:endParaRPr lang="en-US" sz="3200" b="1" dirty="0">
                  <a:solidFill>
                    <a:srgbClr val="FF0000"/>
                  </a:solidFill>
                  <a:effectLst/>
                  <a:ea typeface="Calibri" panose="020F0502020204030204" pitchFamily="34" charset="0"/>
                </a:endParaRPr>
              </a:p>
            </p:txBody>
          </p:sp>
        </p:grpSp>
        <p:pic>
          <p:nvPicPr>
            <p:cNvPr id="20" name="Hình ảnh 42">
              <a:extLst>
                <a:ext uri="{FF2B5EF4-FFF2-40B4-BE49-F238E27FC236}">
                  <a16:creationId xmlns:a16="http://schemas.microsoft.com/office/drawing/2014/main" id="{7E67862D-B6D8-FCDF-4A61-038C6E622793}"/>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1" name="Hình ảnh 44">
              <a:extLst>
                <a:ext uri="{FF2B5EF4-FFF2-40B4-BE49-F238E27FC236}">
                  <a16:creationId xmlns:a16="http://schemas.microsoft.com/office/drawing/2014/main" id="{E4629905-3E95-1618-B3DC-0F309052709B}"/>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11973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7F4B9AAF-E8E2-A338-1784-5C7434FE6771}"/>
              </a:ext>
            </a:extLst>
          </p:cNvPr>
          <p:cNvGrpSpPr/>
          <p:nvPr/>
        </p:nvGrpSpPr>
        <p:grpSpPr>
          <a:xfrm>
            <a:off x="396522" y="334326"/>
            <a:ext cx="11459147" cy="1301011"/>
            <a:chOff x="8624" y="3369268"/>
            <a:chExt cx="8594361" cy="975758"/>
          </a:xfrm>
        </p:grpSpPr>
        <p:grpSp>
          <p:nvGrpSpPr>
            <p:cNvPr id="5" name="Nhóm 2">
              <a:extLst>
                <a:ext uri="{FF2B5EF4-FFF2-40B4-BE49-F238E27FC236}">
                  <a16:creationId xmlns:a16="http://schemas.microsoft.com/office/drawing/2014/main"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a16="http://schemas.microsoft.com/office/drawing/2014/main"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a16="http://schemas.microsoft.com/office/drawing/2014/main"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Những chi tiết nào trong bài cho thấy Bống có trí tưởng tượng rất phong phú?</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Hình ảnh 3">
              <a:extLst>
                <a:ext uri="{FF2B5EF4-FFF2-40B4-BE49-F238E27FC236}">
                  <a16:creationId xmlns:a16="http://schemas.microsoft.com/office/drawing/2014/main" id="{0D645F81-3DD3-F868-59B3-08512F714467}"/>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a16="http://schemas.microsoft.com/office/drawing/2014/main" id="{22EA6DF6-9E42-7DF3-94BF-D0AAE3456892}"/>
              </a:ext>
            </a:extLst>
          </p:cNvPr>
          <p:cNvGrpSpPr/>
          <p:nvPr/>
        </p:nvGrpSpPr>
        <p:grpSpPr>
          <a:xfrm>
            <a:off x="108553" y="1842235"/>
            <a:ext cx="12083447" cy="4369408"/>
            <a:chOff x="-18948" y="2679644"/>
            <a:chExt cx="9468339" cy="3861583"/>
          </a:xfrm>
        </p:grpSpPr>
        <p:grpSp>
          <p:nvGrpSpPr>
            <p:cNvPr id="14" name="Nhóm 34">
              <a:extLst>
                <a:ext uri="{FF2B5EF4-FFF2-40B4-BE49-F238E27FC236}">
                  <a16:creationId xmlns:a16="http://schemas.microsoft.com/office/drawing/2014/main" id="{8474FFDD-363A-2796-868C-F6F0AEBC33BB}"/>
                </a:ext>
              </a:extLst>
            </p:cNvPr>
            <p:cNvGrpSpPr/>
            <p:nvPr/>
          </p:nvGrpSpPr>
          <p:grpSpPr>
            <a:xfrm>
              <a:off x="393700" y="3109912"/>
              <a:ext cx="8531005" cy="3241438"/>
              <a:chOff x="393699" y="2878733"/>
              <a:chExt cx="8531005" cy="3241438"/>
            </a:xfrm>
          </p:grpSpPr>
          <p:sp>
            <p:nvSpPr>
              <p:cNvPr id="17" name="Hình chữ nhật: Góc Tròn 33">
                <a:extLst>
                  <a:ext uri="{FF2B5EF4-FFF2-40B4-BE49-F238E27FC236}">
                    <a16:creationId xmlns:a16="http://schemas.microsoft.com/office/drawing/2014/main" id="{10D25931-D47C-61E4-441B-8FA9503D2E4C}"/>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32">
                <a:extLst>
                  <a:ext uri="{FF2B5EF4-FFF2-40B4-BE49-F238E27FC236}">
                    <a16:creationId xmlns:a16="http://schemas.microsoft.com/office/drawing/2014/main" id="{5FEEB65C-18BA-E35D-0332-ACDEB39CE1BC}"/>
                  </a:ext>
                </a:extLst>
              </p:cNvPr>
              <p:cNvSpPr txBox="1"/>
              <p:nvPr/>
            </p:nvSpPr>
            <p:spPr>
              <a:xfrm>
                <a:off x="558974" y="3044238"/>
                <a:ext cx="8325495" cy="3075933"/>
              </a:xfrm>
              <a:prstGeom prst="rect">
                <a:avLst/>
              </a:prstGeom>
              <a:noFill/>
            </p:spPr>
            <p:txBody>
              <a:bodyPr wrap="square">
                <a:spAutoFit/>
              </a:bodyPr>
              <a:lstStyle/>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Đó là tí của nó ạ. Không có tí, gà con bú mẹ sao được? (Tưởng tượng gà mẹ có tí).</a:t>
                </a:r>
              </a:p>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Dạ lưng con mèo ạ. Ý cháu là... hỡi tên chuột kia, mi hãy giờ hỗn, mèo chưa quay đầu lại đâu! (Tưởng tượng có một con mèo đang đứng cạnh con chuột.).</a:t>
                </a:r>
              </a:p>
            </p:txBody>
          </p:sp>
        </p:grpSp>
        <p:pic>
          <p:nvPicPr>
            <p:cNvPr id="15" name="Hình ảnh 42">
              <a:extLst>
                <a:ext uri="{FF2B5EF4-FFF2-40B4-BE49-F238E27FC236}">
                  <a16:creationId xmlns:a16="http://schemas.microsoft.com/office/drawing/2014/main" id="{CD504520-33CE-7D92-3866-FB0950DF8562}"/>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a16="http://schemas.microsoft.com/office/drawing/2014/main" id="{7AF91D43-828B-2A5F-2E8A-A446AD6E6831}"/>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138793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6">
            <a:extLst>
              <a:ext uri="{FF2B5EF4-FFF2-40B4-BE49-F238E27FC236}">
                <a16:creationId xmlns:a16="http://schemas.microsoft.com/office/drawing/2014/main" id="{E73270E3-F9B2-FDFA-E89F-EB4819241F80}"/>
              </a:ext>
            </a:extLst>
          </p:cNvPr>
          <p:cNvGrpSpPr/>
          <p:nvPr/>
        </p:nvGrpSpPr>
        <p:grpSpPr>
          <a:xfrm>
            <a:off x="203458" y="647718"/>
            <a:ext cx="11838617" cy="1610738"/>
            <a:chOff x="32218" y="4156379"/>
            <a:chExt cx="8878963" cy="1208054"/>
          </a:xfrm>
        </p:grpSpPr>
        <p:sp>
          <p:nvSpPr>
            <p:cNvPr id="4" name="Hình chữ nhật: Góc Tròn 7">
              <a:extLst>
                <a:ext uri="{FF2B5EF4-FFF2-40B4-BE49-F238E27FC236}">
                  <a16:creationId xmlns:a16="http://schemas.microsoft.com/office/drawing/2014/main" id="{F1A5B2C9-6904-C9D7-CFA9-CF17B360DE61}"/>
                </a:ext>
              </a:extLst>
            </p:cNvPr>
            <p:cNvSpPr/>
            <p:nvPr/>
          </p:nvSpPr>
          <p:spPr>
            <a:xfrm>
              <a:off x="505401" y="4156379"/>
              <a:ext cx="8405780" cy="1208054"/>
            </a:xfrm>
            <a:custGeom>
              <a:avLst/>
              <a:gdLst>
                <a:gd name="connsiteX0" fmla="*/ 0 w 8405780"/>
                <a:gd name="connsiteY0" fmla="*/ 201346 h 1208054"/>
                <a:gd name="connsiteX1" fmla="*/ 201346 w 8405780"/>
                <a:gd name="connsiteY1" fmla="*/ 0 h 1208054"/>
                <a:gd name="connsiteX2" fmla="*/ 708208 w 8405780"/>
                <a:gd name="connsiteY2" fmla="*/ 0 h 1208054"/>
                <a:gd name="connsiteX3" fmla="*/ 1455163 w 8405780"/>
                <a:gd name="connsiteY3" fmla="*/ 0 h 1208054"/>
                <a:gd name="connsiteX4" fmla="*/ 2282149 w 8405780"/>
                <a:gd name="connsiteY4" fmla="*/ 0 h 1208054"/>
                <a:gd name="connsiteX5" fmla="*/ 2708980 w 8405780"/>
                <a:gd name="connsiteY5" fmla="*/ 0 h 1208054"/>
                <a:gd name="connsiteX6" fmla="*/ 3455935 w 8405780"/>
                <a:gd name="connsiteY6" fmla="*/ 0 h 1208054"/>
                <a:gd name="connsiteX7" fmla="*/ 3882766 w 8405780"/>
                <a:gd name="connsiteY7" fmla="*/ 0 h 1208054"/>
                <a:gd name="connsiteX8" fmla="*/ 4389629 w 8405780"/>
                <a:gd name="connsiteY8" fmla="*/ 0 h 1208054"/>
                <a:gd name="connsiteX9" fmla="*/ 4976522 w 8405780"/>
                <a:gd name="connsiteY9" fmla="*/ 0 h 1208054"/>
                <a:gd name="connsiteX10" fmla="*/ 5403353 w 8405780"/>
                <a:gd name="connsiteY10" fmla="*/ 0 h 1208054"/>
                <a:gd name="connsiteX11" fmla="*/ 5990246 w 8405780"/>
                <a:gd name="connsiteY11" fmla="*/ 0 h 1208054"/>
                <a:gd name="connsiteX12" fmla="*/ 6497109 w 8405780"/>
                <a:gd name="connsiteY12" fmla="*/ 0 h 1208054"/>
                <a:gd name="connsiteX13" fmla="*/ 7164033 w 8405780"/>
                <a:gd name="connsiteY13" fmla="*/ 0 h 1208054"/>
                <a:gd name="connsiteX14" fmla="*/ 8204434 w 8405780"/>
                <a:gd name="connsiteY14" fmla="*/ 0 h 1208054"/>
                <a:gd name="connsiteX15" fmla="*/ 8405780 w 8405780"/>
                <a:gd name="connsiteY15" fmla="*/ 201346 h 1208054"/>
                <a:gd name="connsiteX16" fmla="*/ 8405780 w 8405780"/>
                <a:gd name="connsiteY16" fmla="*/ 579866 h 1208054"/>
                <a:gd name="connsiteX17" fmla="*/ 8405780 w 8405780"/>
                <a:gd name="connsiteY17" fmla="*/ 1006708 h 1208054"/>
                <a:gd name="connsiteX18" fmla="*/ 8204434 w 8405780"/>
                <a:gd name="connsiteY18" fmla="*/ 1208054 h 1208054"/>
                <a:gd name="connsiteX19" fmla="*/ 7617541 w 8405780"/>
                <a:gd name="connsiteY19" fmla="*/ 1208054 h 1208054"/>
                <a:gd name="connsiteX20" fmla="*/ 7030648 w 8405780"/>
                <a:gd name="connsiteY20" fmla="*/ 1208054 h 1208054"/>
                <a:gd name="connsiteX21" fmla="*/ 6603816 w 8405780"/>
                <a:gd name="connsiteY21" fmla="*/ 1208054 h 1208054"/>
                <a:gd name="connsiteX22" fmla="*/ 5856862 w 8405780"/>
                <a:gd name="connsiteY22" fmla="*/ 1208054 h 1208054"/>
                <a:gd name="connsiteX23" fmla="*/ 5029876 w 8405780"/>
                <a:gd name="connsiteY23" fmla="*/ 1208054 h 1208054"/>
                <a:gd name="connsiteX24" fmla="*/ 4282921 w 8405780"/>
                <a:gd name="connsiteY24" fmla="*/ 1208054 h 1208054"/>
                <a:gd name="connsiteX25" fmla="*/ 3856090 w 8405780"/>
                <a:gd name="connsiteY25" fmla="*/ 1208054 h 1208054"/>
                <a:gd name="connsiteX26" fmla="*/ 3429258 w 8405780"/>
                <a:gd name="connsiteY26" fmla="*/ 1208054 h 1208054"/>
                <a:gd name="connsiteX27" fmla="*/ 2842365 w 8405780"/>
                <a:gd name="connsiteY27" fmla="*/ 1208054 h 1208054"/>
                <a:gd name="connsiteX28" fmla="*/ 2335503 w 8405780"/>
                <a:gd name="connsiteY28" fmla="*/ 1208054 h 1208054"/>
                <a:gd name="connsiteX29" fmla="*/ 1508517 w 8405780"/>
                <a:gd name="connsiteY29" fmla="*/ 1208054 h 1208054"/>
                <a:gd name="connsiteX30" fmla="*/ 841593 w 8405780"/>
                <a:gd name="connsiteY30" fmla="*/ 1208054 h 1208054"/>
                <a:gd name="connsiteX31" fmla="*/ 201346 w 8405780"/>
                <a:gd name="connsiteY31" fmla="*/ 1208054 h 1208054"/>
                <a:gd name="connsiteX32" fmla="*/ 0 w 8405780"/>
                <a:gd name="connsiteY32" fmla="*/ 1006708 h 1208054"/>
                <a:gd name="connsiteX33" fmla="*/ 0 w 8405780"/>
                <a:gd name="connsiteY33" fmla="*/ 604027 h 1208054"/>
                <a:gd name="connsiteX34" fmla="*/ 0 w 8405780"/>
                <a:gd name="connsiteY34" fmla="*/ 201346 h 120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05780" h="1208054" fill="none" extrusionOk="0">
                  <a:moveTo>
                    <a:pt x="0" y="201346"/>
                  </a:moveTo>
                  <a:cubicBezTo>
                    <a:pt x="10400" y="93702"/>
                    <a:pt x="98852" y="-25864"/>
                    <a:pt x="201346" y="0"/>
                  </a:cubicBezTo>
                  <a:cubicBezTo>
                    <a:pt x="341039" y="-15198"/>
                    <a:pt x="604064" y="23996"/>
                    <a:pt x="708208" y="0"/>
                  </a:cubicBezTo>
                  <a:cubicBezTo>
                    <a:pt x="812352" y="-23996"/>
                    <a:pt x="1201600" y="-22740"/>
                    <a:pt x="1455163" y="0"/>
                  </a:cubicBezTo>
                  <a:cubicBezTo>
                    <a:pt x="1708727" y="22740"/>
                    <a:pt x="2022817" y="-14838"/>
                    <a:pt x="2282149" y="0"/>
                  </a:cubicBezTo>
                  <a:cubicBezTo>
                    <a:pt x="2541481" y="14838"/>
                    <a:pt x="2512655" y="6474"/>
                    <a:pt x="2708980" y="0"/>
                  </a:cubicBezTo>
                  <a:cubicBezTo>
                    <a:pt x="2905305" y="-6474"/>
                    <a:pt x="3105354" y="-25526"/>
                    <a:pt x="3455935" y="0"/>
                  </a:cubicBezTo>
                  <a:cubicBezTo>
                    <a:pt x="3806516" y="25526"/>
                    <a:pt x="3769582" y="-10818"/>
                    <a:pt x="3882766" y="0"/>
                  </a:cubicBezTo>
                  <a:cubicBezTo>
                    <a:pt x="3995950" y="10818"/>
                    <a:pt x="4165510" y="-2580"/>
                    <a:pt x="4389629" y="0"/>
                  </a:cubicBezTo>
                  <a:cubicBezTo>
                    <a:pt x="4613748" y="2580"/>
                    <a:pt x="4778328" y="8915"/>
                    <a:pt x="4976522" y="0"/>
                  </a:cubicBezTo>
                  <a:cubicBezTo>
                    <a:pt x="5174716" y="-8915"/>
                    <a:pt x="5305569" y="-3342"/>
                    <a:pt x="5403353" y="0"/>
                  </a:cubicBezTo>
                  <a:cubicBezTo>
                    <a:pt x="5501137" y="3342"/>
                    <a:pt x="5816324" y="13911"/>
                    <a:pt x="5990246" y="0"/>
                  </a:cubicBezTo>
                  <a:cubicBezTo>
                    <a:pt x="6164168" y="-13911"/>
                    <a:pt x="6381277" y="14961"/>
                    <a:pt x="6497109" y="0"/>
                  </a:cubicBezTo>
                  <a:cubicBezTo>
                    <a:pt x="6612941" y="-14961"/>
                    <a:pt x="6987827" y="-9967"/>
                    <a:pt x="7164033" y="0"/>
                  </a:cubicBezTo>
                  <a:cubicBezTo>
                    <a:pt x="7340239" y="9967"/>
                    <a:pt x="7974606" y="-47126"/>
                    <a:pt x="8204434" y="0"/>
                  </a:cubicBezTo>
                  <a:cubicBezTo>
                    <a:pt x="8305555" y="-1740"/>
                    <a:pt x="8395279" y="97158"/>
                    <a:pt x="8405780" y="201346"/>
                  </a:cubicBezTo>
                  <a:cubicBezTo>
                    <a:pt x="8422656" y="283782"/>
                    <a:pt x="8421241" y="419405"/>
                    <a:pt x="8405780" y="579866"/>
                  </a:cubicBezTo>
                  <a:cubicBezTo>
                    <a:pt x="8390319" y="740327"/>
                    <a:pt x="8420276" y="827015"/>
                    <a:pt x="8405780" y="1006708"/>
                  </a:cubicBezTo>
                  <a:cubicBezTo>
                    <a:pt x="8414124" y="1137306"/>
                    <a:pt x="8323378" y="1231499"/>
                    <a:pt x="8204434" y="1208054"/>
                  </a:cubicBezTo>
                  <a:cubicBezTo>
                    <a:pt x="7916261" y="1198536"/>
                    <a:pt x="7793134" y="1209232"/>
                    <a:pt x="7617541" y="1208054"/>
                  </a:cubicBezTo>
                  <a:cubicBezTo>
                    <a:pt x="7441948" y="1206876"/>
                    <a:pt x="7247576" y="1189679"/>
                    <a:pt x="7030648" y="1208054"/>
                  </a:cubicBezTo>
                  <a:cubicBezTo>
                    <a:pt x="6813720" y="1226429"/>
                    <a:pt x="6719991" y="1224606"/>
                    <a:pt x="6603816" y="1208054"/>
                  </a:cubicBezTo>
                  <a:cubicBezTo>
                    <a:pt x="6487641" y="1191502"/>
                    <a:pt x="6175119" y="1241407"/>
                    <a:pt x="5856862" y="1208054"/>
                  </a:cubicBezTo>
                  <a:cubicBezTo>
                    <a:pt x="5538605" y="1174701"/>
                    <a:pt x="5371368" y="1209881"/>
                    <a:pt x="5029876" y="1208054"/>
                  </a:cubicBezTo>
                  <a:cubicBezTo>
                    <a:pt x="4688384" y="1206227"/>
                    <a:pt x="4542683" y="1177300"/>
                    <a:pt x="4282921" y="1208054"/>
                  </a:cubicBezTo>
                  <a:cubicBezTo>
                    <a:pt x="4023160" y="1238808"/>
                    <a:pt x="3964768" y="1204012"/>
                    <a:pt x="3856090" y="1208054"/>
                  </a:cubicBezTo>
                  <a:cubicBezTo>
                    <a:pt x="3747412" y="1212096"/>
                    <a:pt x="3639686" y="1211274"/>
                    <a:pt x="3429258" y="1208054"/>
                  </a:cubicBezTo>
                  <a:cubicBezTo>
                    <a:pt x="3218830" y="1204834"/>
                    <a:pt x="3044384" y="1185534"/>
                    <a:pt x="2842365" y="1208054"/>
                  </a:cubicBezTo>
                  <a:cubicBezTo>
                    <a:pt x="2640346" y="1230574"/>
                    <a:pt x="2526031" y="1203436"/>
                    <a:pt x="2335503" y="1208054"/>
                  </a:cubicBezTo>
                  <a:cubicBezTo>
                    <a:pt x="2144975" y="1212672"/>
                    <a:pt x="1848040" y="1181169"/>
                    <a:pt x="1508517" y="1208054"/>
                  </a:cubicBezTo>
                  <a:cubicBezTo>
                    <a:pt x="1168994" y="1234939"/>
                    <a:pt x="1043881" y="1187787"/>
                    <a:pt x="841593" y="1208054"/>
                  </a:cubicBezTo>
                  <a:cubicBezTo>
                    <a:pt x="639305" y="1228321"/>
                    <a:pt x="444367" y="1227237"/>
                    <a:pt x="201346" y="1208054"/>
                  </a:cubicBezTo>
                  <a:cubicBezTo>
                    <a:pt x="83934" y="1206183"/>
                    <a:pt x="-3416" y="1130673"/>
                    <a:pt x="0" y="1006708"/>
                  </a:cubicBezTo>
                  <a:cubicBezTo>
                    <a:pt x="14117" y="863404"/>
                    <a:pt x="3624" y="804285"/>
                    <a:pt x="0" y="604027"/>
                  </a:cubicBezTo>
                  <a:cubicBezTo>
                    <a:pt x="-3624" y="403769"/>
                    <a:pt x="-2546" y="366670"/>
                    <a:pt x="0" y="201346"/>
                  </a:cubicBezTo>
                  <a:close/>
                </a:path>
                <a:path w="8405780" h="1208054" stroke="0" extrusionOk="0">
                  <a:moveTo>
                    <a:pt x="0" y="201346"/>
                  </a:moveTo>
                  <a:cubicBezTo>
                    <a:pt x="5294" y="89257"/>
                    <a:pt x="89706" y="17925"/>
                    <a:pt x="201346" y="0"/>
                  </a:cubicBezTo>
                  <a:cubicBezTo>
                    <a:pt x="358511" y="-13441"/>
                    <a:pt x="532000" y="15675"/>
                    <a:pt x="628177" y="0"/>
                  </a:cubicBezTo>
                  <a:cubicBezTo>
                    <a:pt x="724354" y="-15675"/>
                    <a:pt x="912055" y="-14333"/>
                    <a:pt x="1055009" y="0"/>
                  </a:cubicBezTo>
                  <a:cubicBezTo>
                    <a:pt x="1197963" y="14333"/>
                    <a:pt x="1388082" y="3336"/>
                    <a:pt x="1641902" y="0"/>
                  </a:cubicBezTo>
                  <a:cubicBezTo>
                    <a:pt x="1895722" y="-3336"/>
                    <a:pt x="2181953" y="17139"/>
                    <a:pt x="2468888" y="0"/>
                  </a:cubicBezTo>
                  <a:cubicBezTo>
                    <a:pt x="2755823" y="-17139"/>
                    <a:pt x="2715205" y="-18473"/>
                    <a:pt x="2895719" y="0"/>
                  </a:cubicBezTo>
                  <a:cubicBezTo>
                    <a:pt x="3076233" y="18473"/>
                    <a:pt x="3255249" y="18936"/>
                    <a:pt x="3402581" y="0"/>
                  </a:cubicBezTo>
                  <a:cubicBezTo>
                    <a:pt x="3549913" y="-18936"/>
                    <a:pt x="3723940" y="22501"/>
                    <a:pt x="3909443" y="0"/>
                  </a:cubicBezTo>
                  <a:cubicBezTo>
                    <a:pt x="4094946" y="-22501"/>
                    <a:pt x="4331033" y="-14203"/>
                    <a:pt x="4496337" y="0"/>
                  </a:cubicBezTo>
                  <a:cubicBezTo>
                    <a:pt x="4661641" y="14203"/>
                    <a:pt x="4849006" y="-24597"/>
                    <a:pt x="5163261" y="0"/>
                  </a:cubicBezTo>
                  <a:cubicBezTo>
                    <a:pt x="5477516" y="24597"/>
                    <a:pt x="5493660" y="12012"/>
                    <a:pt x="5590092" y="0"/>
                  </a:cubicBezTo>
                  <a:cubicBezTo>
                    <a:pt x="5686524" y="-12012"/>
                    <a:pt x="5930789" y="-17996"/>
                    <a:pt x="6096954" y="0"/>
                  </a:cubicBezTo>
                  <a:cubicBezTo>
                    <a:pt x="6263119" y="17996"/>
                    <a:pt x="6631127" y="3984"/>
                    <a:pt x="6843909" y="0"/>
                  </a:cubicBezTo>
                  <a:cubicBezTo>
                    <a:pt x="7056691" y="-3984"/>
                    <a:pt x="7259829" y="4715"/>
                    <a:pt x="7590864" y="0"/>
                  </a:cubicBezTo>
                  <a:cubicBezTo>
                    <a:pt x="7921899" y="-4715"/>
                    <a:pt x="7963392" y="24593"/>
                    <a:pt x="8204434" y="0"/>
                  </a:cubicBezTo>
                  <a:cubicBezTo>
                    <a:pt x="8321084" y="-14486"/>
                    <a:pt x="8403310" y="87903"/>
                    <a:pt x="8405780" y="201346"/>
                  </a:cubicBezTo>
                  <a:cubicBezTo>
                    <a:pt x="8389165" y="357216"/>
                    <a:pt x="8416665" y="477109"/>
                    <a:pt x="8405780" y="612081"/>
                  </a:cubicBezTo>
                  <a:cubicBezTo>
                    <a:pt x="8394895" y="747054"/>
                    <a:pt x="8419110" y="827051"/>
                    <a:pt x="8405780" y="1006708"/>
                  </a:cubicBezTo>
                  <a:cubicBezTo>
                    <a:pt x="8394657" y="1114819"/>
                    <a:pt x="8323276" y="1216826"/>
                    <a:pt x="8204434" y="1208054"/>
                  </a:cubicBezTo>
                  <a:cubicBezTo>
                    <a:pt x="7931815" y="1192170"/>
                    <a:pt x="7801772" y="1206018"/>
                    <a:pt x="7537510" y="1208054"/>
                  </a:cubicBezTo>
                  <a:cubicBezTo>
                    <a:pt x="7273248" y="1210090"/>
                    <a:pt x="7058401" y="1192693"/>
                    <a:pt x="6710524" y="1208054"/>
                  </a:cubicBezTo>
                  <a:cubicBezTo>
                    <a:pt x="6362647" y="1223415"/>
                    <a:pt x="6323777" y="1193046"/>
                    <a:pt x="6043600" y="1208054"/>
                  </a:cubicBezTo>
                  <a:cubicBezTo>
                    <a:pt x="5763423" y="1223062"/>
                    <a:pt x="5690984" y="1197554"/>
                    <a:pt x="5376676" y="1208054"/>
                  </a:cubicBezTo>
                  <a:cubicBezTo>
                    <a:pt x="5062368" y="1218554"/>
                    <a:pt x="4920493" y="1192219"/>
                    <a:pt x="4789783" y="1208054"/>
                  </a:cubicBezTo>
                  <a:cubicBezTo>
                    <a:pt x="4659073" y="1223889"/>
                    <a:pt x="4402965" y="1220679"/>
                    <a:pt x="4282921" y="1208054"/>
                  </a:cubicBezTo>
                  <a:cubicBezTo>
                    <a:pt x="4162877" y="1195429"/>
                    <a:pt x="3883460" y="1198834"/>
                    <a:pt x="3776059" y="1208054"/>
                  </a:cubicBezTo>
                  <a:cubicBezTo>
                    <a:pt x="3668658" y="1217274"/>
                    <a:pt x="3434687" y="1207295"/>
                    <a:pt x="3189166" y="1208054"/>
                  </a:cubicBezTo>
                  <a:cubicBezTo>
                    <a:pt x="2943645" y="1208813"/>
                    <a:pt x="2700534" y="1203845"/>
                    <a:pt x="2442211" y="1208054"/>
                  </a:cubicBezTo>
                  <a:cubicBezTo>
                    <a:pt x="2183888" y="1212263"/>
                    <a:pt x="2162187" y="1200237"/>
                    <a:pt x="1935348" y="1208054"/>
                  </a:cubicBezTo>
                  <a:cubicBezTo>
                    <a:pt x="1708509" y="1215871"/>
                    <a:pt x="1356372" y="1217927"/>
                    <a:pt x="1108363" y="1208054"/>
                  </a:cubicBezTo>
                  <a:cubicBezTo>
                    <a:pt x="860354" y="1198181"/>
                    <a:pt x="564474" y="1238476"/>
                    <a:pt x="201346" y="1208054"/>
                  </a:cubicBezTo>
                  <a:cubicBezTo>
                    <a:pt x="93123" y="1196155"/>
                    <a:pt x="9659" y="1119400"/>
                    <a:pt x="0" y="1006708"/>
                  </a:cubicBezTo>
                  <a:cubicBezTo>
                    <a:pt x="5643" y="898172"/>
                    <a:pt x="-9425" y="760858"/>
                    <a:pt x="0" y="620134"/>
                  </a:cubicBezTo>
                  <a:cubicBezTo>
                    <a:pt x="9425" y="479410"/>
                    <a:pt x="-396" y="396179"/>
                    <a:pt x="0" y="201346"/>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10">
              <a:extLst>
                <a:ext uri="{FF2B5EF4-FFF2-40B4-BE49-F238E27FC236}">
                  <a16:creationId xmlns:a16="http://schemas.microsoft.com/office/drawing/2014/main" id="{33FA490D-2184-814B-7B01-A31C8F220A56}"/>
                </a:ext>
              </a:extLst>
            </p:cNvPr>
            <p:cNvSpPr txBox="1"/>
            <p:nvPr/>
          </p:nvSpPr>
          <p:spPr>
            <a:xfrm>
              <a:off x="623643" y="4264566"/>
              <a:ext cx="8088755" cy="992580"/>
            </a:xfrm>
            <a:prstGeom prst="rect">
              <a:avLst/>
            </a:prstGeom>
            <a:noFill/>
          </p:spPr>
          <p:txBody>
            <a:bodyPr wrap="square" rtlCol="0">
              <a:spAutoFit/>
            </a:bodyPr>
            <a:lstStyle/>
            <a:p>
              <a:pPr algn="just"/>
              <a:r>
                <a:rPr lang="vi-VN" sz="4000" b="1" dirty="0">
                  <a:solidFill>
                    <a:srgbClr val="000000"/>
                  </a:solidFill>
                  <a:effectLst/>
                  <a:latin typeface="Calibri" panose="020F0502020204030204" pitchFamily="34" charset="0"/>
                  <a:cs typeface="Calibri" panose="020F0502020204030204" pitchFamily="34" charset="0"/>
                </a:rPr>
                <a:t>Em có ấn tượng với nhân vật nào trong các bức vẽ của Bống? Vì sao?</a:t>
              </a:r>
              <a:endParaRPr lang="vi-VN" sz="3600" b="0" dirty="0">
                <a:solidFill>
                  <a:srgbClr val="000000"/>
                </a:solidFill>
                <a:effectLst/>
                <a:latin typeface="Calibri" panose="020F0502020204030204" pitchFamily="34" charset="0"/>
                <a:cs typeface="Calibri" panose="020F0502020204030204" pitchFamily="34" charset="0"/>
              </a:endParaRPr>
            </a:p>
          </p:txBody>
        </p:sp>
        <p:pic>
          <p:nvPicPr>
            <p:cNvPr id="8" name="Hình ảnh 11">
              <a:extLst>
                <a:ext uri="{FF2B5EF4-FFF2-40B4-BE49-F238E27FC236}">
                  <a16:creationId xmlns:a16="http://schemas.microsoft.com/office/drawing/2014/main" id="{CEE2DB33-27B9-2EB3-B0B1-28F8FE4BC587}"/>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9" name="Nhóm 43">
            <a:extLst>
              <a:ext uri="{FF2B5EF4-FFF2-40B4-BE49-F238E27FC236}">
                <a16:creationId xmlns:a16="http://schemas.microsoft.com/office/drawing/2014/main" id="{C65B8E3B-EA3D-B57A-0206-CBC6042A755F}"/>
              </a:ext>
            </a:extLst>
          </p:cNvPr>
          <p:cNvGrpSpPr/>
          <p:nvPr/>
        </p:nvGrpSpPr>
        <p:grpSpPr>
          <a:xfrm>
            <a:off x="2113622" y="2633031"/>
            <a:ext cx="8121047" cy="1178805"/>
            <a:chOff x="-18948" y="2419164"/>
            <a:chExt cx="9468339" cy="3860578"/>
          </a:xfrm>
        </p:grpSpPr>
        <p:grpSp>
          <p:nvGrpSpPr>
            <p:cNvPr id="18" name="Nhóm 34">
              <a:extLst>
                <a:ext uri="{FF2B5EF4-FFF2-40B4-BE49-F238E27FC236}">
                  <a16:creationId xmlns:a16="http://schemas.microsoft.com/office/drawing/2014/main" id="{79BF93C3-5D06-DBFF-97DE-8E7AAB637220}"/>
                </a:ext>
              </a:extLst>
            </p:cNvPr>
            <p:cNvGrpSpPr/>
            <p:nvPr/>
          </p:nvGrpSpPr>
          <p:grpSpPr>
            <a:xfrm>
              <a:off x="393700" y="3109912"/>
              <a:ext cx="8531005" cy="3169830"/>
              <a:chOff x="393699" y="2878733"/>
              <a:chExt cx="8531005" cy="3169830"/>
            </a:xfrm>
          </p:grpSpPr>
          <p:sp>
            <p:nvSpPr>
              <p:cNvPr id="21" name="Hình chữ nhật: Góc Tròn 33">
                <a:extLst>
                  <a:ext uri="{FF2B5EF4-FFF2-40B4-BE49-F238E27FC236}">
                    <a16:creationId xmlns:a16="http://schemas.microsoft.com/office/drawing/2014/main" id="{E80FEEC9-18DE-460E-7EEF-FF50CF99A423}"/>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32">
                <a:extLst>
                  <a:ext uri="{FF2B5EF4-FFF2-40B4-BE49-F238E27FC236}">
                    <a16:creationId xmlns:a16="http://schemas.microsoft.com/office/drawing/2014/main" id="{268A9978-0283-73B9-1ADC-75192A4D8181}"/>
                  </a:ext>
                </a:extLst>
              </p:cNvPr>
              <p:cNvSpPr txBox="1"/>
              <p:nvPr/>
            </p:nvSpPr>
            <p:spPr>
              <a:xfrm>
                <a:off x="558974" y="3044238"/>
                <a:ext cx="8325495" cy="707886"/>
              </a:xfrm>
              <a:prstGeom prst="rect">
                <a:avLst/>
              </a:prstGeom>
              <a:noFill/>
            </p:spPr>
            <p:txBody>
              <a:bodyPr wrap="square">
                <a:spAutoFit/>
              </a:bodyPr>
              <a:lstStyle/>
              <a:p>
                <a:pPr algn="just" rtl="0">
                  <a:spcBef>
                    <a:spcPts val="0"/>
                  </a:spcBef>
                  <a:spcAft>
                    <a:spcPts val="500"/>
                  </a:spcAft>
                </a:pPr>
                <a:r>
                  <a:rPr lang="en-US" sz="4000" b="1" i="0" u="none" strike="noStrike" dirty="0" err="1">
                    <a:solidFill>
                      <a:srgbClr val="FF0000"/>
                    </a:solidFill>
                    <a:effectLst/>
                    <a:latin typeface="Calibri" panose="020F0502020204030204" pitchFamily="34" charset="0"/>
                    <a:cs typeface="Calibri" panose="020F0502020204030204" pitchFamily="34" charset="0"/>
                  </a:rPr>
                  <a:t>Em</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trả</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lời</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theo</a:t>
                </a:r>
                <a:r>
                  <a:rPr lang="en-US" sz="4000" b="1" i="0" u="none" strike="noStrike" dirty="0">
                    <a:solidFill>
                      <a:srgbClr val="FF0000"/>
                    </a:solidFill>
                    <a:effectLst/>
                    <a:latin typeface="Calibri" panose="020F0502020204030204" pitchFamily="34" charset="0"/>
                    <a:cs typeface="Calibri" panose="020F0502020204030204" pitchFamily="34" charset="0"/>
                  </a:rPr>
                  <a:t> ý </a:t>
                </a:r>
                <a:r>
                  <a:rPr lang="en-US" sz="4000" b="1" i="0" u="none" strike="noStrike" dirty="0" err="1">
                    <a:solidFill>
                      <a:srgbClr val="FF0000"/>
                    </a:solidFill>
                    <a:effectLst/>
                    <a:latin typeface="Calibri" panose="020F0502020204030204" pitchFamily="34" charset="0"/>
                    <a:cs typeface="Calibri" panose="020F0502020204030204" pitchFamily="34" charset="0"/>
                  </a:rPr>
                  <a:t>kiến</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của</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mình</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19" name="Hình ảnh 42">
              <a:extLst>
                <a:ext uri="{FF2B5EF4-FFF2-40B4-BE49-F238E27FC236}">
                  <a16:creationId xmlns:a16="http://schemas.microsoft.com/office/drawing/2014/main" id="{C0DB9698-99E9-9705-1C3E-659B6B92E8A2}"/>
                </a:ext>
              </a:extLst>
            </p:cNvPr>
            <p:cNvPicPr>
              <a:picLocks noChangeAspect="1"/>
            </p:cNvPicPr>
            <p:nvPr/>
          </p:nvPicPr>
          <p:blipFill rotWithShape="1">
            <a:blip r:embed="rId5"/>
            <a:srcRect l="54217" t="8264" r="18839" b="47168"/>
            <a:stretch/>
          </p:blipFill>
          <p:spPr>
            <a:xfrm>
              <a:off x="-18948" y="2419164"/>
              <a:ext cx="882726" cy="1081779"/>
            </a:xfrm>
            <a:prstGeom prst="rect">
              <a:avLst/>
            </a:prstGeom>
            <a:effectLst>
              <a:glow rad="139700">
                <a:schemeClr val="accent2">
                  <a:satMod val="175000"/>
                  <a:alpha val="40000"/>
                </a:schemeClr>
              </a:glow>
            </a:effectLst>
          </p:spPr>
        </p:pic>
        <p:pic>
          <p:nvPicPr>
            <p:cNvPr id="20" name="Hình ảnh 44">
              <a:extLst>
                <a:ext uri="{FF2B5EF4-FFF2-40B4-BE49-F238E27FC236}">
                  <a16:creationId xmlns:a16="http://schemas.microsoft.com/office/drawing/2014/main" id="{ABA59DBA-DDD5-39A2-EF95-A6D3525C488D}"/>
                </a:ext>
              </a:extLst>
            </p:cNvPr>
            <p:cNvPicPr>
              <a:picLocks noChangeAspect="1"/>
            </p:cNvPicPr>
            <p:nvPr/>
          </p:nvPicPr>
          <p:blipFill rotWithShape="1">
            <a:blip r:embed="rId5"/>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grpSp>
        <p:nvGrpSpPr>
          <p:cNvPr id="23" name="Nhóm 43">
            <a:extLst>
              <a:ext uri="{FF2B5EF4-FFF2-40B4-BE49-F238E27FC236}">
                <a16:creationId xmlns:a16="http://schemas.microsoft.com/office/drawing/2014/main" id="{62071A4A-3815-B4F4-1CD5-C85441127C62}"/>
              </a:ext>
            </a:extLst>
          </p:cNvPr>
          <p:cNvGrpSpPr/>
          <p:nvPr/>
        </p:nvGrpSpPr>
        <p:grpSpPr>
          <a:xfrm>
            <a:off x="1860234" y="2415112"/>
            <a:ext cx="9167649" cy="2784849"/>
            <a:chOff x="-18948" y="2679644"/>
            <a:chExt cx="9365582" cy="3816472"/>
          </a:xfrm>
        </p:grpSpPr>
        <p:grpSp>
          <p:nvGrpSpPr>
            <p:cNvPr id="25" name="Nhóm 34">
              <a:extLst>
                <a:ext uri="{FF2B5EF4-FFF2-40B4-BE49-F238E27FC236}">
                  <a16:creationId xmlns:a16="http://schemas.microsoft.com/office/drawing/2014/main" id="{7AB2F759-7C67-936F-C30D-6DF16B33EAA4}"/>
                </a:ext>
              </a:extLst>
            </p:cNvPr>
            <p:cNvGrpSpPr/>
            <p:nvPr/>
          </p:nvGrpSpPr>
          <p:grpSpPr>
            <a:xfrm>
              <a:off x="393700" y="3109912"/>
              <a:ext cx="8531005" cy="3386204"/>
              <a:chOff x="393699" y="2878733"/>
              <a:chExt cx="8531005" cy="3386204"/>
            </a:xfrm>
          </p:grpSpPr>
          <p:sp>
            <p:nvSpPr>
              <p:cNvPr id="28" name="Hình chữ nhật: Góc Tròn 33">
                <a:extLst>
                  <a:ext uri="{FF2B5EF4-FFF2-40B4-BE49-F238E27FC236}">
                    <a16:creationId xmlns:a16="http://schemas.microsoft.com/office/drawing/2014/main" id="{F7436398-6B83-B0A4-6580-AA9372655384}"/>
                  </a:ext>
                </a:extLst>
              </p:cNvPr>
              <p:cNvSpPr/>
              <p:nvPr/>
            </p:nvSpPr>
            <p:spPr>
              <a:xfrm>
                <a:off x="393699" y="2878733"/>
                <a:ext cx="8531005" cy="338620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32">
                <a:extLst>
                  <a:ext uri="{FF2B5EF4-FFF2-40B4-BE49-F238E27FC236}">
                    <a16:creationId xmlns:a16="http://schemas.microsoft.com/office/drawing/2014/main" id="{13A57316-3114-FB30-9482-311D0BC3DB64}"/>
                  </a:ext>
                </a:extLst>
              </p:cNvPr>
              <p:cNvSpPr txBox="1"/>
              <p:nvPr/>
            </p:nvSpPr>
            <p:spPr>
              <a:xfrm>
                <a:off x="558974" y="3044238"/>
                <a:ext cx="8325495" cy="3163423"/>
              </a:xfrm>
              <a:prstGeom prst="rect">
                <a:avLst/>
              </a:prstGeom>
              <a:noFill/>
            </p:spPr>
            <p:txBody>
              <a:bodyPr wrap="square">
                <a:spAutoFit/>
              </a:bodyPr>
              <a:lstStyle/>
              <a:p>
                <a:pPr marL="0" marR="0" algn="just">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VD: ấn tượng với mẹ Phít vì mẹ có khuôn mặt tròn như cái đồng xu hoặc ấn tượng với chú chuột nhắt vì trông chú rất ngộ nghĩnh...</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6" name="Hình ảnh 42">
              <a:extLst>
                <a:ext uri="{FF2B5EF4-FFF2-40B4-BE49-F238E27FC236}">
                  <a16:creationId xmlns:a16="http://schemas.microsoft.com/office/drawing/2014/main" id="{D08B3029-875B-CA2F-C165-5F28536329EC}"/>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7" name="Hình ảnh 44">
              <a:extLst>
                <a:ext uri="{FF2B5EF4-FFF2-40B4-BE49-F238E27FC236}">
                  <a16:creationId xmlns:a16="http://schemas.microsoft.com/office/drawing/2014/main" id="{1A9E362D-D9B7-FA0E-00EC-FA177CA9F6E8}"/>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80939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72D8402-2509-1848-7A49-AD17AAEBD897}"/>
              </a:ext>
            </a:extLst>
          </p:cNvPr>
          <p:cNvPicPr>
            <a:picLocks noChangeAspect="1"/>
          </p:cNvPicPr>
          <p:nvPr/>
        </p:nvPicPr>
        <p:blipFill rotWithShape="1">
          <a:blip r:embed="rId2">
            <a:extLst>
              <a:ext uri="{28A0092B-C50C-407E-A947-70E740481C1C}">
                <a14:useLocalDpi xmlns:a14="http://schemas.microsoft.com/office/drawing/2010/main" val="0"/>
              </a:ext>
            </a:extLst>
          </a:blip>
          <a:srcRect t="19" b="7869"/>
          <a:stretch/>
        </p:blipFill>
        <p:spPr>
          <a:xfrm>
            <a:off x="-1524" y="0"/>
            <a:ext cx="12192000" cy="6858000"/>
          </a:xfrm>
          <a:prstGeom prst="rect">
            <a:avLst/>
          </a:prstGeom>
        </p:spPr>
      </p:pic>
      <p:grpSp>
        <p:nvGrpSpPr>
          <p:cNvPr id="6" name="Group 5">
            <a:extLst>
              <a:ext uri="{FF2B5EF4-FFF2-40B4-BE49-F238E27FC236}">
                <a16:creationId xmlns:a16="http://schemas.microsoft.com/office/drawing/2014/main" id="{C05F1989-A0B9-93F6-7960-68DA24F8A800}"/>
              </a:ext>
            </a:extLst>
          </p:cNvPr>
          <p:cNvGrpSpPr/>
          <p:nvPr/>
        </p:nvGrpSpPr>
        <p:grpSpPr>
          <a:xfrm>
            <a:off x="-1" y="0"/>
            <a:ext cx="6486525" cy="3937763"/>
            <a:chOff x="485963" y="1785574"/>
            <a:chExt cx="4288541" cy="3181574"/>
          </a:xfrm>
        </p:grpSpPr>
        <p:grpSp>
          <p:nvGrpSpPr>
            <p:cNvPr id="7" name="Group 6">
              <a:extLst>
                <a:ext uri="{FF2B5EF4-FFF2-40B4-BE49-F238E27FC236}">
                  <a16:creationId xmlns:a16="http://schemas.microsoft.com/office/drawing/2014/main" id="{D5B43C4E-225D-2A61-49B5-30A77113F3DB}"/>
                </a:ext>
              </a:extLst>
            </p:cNvPr>
            <p:cNvGrpSpPr/>
            <p:nvPr/>
          </p:nvGrpSpPr>
          <p:grpSpPr>
            <a:xfrm>
              <a:off x="807504" y="1785574"/>
              <a:ext cx="3749042" cy="3181574"/>
              <a:chOff x="2404292" y="-470736"/>
              <a:chExt cx="7613779" cy="3181574"/>
            </a:xfrm>
          </p:grpSpPr>
          <p:sp>
            <p:nvSpPr>
              <p:cNvPr id="10" name="Rectangle: Rounded Corners 9">
                <a:extLst>
                  <a:ext uri="{FF2B5EF4-FFF2-40B4-BE49-F238E27FC236}">
                    <a16:creationId xmlns:a16="http://schemas.microsoft.com/office/drawing/2014/main" id="{D2C0A9B2-F580-CC5C-7EB2-D42A6CF150E7}"/>
                  </a:ext>
                </a:extLst>
              </p:cNvPr>
              <p:cNvSpPr/>
              <p:nvPr/>
            </p:nvSpPr>
            <p:spPr>
              <a:xfrm>
                <a:off x="4591958" y="-419380"/>
                <a:ext cx="253763"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75A46B7-D700-5734-B589-035032E8CD2F}"/>
                  </a:ext>
                </a:extLst>
              </p:cNvPr>
              <p:cNvSpPr/>
              <p:nvPr/>
            </p:nvSpPr>
            <p:spPr>
              <a:xfrm>
                <a:off x="7894541" y="-470736"/>
                <a:ext cx="253763"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D58C5CD-E159-F3E8-39CF-4DBBD51353B6}"/>
                  </a:ext>
                </a:extLst>
              </p:cNvPr>
              <p:cNvSpPr/>
              <p:nvPr/>
            </p:nvSpPr>
            <p:spPr>
              <a:xfrm>
                <a:off x="2404292" y="927498"/>
                <a:ext cx="7613779"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CA58F44-5857-5D8B-E324-FA0DDC085D5F}"/>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2" name="Picture 1">
            <a:extLst>
              <a:ext uri="{FF2B5EF4-FFF2-40B4-BE49-F238E27FC236}">
                <a16:creationId xmlns:a16="http://schemas.microsoft.com/office/drawing/2014/main" id="{C2F46CBF-AC22-4744-C6EF-93F14E8227C9}"/>
              </a:ext>
            </a:extLst>
          </p:cNvPr>
          <p:cNvPicPr>
            <a:picLocks noChangeAspect="1"/>
          </p:cNvPicPr>
          <p:nvPr/>
        </p:nvPicPr>
        <p:blipFill>
          <a:blip r:embed="rId5"/>
          <a:stretch>
            <a:fillRect/>
          </a:stretch>
        </p:blipFill>
        <p:spPr>
          <a:xfrm>
            <a:off x="997245" y="2202883"/>
            <a:ext cx="4901609" cy="1347333"/>
          </a:xfrm>
          <a:prstGeom prst="rect">
            <a:avLst/>
          </a:prstGeom>
        </p:spPr>
      </p:pic>
    </p:spTree>
    <p:extLst>
      <p:ext uri="{BB962C8B-B14F-4D97-AF65-F5344CB8AC3E}">
        <p14:creationId xmlns:p14="http://schemas.microsoft.com/office/powerpoint/2010/main" val="2894800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a16="http://schemas.microsoft.com/office/drawing/2014/main"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Câu chuyện muốn nói với chúng ta rằng mỗi người có một đam mê riêng. Niềm đam mê ấy sẽ giúp chúng ta có nhiều niềm vui và làm được nhiều việc có ích cho xã hội.</a:t>
              </a:r>
              <a:endParaRPr kumimoji="0" lang="en-US" sz="36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Tree>
    <p:extLst>
      <p:ext uri="{BB962C8B-B14F-4D97-AF65-F5344CB8AC3E}">
        <p14:creationId xmlns:p14="http://schemas.microsoft.com/office/powerpoint/2010/main" val="358306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2154626" y="1930543"/>
            <a:ext cx="7923727" cy="4538133"/>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1209636" y="92298"/>
            <a:ext cx="9526841" cy="1284335"/>
          </a:xfrm>
          <a:prstGeom prst="rect">
            <a:avLst/>
          </a:prstGeom>
        </p:spPr>
      </p:pic>
    </p:spTree>
    <p:controls>
      <mc:AlternateContent xmlns:mc="http://schemas.openxmlformats.org/markup-compatibility/2006">
        <mc:Choice xmlns:v="urn:schemas-microsoft-com:vml" Requires="v">
          <p:control name="TextBox1" r:id="rId1" imgW="5334120" imgH="1266840"/>
        </mc:Choice>
        <mc:Fallback>
          <p:control name="TextBox1" r:id="rId1" imgW="5334120" imgH="126684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3459736" y="1600271"/>
                  <a:ext cx="5334000" cy="12700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a16="http://schemas.microsoft.com/office/drawing/2014/main" id="{95186031-D2FF-727F-FE2F-2D7A76080DBC}"/>
              </a:ext>
            </a:extLst>
          </p:cNvPr>
          <p:cNvPicPr>
            <a:picLocks noChangeAspect="1"/>
          </p:cNvPicPr>
          <p:nvPr/>
        </p:nvPicPr>
        <p:blipFill>
          <a:blip r:embed="rId3"/>
          <a:stretch>
            <a:fillRect/>
          </a:stretch>
        </p:blipFill>
        <p:spPr>
          <a:xfrm>
            <a:off x="902407" y="2136469"/>
            <a:ext cx="10669859" cy="2556716"/>
          </a:xfrm>
          <a:prstGeom prst="rect">
            <a:avLst/>
          </a:prstGeom>
        </p:spPr>
      </p:pic>
      <p:cxnSp>
        <p:nvCxnSpPr>
          <p:cNvPr id="9" name="Straight Arrow Connector 8">
            <a:extLst>
              <a:ext uri="{FF2B5EF4-FFF2-40B4-BE49-F238E27FC236}">
                <a16:creationId xmlns:a16="http://schemas.microsoft.com/office/drawing/2014/main" id="{BDE8DFC4-0D91-B078-D693-08A01479CC9C}"/>
              </a:ext>
            </a:extLst>
          </p:cNvPr>
          <p:cNvCxnSpPr/>
          <p:nvPr/>
        </p:nvCxnSpPr>
        <p:spPr>
          <a:xfrm>
            <a:off x="3150824" y="3128790"/>
            <a:ext cx="826265" cy="1322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6F5E76-A386-447B-5C8A-9D3C973CB9BE}"/>
              </a:ext>
            </a:extLst>
          </p:cNvPr>
          <p:cNvCxnSpPr>
            <a:cxnSpLocks/>
          </p:cNvCxnSpPr>
          <p:nvPr/>
        </p:nvCxnSpPr>
        <p:spPr>
          <a:xfrm flipV="1">
            <a:off x="3172858" y="3029639"/>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14C5A0-4264-6F56-E10B-AFBEDC4A5346}"/>
              </a:ext>
            </a:extLst>
          </p:cNvPr>
          <p:cNvCxnSpPr>
            <a:cxnSpLocks/>
          </p:cNvCxnSpPr>
          <p:nvPr/>
        </p:nvCxnSpPr>
        <p:spPr>
          <a:xfrm flipV="1">
            <a:off x="3172858" y="3602516"/>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a:t>
            </a:r>
          </a:p>
        </p:txBody>
      </p:sp>
      <p:grpSp>
        <p:nvGrpSpPr>
          <p:cNvPr id="2" name="Group 1">
            <a:extLst>
              <a:ext uri="{FF2B5EF4-FFF2-40B4-BE49-F238E27FC236}">
                <a16:creationId xmlns:a16="http://schemas.microsoft.com/office/drawing/2014/main" id="{9AA742F2-1B15-0416-A854-5998EC3E6466}"/>
              </a:ext>
            </a:extLst>
          </p:cNvPr>
          <p:cNvGrpSpPr/>
          <p:nvPr/>
        </p:nvGrpSpPr>
        <p:grpSpPr>
          <a:xfrm>
            <a:off x="872282" y="1554895"/>
            <a:ext cx="10420007" cy="3512864"/>
            <a:chOff x="175846" y="1521054"/>
            <a:chExt cx="6351112" cy="3991722"/>
          </a:xfrm>
        </p:grpSpPr>
        <p:pic>
          <p:nvPicPr>
            <p:cNvPr id="4" name="图片 3">
              <a:extLst>
                <a:ext uri="{FF2B5EF4-FFF2-40B4-BE49-F238E27FC236}">
                  <a16:creationId xmlns:a16="http://schemas.microsoft.com/office/drawing/2014/main"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a16="http://schemas.microsoft.com/office/drawing/2014/main"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libri" panose="020F0502020204030204" pitchFamily="34" charset="0"/>
                  <a:cs typeface="Calibri" panose="020F0502020204030204" pitchFamily="34" charset="0"/>
                </a:rPr>
                <a:t>M. </a:t>
              </a:r>
              <a:r>
                <a:rPr lang="en-US" sz="4400" b="0" i="0" dirty="0" err="1">
                  <a:solidFill>
                    <a:srgbClr val="000000"/>
                  </a:solidFill>
                  <a:effectLst/>
                  <a:latin typeface="Calibri" panose="020F0502020204030204" pitchFamily="34" charset="0"/>
                  <a:cs typeface="Calibri" panose="020F0502020204030204" pitchFamily="34" charset="0"/>
                </a:rPr>
                <a:t>Nhà</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Phạm</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Hổ</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sáng</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tác</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nhiều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bài</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hay </a:t>
              </a:r>
              <a:r>
                <a:rPr lang="en-US" sz="4400" b="0" i="0" dirty="0" err="1">
                  <a:solidFill>
                    <a:srgbClr val="000000"/>
                  </a:solidFill>
                  <a:effectLst/>
                  <a:latin typeface="Calibri" panose="020F0502020204030204" pitchFamily="34" charset="0"/>
                  <a:cs typeface="Calibri" panose="020F0502020204030204" pitchFamily="34" charset="0"/>
                </a:rPr>
                <a:t>cho</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thiếu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a:t>
              </a:r>
              <a:r>
                <a:rPr lang="en-US" sz="4400" b="0" i="0" dirty="0">
                  <a:solidFill>
                    <a:srgbClr val="000000"/>
                  </a:solidFill>
                  <a:effectLst/>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82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a16="http://schemas.microsoft.com/office/drawing/2014/main"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id="{10E8A58B-0693-8A53-FFC4-B35A475B2A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a16="http://schemas.microsoft.com/office/drawing/2014/main"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a16="http://schemas.microsoft.com/office/drawing/2014/main" id="{5FAAA977-E6E3-1D37-FD26-D71F0CB771A6}"/>
              </a:ext>
            </a:extLst>
          </p:cNvPr>
          <p:cNvSpPr txBox="1"/>
          <p:nvPr/>
        </p:nvSpPr>
        <p:spPr>
          <a:xfrm>
            <a:off x="3153084" y="1280159"/>
            <a:ext cx="811717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225407" y="1394928"/>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2071171" y="1560258"/>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Mắt lá răm: </a:t>
            </a:r>
            <a:r>
              <a:rPr lang="vi-VN" sz="3600" b="1" dirty="0">
                <a:solidFill>
                  <a:srgbClr val="002060"/>
                </a:solidFill>
                <a:latin typeface="Calibri" panose="020F0502020204030204" pitchFamily="34" charset="0"/>
                <a:cs typeface="Calibri" panose="020F0502020204030204" pitchFamily="34" charset="0"/>
              </a:rPr>
              <a:t>mắt một mí nhưng trong to, đuôi mắt dài và sắc trông như đuôi của lá rau răm.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26" name="Picture 2" descr="Mắt Lá Răm là gì? Đẹp hay Xấu? Luận bàn tướng số, Vận mệnh">
            <a:extLst>
              <a:ext uri="{FF2B5EF4-FFF2-40B4-BE49-F238E27FC236}">
                <a16:creationId xmlns:a16="http://schemas.microsoft.com/office/drawing/2014/main" id="{DF1939E1-5802-82CD-3B66-6CE73C571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784" y="3021893"/>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4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104222" y="932220"/>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949986" y="1097550"/>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Xấp tranh: </a:t>
            </a:r>
            <a:r>
              <a:rPr lang="vi-VN" sz="3600" b="1" dirty="0">
                <a:solidFill>
                  <a:srgbClr val="002060"/>
                </a:solidFill>
                <a:latin typeface="Calibri" panose="020F0502020204030204" pitchFamily="34" charset="0"/>
                <a:cs typeface="Calibri" panose="020F0502020204030204" pitchFamily="34" charset="0"/>
              </a:rPr>
              <a:t>nhiều bức tranh cùng loại, xếp chồng lên nhau một cách ngay ngắn.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ổng hợp 70+ giấy vẽ tranh tuyệt vời nhất - Tin Học Vui">
            <a:extLst>
              <a:ext uri="{FF2B5EF4-FFF2-40B4-BE49-F238E27FC236}">
                <a16:creationId xmlns:a16="http://schemas.microsoft.com/office/drawing/2014/main" id="{B26B790E-13D1-A878-3ECF-80C4B646A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499" y="2673731"/>
            <a:ext cx="5409282" cy="36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0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038121" y="1427979"/>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883885" y="1593309"/>
            <a:ext cx="9033545" cy="1323439"/>
          </a:xfrm>
          <a:prstGeom prst="rect">
            <a:avLst/>
          </a:prstGeom>
          <a:noFill/>
        </p:spPr>
        <p:txBody>
          <a:bodyPr wrap="square" rtlCol="0">
            <a:spAutoFit/>
          </a:bodyPr>
          <a:lstStyle/>
          <a:p>
            <a:pPr lvl="0" algn="ctr">
              <a:defRPr/>
            </a:pPr>
            <a:r>
              <a:rPr lang="vi-VN" sz="4000" b="1" dirty="0">
                <a:solidFill>
                  <a:srgbClr val="0070C0"/>
                </a:solidFill>
                <a:latin typeface="Calibri" panose="020F0502020204030204" pitchFamily="34" charset="0"/>
                <a:cs typeface="Calibri" panose="020F0502020204030204" pitchFamily="34" charset="0"/>
              </a:rPr>
              <a:t>Giờ hồn: </a:t>
            </a:r>
            <a:r>
              <a:rPr lang="vi-VN" sz="4000" b="1" dirty="0">
                <a:solidFill>
                  <a:srgbClr val="002060"/>
                </a:solidFill>
                <a:latin typeface="Calibri" panose="020F0502020204030204" pitchFamily="34" charset="0"/>
                <a:cs typeface="Calibri" panose="020F0502020204030204" pitchFamily="34" charset="0"/>
              </a:rPr>
              <a:t>có ý nói phải coi chừng, mang tính đe dọa.</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018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a:t>
            </a:r>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a16="http://schemas.microsoft.com/office/drawing/2014/main" id="{F9859F6A-8663-A382-C561-73F3777CF44D}"/>
              </a:ext>
            </a:extLst>
          </p:cNvPr>
          <p:cNvPicPr>
            <a:picLocks noChangeAspect="1"/>
          </p:cNvPicPr>
          <p:nvPr/>
        </p:nvPicPr>
        <p:blipFill>
          <a:blip r:embed="rId5"/>
          <a:stretch>
            <a:fillRect/>
          </a:stretch>
        </p:blipFill>
        <p:spPr>
          <a:xfrm>
            <a:off x="3033409" y="75535"/>
            <a:ext cx="7427123" cy="1099484"/>
          </a:xfrm>
          <a:prstGeom prst="rect">
            <a:avLst/>
          </a:prstGeom>
        </p:spPr>
      </p:pic>
      <p:pic>
        <p:nvPicPr>
          <p:cNvPr id="15" name="Picture 14">
            <a:extLst>
              <a:ext uri="{FF2B5EF4-FFF2-40B4-BE49-F238E27FC236}">
                <a16:creationId xmlns:a16="http://schemas.microsoft.com/office/drawing/2014/main" id="{ED1B99D1-E782-2A45-274C-AFE5496DA8D1}"/>
              </a:ext>
            </a:extLst>
          </p:cNvPr>
          <p:cNvPicPr>
            <a:picLocks noChangeAspect="1"/>
          </p:cNvPicPr>
          <p:nvPr/>
        </p:nvPicPr>
        <p:blipFill>
          <a:blip r:embed="rId6"/>
          <a:stretch>
            <a:fillRect/>
          </a:stretch>
        </p:blipFill>
        <p:spPr>
          <a:xfrm>
            <a:off x="321904" y="275193"/>
            <a:ext cx="2511769" cy="918544"/>
          </a:xfrm>
          <a:prstGeom prst="rect">
            <a:avLst/>
          </a:prstGeom>
        </p:spPr>
      </p:pic>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16" name="TextBox1">
                  <a:extLst>
                    <a:ext uri="{FF2B5EF4-FFF2-40B4-BE49-F238E27FC236}">
                      <a16:creationId xmlns:a16="http://schemas.microsoft.com/office/drawing/2014/main" id="{6459B8EE-740A-96BE-6242-694C6BADCF22}"/>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a16="http://schemas.microsoft.com/office/drawing/2014/main"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a16="http://schemas.microsoft.com/office/drawing/2014/main"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a16="http://schemas.microsoft.com/office/drawing/2014/main" id="{EEB43079-63E1-BADA-9BB2-101C1BAA5B5D}"/>
              </a:ext>
            </a:extLst>
          </p:cNvPr>
          <p:cNvPicPr>
            <a:picLocks noChangeAspect="1"/>
          </p:cNvPicPr>
          <p:nvPr/>
        </p:nvPicPr>
        <p:blipFill>
          <a:blip r:embed="rId5"/>
          <a:stretch>
            <a:fillRect/>
          </a:stretch>
        </p:blipFill>
        <p:spPr>
          <a:xfrm>
            <a:off x="3217050" y="0"/>
            <a:ext cx="7233237" cy="1070781"/>
          </a:xfrm>
          <a:prstGeom prst="rect">
            <a:avLst/>
          </a:prstGeom>
        </p:spPr>
      </p:pic>
      <p:pic>
        <p:nvPicPr>
          <p:cNvPr id="21" name="Picture 20">
            <a:extLst>
              <a:ext uri="{FF2B5EF4-FFF2-40B4-BE49-F238E27FC236}">
                <a16:creationId xmlns:a16="http://schemas.microsoft.com/office/drawing/2014/main" id="{9BAD15B1-0F9C-3091-87D5-6062EACA6947}"/>
              </a:ext>
            </a:extLst>
          </p:cNvPr>
          <p:cNvPicPr>
            <a:picLocks noChangeAspect="1"/>
          </p:cNvPicPr>
          <p:nvPr/>
        </p:nvPicPr>
        <p:blipFill>
          <a:blip r:embed="rId6"/>
          <a:stretch>
            <a:fillRect/>
          </a:stretch>
        </p:blipFill>
        <p:spPr>
          <a:xfrm>
            <a:off x="270677" y="0"/>
            <a:ext cx="2167724" cy="792728"/>
          </a:xfrm>
          <a:prstGeom prst="rect">
            <a:avLst/>
          </a:prstGeom>
        </p:spPr>
      </p:pic>
      <p:cxnSp>
        <p:nvCxnSpPr>
          <p:cNvPr id="28" name="Straight Connector 27">
            <a:extLst>
              <a:ext uri="{FF2B5EF4-FFF2-40B4-BE49-F238E27FC236}">
                <a16:creationId xmlns:a16="http://schemas.microsoft.com/office/drawing/2014/main"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191280" imgH="1295280"/>
        </mc:Choice>
        <mc:Fallback>
          <p:control name="TextBox1" r:id="rId1" imgW="6191280" imgH="1295280">
            <p:pic>
              <p:nvPicPr>
                <p:cNvPr id="27" name="TextBox1">
                  <a:extLst>
                    <a:ext uri="{FF2B5EF4-FFF2-40B4-BE49-F238E27FC236}">
                      <a16:creationId xmlns:a16="http://schemas.microsoft.com/office/drawing/2014/main" id="{7D15E178-5FF7-1E94-EE6C-206EC470E805}"/>
                    </a:ext>
                  </a:extLst>
                </p:cNvPr>
                <p:cNvPicPr>
                  <a:picLocks/>
                </p:cNvPicPr>
                <p:nvPr/>
              </p:nvPicPr>
              <p:blipFill>
                <a:blip r:embed="rId7"/>
                <a:stretch>
                  <a:fillRect/>
                </a:stretch>
              </p:blipFill>
              <p:spPr>
                <a:xfrm>
                  <a:off x="5321147" y="1583073"/>
                  <a:ext cx="6187677" cy="1292329"/>
                </a:xfrm>
                <a:prstGeom prst="rect">
                  <a:avLst/>
                </a:prstGeom>
              </p:spPr>
            </p:pic>
          </p:control>
        </mc:Fallback>
      </mc:AlternateContent>
    </p:controls>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a16="http://schemas.microsoft.com/office/drawing/2014/main"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a16="http://schemas.microsoft.com/office/drawing/2014/main"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Calibri" panose="020F0502020204030204"/>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Calibri" panose="020F0502020204030204"/>
                <a:cs typeface="Arial" panose="020B0604020202020204"/>
                <a:sym typeface="Arial" panose="020B0604020202020204"/>
              </a:rPr>
              <a:t>ồ</a:t>
            </a:r>
            <a:r>
              <a:rPr lang="vi-VN" sz="2400" dirty="0">
                <a:solidFill>
                  <a:prstClr val="black"/>
                </a:solidFill>
                <a:latin typeface="Calibri" panose="020F0502020204030204"/>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Calibri" panose="020F0502020204030204"/>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Calibri" panose="020F0502020204030204"/>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Calibri" panose="020F0502020204030204"/>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Calibri" panose="020F0502020204030204"/>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a16="http://schemas.microsoft.com/office/drawing/2014/main" id="{9F249407-C1AB-ED7A-F7A2-91CF62721838}"/>
              </a:ext>
            </a:extLst>
          </p:cNvPr>
          <p:cNvPicPr>
            <a:picLocks noChangeAspect="1"/>
          </p:cNvPicPr>
          <p:nvPr/>
        </p:nvPicPr>
        <p:blipFill>
          <a:blip r:embed="rId5"/>
          <a:stretch>
            <a:fillRect/>
          </a:stretch>
        </p:blipFill>
        <p:spPr>
          <a:xfrm>
            <a:off x="3033409" y="75535"/>
            <a:ext cx="7427123" cy="1099484"/>
          </a:xfrm>
          <a:prstGeom prst="rect">
            <a:avLst/>
          </a:prstGeom>
        </p:spPr>
      </p:pic>
      <p:pic>
        <p:nvPicPr>
          <p:cNvPr id="5" name="Picture 4">
            <a:extLst>
              <a:ext uri="{FF2B5EF4-FFF2-40B4-BE49-F238E27FC236}">
                <a16:creationId xmlns:a16="http://schemas.microsoft.com/office/drawing/2014/main" id="{5657F2F9-EE45-9497-030B-3BE41F2FFE32}"/>
              </a:ext>
            </a:extLst>
          </p:cNvPr>
          <p:cNvPicPr>
            <a:picLocks noChangeAspect="1"/>
          </p:cNvPicPr>
          <p:nvPr/>
        </p:nvPicPr>
        <p:blipFill>
          <a:blip r:embed="rId6"/>
          <a:stretch>
            <a:fillRect/>
          </a:stretch>
        </p:blipFill>
        <p:spPr>
          <a:xfrm>
            <a:off x="362886" y="193231"/>
            <a:ext cx="2511769" cy="918544"/>
          </a:xfrm>
          <a:prstGeom prst="rect">
            <a:avLst/>
          </a:prstGeom>
        </p:spPr>
      </p:pic>
      <p:cxnSp>
        <p:nvCxnSpPr>
          <p:cNvPr id="15" name="Straight Connector 14">
            <a:extLst>
              <a:ext uri="{FF2B5EF4-FFF2-40B4-BE49-F238E27FC236}">
                <a16:creationId xmlns:a16="http://schemas.microsoft.com/office/drawing/2014/main" id="{401D24CE-8559-31ED-6F70-71DEF1DF1179}"/>
              </a:ext>
            </a:extLst>
          </p:cNvPr>
          <p:cNvCxnSpPr>
            <a:cxnSpLocks/>
          </p:cNvCxnSpPr>
          <p:nvPr/>
        </p:nvCxnSpPr>
        <p:spPr>
          <a:xfrm flipH="1">
            <a:off x="10412112" y="266833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B0FFA7-1A41-1511-8C47-34C20F468A93}"/>
              </a:ext>
            </a:extLst>
          </p:cNvPr>
          <p:cNvCxnSpPr>
            <a:cxnSpLocks/>
          </p:cNvCxnSpPr>
          <p:nvPr/>
        </p:nvCxnSpPr>
        <p:spPr>
          <a:xfrm flipH="1">
            <a:off x="2634204" y="3086976"/>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E7457C-0188-2EE6-F405-4FABF2C502E6}"/>
              </a:ext>
            </a:extLst>
          </p:cNvPr>
          <p:cNvCxnSpPr>
            <a:cxnSpLocks/>
          </p:cNvCxnSpPr>
          <p:nvPr/>
        </p:nvCxnSpPr>
        <p:spPr>
          <a:xfrm flipH="1">
            <a:off x="3846059" y="303189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1DA45A-D6C4-04D1-DCF3-281DF606033F}"/>
              </a:ext>
            </a:extLst>
          </p:cNvPr>
          <p:cNvCxnSpPr>
            <a:cxnSpLocks/>
          </p:cNvCxnSpPr>
          <p:nvPr/>
        </p:nvCxnSpPr>
        <p:spPr>
          <a:xfrm flipH="1">
            <a:off x="488164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D432DD-01B3-B2E0-F684-17E9636D6826}"/>
              </a:ext>
            </a:extLst>
          </p:cNvPr>
          <p:cNvCxnSpPr>
            <a:cxnSpLocks/>
          </p:cNvCxnSpPr>
          <p:nvPr/>
        </p:nvCxnSpPr>
        <p:spPr>
          <a:xfrm flipH="1">
            <a:off x="818670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24207D-59DA-03EA-D898-3C605CF308BE}"/>
              </a:ext>
            </a:extLst>
          </p:cNvPr>
          <p:cNvCxnSpPr>
            <a:cxnSpLocks/>
          </p:cNvCxnSpPr>
          <p:nvPr/>
        </p:nvCxnSpPr>
        <p:spPr>
          <a:xfrm flipH="1">
            <a:off x="5002829" y="342850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14" name="TextBox1">
                  <a:extLst>
                    <a:ext uri="{FF2B5EF4-FFF2-40B4-BE49-F238E27FC236}">
                      <a16:creationId xmlns:a16="http://schemas.microsoft.com/office/drawing/2014/main" id="{C93D708E-1C8C-F5D2-1536-B58873234DF6}"/>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178</TotalTime>
  <Words>1933</Words>
  <Application>Microsoft Office PowerPoint</Application>
  <PresentationFormat>Widescreen</PresentationFormat>
  <Paragraphs>91</Paragraphs>
  <Slides>27</Slides>
  <Notes>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27</vt:i4>
      </vt:variant>
    </vt:vector>
  </HeadingPairs>
  <TitlesOfParts>
    <vt:vector size="42" baseType="lpstr">
      <vt:lpstr>等线</vt:lpstr>
      <vt:lpstr>Arial</vt:lpstr>
      <vt:lpstr>Arial-Rounded</vt:lpstr>
      <vt:lpstr>Calibri</vt:lpstr>
      <vt:lpstr>Cambria</vt:lpstr>
      <vt:lpstr>Garamond</vt:lpstr>
      <vt:lpstr>iCiel Crocante</vt:lpstr>
      <vt:lpstr>PT Sans</vt:lpstr>
      <vt:lpstr>Times New Roman</vt:lpstr>
      <vt:lpstr>TsangerYuMo W04</vt:lpstr>
      <vt:lpstr>UTM Cookies</vt:lpstr>
      <vt:lpstr>思源黑体 CN Bold</vt:lpstr>
      <vt:lpstr>思源黑体 CN Light</vt:lpstr>
      <vt:lpstr>1_Office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91</cp:revision>
  <dcterms:created xsi:type="dcterms:W3CDTF">2023-08-17T11:22:51Z</dcterms:created>
  <dcterms:modified xsi:type="dcterms:W3CDTF">2025-11-11T10:19:40Z</dcterms:modified>
  <cp:category>9Slide.vn</cp:category>
</cp:coreProperties>
</file>