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 id="2147483743" r:id="rId3"/>
  </p:sldMasterIdLst>
  <p:notesMasterIdLst>
    <p:notesMasterId r:id="rId22"/>
  </p:notesMasterIdLst>
  <p:sldIdLst>
    <p:sldId id="2659" r:id="rId4"/>
    <p:sldId id="559" r:id="rId5"/>
    <p:sldId id="2660" r:id="rId6"/>
    <p:sldId id="274" r:id="rId7"/>
    <p:sldId id="560" r:id="rId8"/>
    <p:sldId id="278" r:id="rId9"/>
    <p:sldId id="561" r:id="rId10"/>
    <p:sldId id="279" r:id="rId11"/>
    <p:sldId id="280" r:id="rId12"/>
    <p:sldId id="281" r:id="rId13"/>
    <p:sldId id="563" r:id="rId14"/>
    <p:sldId id="565" r:id="rId15"/>
    <p:sldId id="564" r:id="rId16"/>
    <p:sldId id="566" r:id="rId17"/>
    <p:sldId id="568" r:id="rId18"/>
    <p:sldId id="256" r:id="rId19"/>
    <p:sldId id="56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16</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18</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612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14</a:t>
            </a:fld>
            <a:endParaRPr lang="en-US"/>
          </a:p>
        </p:txBody>
      </p:sp>
    </p:spTree>
    <p:extLst>
      <p:ext uri="{BB962C8B-B14F-4D97-AF65-F5344CB8AC3E}">
        <p14:creationId xmlns:p14="http://schemas.microsoft.com/office/powerpoint/2010/main" val="14912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14/11/2025</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552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0BD-642F-5697-06F6-08181A297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F5E611-D16E-C96C-5A15-6986F8CADA5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4856D-B5E3-2F6E-FFAA-BA9E16621702}"/>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5" name="Footer Placeholder 4">
            <a:extLst>
              <a:ext uri="{FF2B5EF4-FFF2-40B4-BE49-F238E27FC236}">
                <a16:creationId xmlns:a16="http://schemas.microsoft.com/office/drawing/2014/main" id="{88F2F79E-365B-20E8-CE56-BA51C92D4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D677F-7FF6-67AA-3C4E-BAD0BC1EC4F9}"/>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077590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1BF-EB29-CD3E-EE8E-52029DA6DF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12240-D331-D2F3-9995-440B3005C8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DB01-897A-5142-0F3E-3BF2F57E0A2F}"/>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5" name="Footer Placeholder 4">
            <a:extLst>
              <a:ext uri="{FF2B5EF4-FFF2-40B4-BE49-F238E27FC236}">
                <a16:creationId xmlns:a16="http://schemas.microsoft.com/office/drawing/2014/main" id="{9876DA78-06A4-F992-CDE4-8A59FE242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7EA68-7714-D538-EB02-D98125C5B9D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87434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BC84-A989-52AA-9307-8EF4486D9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650146-FABC-0B5D-59B2-D0EA60D07D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462CD-4E13-5F69-E537-9443A11687D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C5F4C-2A3C-2ADE-9BAA-659DFA006ADC}"/>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6" name="Footer Placeholder 5">
            <a:extLst>
              <a:ext uri="{FF2B5EF4-FFF2-40B4-BE49-F238E27FC236}">
                <a16:creationId xmlns:a16="http://schemas.microsoft.com/office/drawing/2014/main" id="{7E8266F4-D922-71E5-1EAC-920ABC0C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BA53C-09D6-6572-7BAD-CACF1D347CE2}"/>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00742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C23-011D-F351-C573-1B44E3C9CA8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75EF9D-7657-8BD0-978B-4447D8733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27EA6-B117-83E9-D1D8-C4AF9ADC9B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E77BE-8C0A-BCB0-8C57-BE667408D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1B03A-61DC-A80E-2A46-F843F0CE019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1FD30-B0AB-CC12-D973-B1B2A72029D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8" name="Footer Placeholder 7">
            <a:extLst>
              <a:ext uri="{FF2B5EF4-FFF2-40B4-BE49-F238E27FC236}">
                <a16:creationId xmlns:a16="http://schemas.microsoft.com/office/drawing/2014/main" id="{FFD49C85-EF82-42D4-2FA1-F84C5D5CF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726855-69BB-CE6C-1495-BBAD11CDC8A5}"/>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117476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782F-E36F-0614-F6C1-FA0060712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DFB928E-490E-63F5-67DA-1B85AA884D04}"/>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4" name="Footer Placeholder 3">
            <a:extLst>
              <a:ext uri="{FF2B5EF4-FFF2-40B4-BE49-F238E27FC236}">
                <a16:creationId xmlns:a16="http://schemas.microsoft.com/office/drawing/2014/main" id="{A5522057-E28C-5548-B4CC-5C6FE3D89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8859CB-6B49-A874-DEA6-5BAD486F1D8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90425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20928-9D27-9CBB-74E5-366BF423A80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3" name="Footer Placeholder 2">
            <a:extLst>
              <a:ext uri="{FF2B5EF4-FFF2-40B4-BE49-F238E27FC236}">
                <a16:creationId xmlns:a16="http://schemas.microsoft.com/office/drawing/2014/main" id="{5153210F-C520-3F5C-9C59-59955E582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139416-5C56-CE37-AD39-275E70F6446A}"/>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95969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653-BF6C-318F-8BDF-4E25C862F9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AD45D-0EAD-69FE-2540-38BF1B6E4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68203-00C7-B566-0B95-B24BAA4F7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805CB-E3A0-54CD-8A12-CA82128042B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6" name="Footer Placeholder 5">
            <a:extLst>
              <a:ext uri="{FF2B5EF4-FFF2-40B4-BE49-F238E27FC236}">
                <a16:creationId xmlns:a16="http://schemas.microsoft.com/office/drawing/2014/main" id="{439C4E28-BD38-CC5B-4183-AFEFDFC4D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B93D5-C2A1-4CC9-5DD1-B29F4D4FBB04}"/>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083603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983-72A6-779D-E20F-A6C327B6EF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2F14A-9272-7848-0ED1-A687C5BC7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C9542-45D0-F5C4-23CF-E49B4348E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6D528-03AD-811D-CFBD-E390A895F45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6" name="Footer Placeholder 5">
            <a:extLst>
              <a:ext uri="{FF2B5EF4-FFF2-40B4-BE49-F238E27FC236}">
                <a16:creationId xmlns:a16="http://schemas.microsoft.com/office/drawing/2014/main" id="{553BF7B9-781D-8616-E8AC-B5E331619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871039-4206-3740-9349-9C442B3BB92D}"/>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68328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9F5-D6FB-E90A-5032-3CDC1230AE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A7D1-1B1A-0699-04C3-28068B9417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1FE1F-505E-FD6A-A44C-5A37088A0EB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5" name="Footer Placeholder 4">
            <a:extLst>
              <a:ext uri="{FF2B5EF4-FFF2-40B4-BE49-F238E27FC236}">
                <a16:creationId xmlns:a16="http://schemas.microsoft.com/office/drawing/2014/main" id="{734CE9A3-9865-ADD7-670C-1FF9644EF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3A17C-17D0-30D3-E5CF-A2EDA3F7B4A6}"/>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76563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B3806-B672-B24A-D7DE-5D4FADD0A7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81DC-4939-C39F-6E84-70A85B8A42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2D54B-635A-B925-8D81-BE14DBFA24E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14/11/2025</a:t>
            </a:fld>
            <a:endParaRPr lang="en-US"/>
          </a:p>
        </p:txBody>
      </p:sp>
      <p:sp>
        <p:nvSpPr>
          <p:cNvPr id="5" name="Footer Placeholder 4">
            <a:extLst>
              <a:ext uri="{FF2B5EF4-FFF2-40B4-BE49-F238E27FC236}">
                <a16:creationId xmlns:a16="http://schemas.microsoft.com/office/drawing/2014/main" id="{710A17B6-CF33-27D7-6839-E1AC688E58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B9442-06BF-74E9-06D0-AB8638714E41}"/>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673915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54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894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85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48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14/11/2025</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FA4C218-C103-51E1-F8E6-AC0DDD57095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600590" y="-150445"/>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13779702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6.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7.png"/><Relationship Id="rId5" Type="http://schemas.microsoft.com/office/2007/relationships/media" Target="../media/media3.mp3"/><Relationship Id="rId10" Type="http://schemas.openxmlformats.org/officeDocument/2006/relationships/image" Target="../media/image26.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6.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pxhere.com/en/photo/699329"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pxhere.com/en/photo/699329"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053" y="1138190"/>
            <a:ext cx="10584626" cy="270843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Tiếng</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Việt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Bài</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19: Thanh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âm</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của</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núi</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tiết</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Luyện</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từ</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và</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câu</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Luyện</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tập</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về</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biện</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pháp</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nhân</a:t>
            </a:r>
            <a:r>
              <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3200" b="1" i="0" u="none" strike="noStrike" kern="1200" cap="none" spc="38" normalizeH="0" baseline="0" noProof="0" dirty="0" err="1">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hóa</a:t>
            </a:r>
            <a:endParaRPr kumimoji="0" lang="en-US" sz="3200" b="1" i="0" u="none" strike="noStrike" kern="1200" cap="none" spc="38" normalizeH="0" baseline="0" noProof="0" dirty="0">
              <a:ln w="11430"/>
              <a:solidFill>
                <a:prstClr val="black"/>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N</a:t>
            </a:r>
            <a:r>
              <a:rPr lang="en-US" sz="3600" b="1" dirty="0" err="1">
                <a:solidFill>
                  <a:srgbClr val="002060"/>
                </a:solidFill>
                <a:effectLst/>
                <a:latin typeface="Cambria" panose="02040503050406030204" pitchFamily="18" charset="0"/>
                <a:ea typeface="Cambria" panose="02040503050406030204" pitchFamily="18" charset="0"/>
              </a:rPr>
              <a:t>hân</a:t>
            </a:r>
            <a:r>
              <a:rPr lang="en-US" sz="3600" b="1" dirty="0">
                <a:solidFill>
                  <a:srgbClr val="002060"/>
                </a:solidFill>
                <a:effectLst/>
                <a:latin typeface="Cambria" panose="02040503050406030204" pitchFamily="18" charset="0"/>
                <a:ea typeface="Cambria" panose="02040503050406030204" pitchFamily="18" charset="0"/>
              </a:rPr>
              <a:t> </a:t>
            </a:r>
            <a:r>
              <a:rPr lang="vi-VN" sz="3600" b="1" dirty="0">
                <a:solidFill>
                  <a:srgbClr val="002060"/>
                </a:solidFill>
                <a:effectLst/>
                <a:latin typeface="Cambria" panose="02040503050406030204" pitchFamily="18" charset="0"/>
                <a:ea typeface="Cambria" panose="02040503050406030204" pitchFamily="18" charset="0"/>
              </a:rPr>
              <a:t>hóa</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gì</a:t>
            </a:r>
            <a:r>
              <a:rPr lang="en-US" sz="3600" b="1" dirty="0">
                <a:solidFill>
                  <a:srgbClr val="002060"/>
                </a:solidFill>
                <a:effectLst/>
                <a:latin typeface="Cambria" panose="02040503050406030204" pitchFamily="18" charset="0"/>
                <a:ea typeface="Cambria" panose="02040503050406030204" pitchFamily="18" charset="0"/>
              </a:rPr>
              <a:t> ? Ta </a:t>
            </a:r>
            <a:r>
              <a:rPr lang="en-US" sz="3600" b="1" dirty="0" err="1">
                <a:solidFill>
                  <a:srgbClr val="002060"/>
                </a:solidFill>
                <a:effectLst/>
                <a:latin typeface="Cambria" panose="02040503050406030204" pitchFamily="18" charset="0"/>
                <a:ea typeface="Cambria" panose="02040503050406030204" pitchFamily="18" charset="0"/>
              </a:rPr>
              <a:t>có</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nhân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hóa</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nào</a:t>
            </a:r>
            <a:r>
              <a:rPr lang="en-US" sz="3600" b="1" dirty="0">
                <a:solidFill>
                  <a:srgbClr val="002060"/>
                </a:solidFill>
                <a:effectLst/>
                <a:latin typeface="Cambria" panose="02040503050406030204" pitchFamily="18" charset="0"/>
                <a:ea typeface="Cambria" panose="02040503050406030204" pitchFamily="18" charset="0"/>
              </a:rPr>
              <a:t> ? </a:t>
            </a: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Tree>
    <p:extLst>
      <p:ext uri="{BB962C8B-B14F-4D97-AF65-F5344CB8AC3E}">
        <p14:creationId xmlns:p14="http://schemas.microsoft.com/office/powerpoint/2010/main" val="2527082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1164</Words>
  <Application>Microsoft Office PowerPoint</Application>
  <PresentationFormat>Widescreen</PresentationFormat>
  <Paragraphs>116</Paragraphs>
  <Slides>18</Slides>
  <Notes>11</Notes>
  <HiddenSlides>0</HiddenSlides>
  <MMClips>12</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等线</vt:lpstr>
      <vt:lpstr>等线</vt:lpstr>
      <vt:lpstr>DengXian Light</vt:lpstr>
      <vt:lpstr>맑은 고딕</vt:lpstr>
      <vt:lpstr>Arial</vt:lpstr>
      <vt:lpstr>Calibri</vt:lpstr>
      <vt:lpstr>Calibri Light</vt:lpstr>
      <vt:lpstr>Cambria</vt:lpstr>
      <vt:lpstr>Garamond</vt:lpstr>
      <vt:lpstr>Tahoma</vt:lpstr>
      <vt:lpstr>Times New Roman</vt:lpstr>
      <vt:lpstr>UTM Cookies</vt:lpstr>
      <vt:lpstr>Wingdings</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46</cp:revision>
  <dcterms:created xsi:type="dcterms:W3CDTF">2023-08-29T00:56:01Z</dcterms:created>
  <dcterms:modified xsi:type="dcterms:W3CDTF">2025-11-14T15:00:55Z</dcterms:modified>
</cp:coreProperties>
</file>