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wav" ContentType="audio/x-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26"/>
  </p:notesMasterIdLst>
  <p:sldIdLst>
    <p:sldId id="2638" r:id="rId3"/>
    <p:sldId id="259" r:id="rId4"/>
    <p:sldId id="312" r:id="rId5"/>
    <p:sldId id="313" r:id="rId6"/>
    <p:sldId id="314" r:id="rId7"/>
    <p:sldId id="315" r:id="rId8"/>
    <p:sldId id="316" r:id="rId9"/>
    <p:sldId id="257" r:id="rId10"/>
    <p:sldId id="258" r:id="rId11"/>
    <p:sldId id="260" r:id="rId12"/>
    <p:sldId id="320" r:id="rId13"/>
    <p:sldId id="321" r:id="rId14"/>
    <p:sldId id="322" r:id="rId15"/>
    <p:sldId id="319" r:id="rId16"/>
    <p:sldId id="262" r:id="rId17"/>
    <p:sldId id="264" r:id="rId18"/>
    <p:sldId id="2634" r:id="rId19"/>
    <p:sldId id="2635" r:id="rId20"/>
    <p:sldId id="2636" r:id="rId21"/>
    <p:sldId id="2637" r:id="rId22"/>
    <p:sldId id="285" r:id="rId23"/>
    <p:sldId id="317"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p:scale>
          <a:sx n="64" d="100"/>
          <a:sy n="64" d="100"/>
        </p:scale>
        <p:origin x="-102"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AE429-2F39-4812-BF8D-BA568AD252FD}" type="datetimeFigureOut">
              <a:rPr lang="en-US" smtClean="0"/>
              <a:t>16/11/2025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07C43-16CC-405A-A395-20D067E9E3C3}" type="slidenum">
              <a:rPr lang="en-US" smtClean="0"/>
              <a:t>‹#›</a:t>
            </a:fld>
            <a:endParaRPr lang="en-US"/>
          </a:p>
        </p:txBody>
      </p:sp>
    </p:spTree>
    <p:extLst>
      <p:ext uri="{BB962C8B-B14F-4D97-AF65-F5344CB8AC3E}">
        <p14:creationId xmlns:p14="http://schemas.microsoft.com/office/powerpoint/2010/main" val="2020893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3BDEBCA-E86D-43BE-AC34-39D8BF49143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9153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6149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62722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645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abf976215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abf97621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Tree>
    <p:extLst>
      <p:ext uri="{BB962C8B-B14F-4D97-AF65-F5344CB8AC3E}">
        <p14:creationId xmlns:p14="http://schemas.microsoft.com/office/powerpoint/2010/main" val="3177425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1"/>
        <p:cNvGrpSpPr/>
        <p:nvPr/>
      </p:nvGrpSpPr>
      <p:grpSpPr>
        <a:xfrm>
          <a:off x="0" y="0"/>
          <a:ext cx="0" cy="0"/>
          <a:chOff x="0" y="0"/>
          <a:chExt cx="0" cy="0"/>
        </a:xfrm>
      </p:grpSpPr>
      <p:sp>
        <p:nvSpPr>
          <p:cNvPr id="2432" name="Google Shape;2432;gbe0e1090f1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3" name="Google Shape;2433;gbe0e1090f1_0_4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67BDC-8A47-4E88-B62F-5B5DB54C12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32C40FA-DB08-4D24-A142-28D8754F98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CA1BAB9-D68D-4479-9595-68CFFE6FA439}"/>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5" name="Footer Placeholder 4">
            <a:extLst>
              <a:ext uri="{FF2B5EF4-FFF2-40B4-BE49-F238E27FC236}">
                <a16:creationId xmlns:a16="http://schemas.microsoft.com/office/drawing/2014/main" xmlns="" id="{B35A35E4-CBE9-4E37-B32B-BFDB2A38E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169B28-D9F0-4611-8AD6-096AA8AC4954}"/>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749906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EA39B-D371-45DA-BA2D-9015485E4A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762F47-8D66-4EC6-AA16-011102802D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9ADE10-8788-4F5E-B6A8-EB86B2B273A6}"/>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5" name="Footer Placeholder 4">
            <a:extLst>
              <a:ext uri="{FF2B5EF4-FFF2-40B4-BE49-F238E27FC236}">
                <a16:creationId xmlns:a16="http://schemas.microsoft.com/office/drawing/2014/main" xmlns="" id="{BFAD787B-AE03-45D3-A866-E79567E01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9D3118-17E1-4220-9C57-AA0233C5C3B1}"/>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100362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EF0B6C-4ED5-47BB-8AED-4060358680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1F6C6D-4DCC-45B5-9961-02E21B8725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237178-AB4C-4D8D-9C3E-B2313AAF11FD}"/>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5" name="Footer Placeholder 4">
            <a:extLst>
              <a:ext uri="{FF2B5EF4-FFF2-40B4-BE49-F238E27FC236}">
                <a16:creationId xmlns:a16="http://schemas.microsoft.com/office/drawing/2014/main" xmlns="" id="{E27C93A6-F4A1-49C8-92EB-C3F14D5D0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D3E6E7-DC04-41E0-879A-690B959FE303}"/>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273896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4621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1955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67"/>
        <p:cNvGrpSpPr/>
        <p:nvPr/>
      </p:nvGrpSpPr>
      <p:grpSpPr>
        <a:xfrm>
          <a:off x="0" y="0"/>
          <a:ext cx="0" cy="0"/>
          <a:chOff x="0" y="0"/>
          <a:chExt cx="0" cy="0"/>
        </a:xfrm>
      </p:grpSpPr>
      <p:grpSp>
        <p:nvGrpSpPr>
          <p:cNvPr id="68" name="Google Shape;68;p4"/>
          <p:cNvGrpSpPr/>
          <p:nvPr/>
        </p:nvGrpSpPr>
        <p:grpSpPr>
          <a:xfrm>
            <a:off x="10378515" y="-162499"/>
            <a:ext cx="2513492" cy="7310700"/>
            <a:chOff x="7936390" y="-198069"/>
            <a:chExt cx="2187928" cy="5483025"/>
          </a:xfrm>
        </p:grpSpPr>
        <p:sp>
          <p:nvSpPr>
            <p:cNvPr id="69" name="Google Shape;69;p4"/>
            <p:cNvSpPr/>
            <p:nvPr/>
          </p:nvSpPr>
          <p:spPr>
            <a:xfrm rot="-5058308" flipH="1">
              <a:off x="5877779" y="2147347"/>
              <a:ext cx="5356427" cy="711356"/>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rot="-5058308" flipH="1">
              <a:off x="6036876" y="2163575"/>
              <a:ext cx="5356427" cy="711356"/>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rot="-5058308" flipH="1">
              <a:off x="6194852" y="2179313"/>
              <a:ext cx="5356427" cy="712108"/>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8308" flipH="1">
              <a:off x="6353662" y="2195975"/>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rot="-5058308" flipH="1">
              <a:off x="6512012" y="2212127"/>
              <a:ext cx="5356427" cy="711183"/>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rot="-5058308" flipH="1">
              <a:off x="6670362" y="2228279"/>
              <a:ext cx="5356427" cy="711183"/>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 name="Google Shape;80;p4"/>
          <p:cNvSpPr/>
          <p:nvPr/>
        </p:nvSpPr>
        <p:spPr>
          <a:xfrm rot="2254481">
            <a:off x="5769054" y="6679928"/>
            <a:ext cx="323828" cy="317745"/>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2566668" y="640703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5551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641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8543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648"/>
        <p:cNvGrpSpPr/>
        <p:nvPr/>
      </p:nvGrpSpPr>
      <p:grpSpPr>
        <a:xfrm>
          <a:off x="0" y="0"/>
          <a:ext cx="0" cy="0"/>
          <a:chOff x="0" y="0"/>
          <a:chExt cx="0" cy="0"/>
        </a:xfrm>
      </p:grpSpPr>
      <p:grpSp>
        <p:nvGrpSpPr>
          <p:cNvPr id="651" name="Google Shape;651;p27"/>
          <p:cNvGrpSpPr/>
          <p:nvPr/>
        </p:nvGrpSpPr>
        <p:grpSpPr>
          <a:xfrm flipH="1">
            <a:off x="7450333" y="3043130"/>
            <a:ext cx="8319592" cy="8605827"/>
            <a:chOff x="-3218587" y="884526"/>
            <a:chExt cx="7453051" cy="7709473"/>
          </a:xfrm>
        </p:grpSpPr>
        <p:sp>
          <p:nvSpPr>
            <p:cNvPr id="652" name="Google Shape;652;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27"/>
          <p:cNvGrpSpPr/>
          <p:nvPr/>
        </p:nvGrpSpPr>
        <p:grpSpPr>
          <a:xfrm>
            <a:off x="-3570391" y="3043145"/>
            <a:ext cx="8319592" cy="8605827"/>
            <a:chOff x="-3218587" y="884526"/>
            <a:chExt cx="7453051" cy="7709473"/>
          </a:xfrm>
        </p:grpSpPr>
        <p:sp>
          <p:nvSpPr>
            <p:cNvPr id="660" name="Google Shape;660;p27"/>
            <p:cNvSpPr/>
            <p:nvPr/>
          </p:nvSpPr>
          <p:spPr>
            <a:xfrm rot="-8420990" flipH="1">
              <a:off x="-2620856" y="3088982"/>
              <a:ext cx="6354845" cy="3723090"/>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7"/>
            <p:cNvSpPr/>
            <p:nvPr/>
          </p:nvSpPr>
          <p:spPr>
            <a:xfrm rot="-8420990" flipH="1">
              <a:off x="-2436929" y="2993462"/>
              <a:ext cx="6275282" cy="3367436"/>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rot="-8420990" flipH="1">
              <a:off x="-2248483" y="2893653"/>
              <a:ext cx="6195859" cy="3021167"/>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rot="-8420990" flipH="1">
              <a:off x="-2066441" y="2786527"/>
              <a:ext cx="6116435" cy="2692548"/>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7"/>
            <p:cNvSpPr/>
            <p:nvPr/>
          </p:nvSpPr>
          <p:spPr>
            <a:xfrm rot="-8420990" flipH="1">
              <a:off x="-1883421" y="2670583"/>
              <a:ext cx="6041775" cy="2378917"/>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7"/>
            <p:cNvSpPr/>
            <p:nvPr/>
          </p:nvSpPr>
          <p:spPr>
            <a:xfrm rot="-8420990" flipH="1">
              <a:off x="-1702382" y="2545721"/>
              <a:ext cx="5957589" cy="2082796"/>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7"/>
            <p:cNvSpPr/>
            <p:nvPr/>
          </p:nvSpPr>
          <p:spPr>
            <a:xfrm rot="-8312805" flipH="1">
              <a:off x="-2782181" y="3233710"/>
              <a:ext cx="6354894" cy="3723119"/>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7" name="Google Shape;667;p27"/>
          <p:cNvGrpSpPr/>
          <p:nvPr/>
        </p:nvGrpSpPr>
        <p:grpSpPr>
          <a:xfrm>
            <a:off x="-152682" y="-61401"/>
            <a:ext cx="12370180" cy="7144743"/>
            <a:chOff x="-114512" y="-46051"/>
            <a:chExt cx="9277635" cy="5358557"/>
          </a:xfrm>
        </p:grpSpPr>
        <p:sp>
          <p:nvSpPr>
            <p:cNvPr id="668" name="Google Shape;668;p27"/>
            <p:cNvSpPr/>
            <p:nvPr/>
          </p:nvSpPr>
          <p:spPr>
            <a:xfrm rot="-636707">
              <a:off x="283939" y="4686922"/>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7"/>
            <p:cNvSpPr/>
            <p:nvPr/>
          </p:nvSpPr>
          <p:spPr>
            <a:xfrm>
              <a:off x="6196025" y="472452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3134101" y="47245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157226" y="2922466"/>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8920253" y="288117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7"/>
            <p:cNvSpPr/>
            <p:nvPr/>
          </p:nvSpPr>
          <p:spPr>
            <a:xfrm rot="1358496">
              <a:off x="8357676" y="3867840"/>
              <a:ext cx="156868" cy="15116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8334626" y="4637671"/>
              <a:ext cx="430990" cy="421681"/>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8597734" y="201020"/>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7"/>
            <p:cNvSpPr/>
            <p:nvPr/>
          </p:nvSpPr>
          <p:spPr>
            <a:xfrm>
              <a:off x="23038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4374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2745706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 userDrawn="1">
  <p:cSld name="Numbers and text ">
    <p:spTree>
      <p:nvGrpSpPr>
        <p:cNvPr id="1" name="Shape 701"/>
        <p:cNvGrpSpPr/>
        <p:nvPr/>
      </p:nvGrpSpPr>
      <p:grpSpPr>
        <a:xfrm>
          <a:off x="0" y="0"/>
          <a:ext cx="0" cy="0"/>
          <a:chOff x="0" y="0"/>
          <a:chExt cx="0" cy="0"/>
        </a:xfrm>
      </p:grpSpPr>
      <p:grpSp>
        <p:nvGrpSpPr>
          <p:cNvPr id="708" name="Google Shape;708;p29"/>
          <p:cNvGrpSpPr/>
          <p:nvPr/>
        </p:nvGrpSpPr>
        <p:grpSpPr>
          <a:xfrm>
            <a:off x="-291290" y="-282103"/>
            <a:ext cx="12600559" cy="7140109"/>
            <a:chOff x="-218468" y="-287777"/>
            <a:chExt cx="9450419" cy="5355082"/>
          </a:xfrm>
        </p:grpSpPr>
        <p:sp>
          <p:nvSpPr>
            <p:cNvPr id="709" name="Google Shape;709;p2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9"/>
            <p:cNvSpPr/>
            <p:nvPr/>
          </p:nvSpPr>
          <p:spPr>
            <a:xfrm>
              <a:off x="5451075" y="47517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9"/>
            <p:cNvSpPr/>
            <p:nvPr/>
          </p:nvSpPr>
          <p:spPr>
            <a:xfrm>
              <a:off x="1687827" y="33462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29"/>
          <p:cNvGrpSpPr/>
          <p:nvPr/>
        </p:nvGrpSpPr>
        <p:grpSpPr>
          <a:xfrm>
            <a:off x="-981849" y="4142261"/>
            <a:ext cx="10686381" cy="4590011"/>
            <a:chOff x="1311908" y="280885"/>
            <a:chExt cx="6408868" cy="2933039"/>
          </a:xfrm>
        </p:grpSpPr>
        <p:sp>
          <p:nvSpPr>
            <p:cNvPr id="721" name="Google Shape;721;p29"/>
            <p:cNvSpPr/>
            <p:nvPr/>
          </p:nvSpPr>
          <p:spPr>
            <a:xfrm>
              <a:off x="1584371" y="450435"/>
              <a:ext cx="5863949" cy="2758867"/>
            </a:xfrm>
            <a:custGeom>
              <a:avLst/>
              <a:gdLst/>
              <a:ahLst/>
              <a:cxnLst/>
              <a:rect l="l" t="t" r="r" b="b"/>
              <a:pathLst>
                <a:path w="50233" h="28671" extrusionOk="0">
                  <a:moveTo>
                    <a:pt x="25194" y="0"/>
                  </a:moveTo>
                  <a:cubicBezTo>
                    <a:pt x="15502" y="0"/>
                    <a:pt x="8061" y="5001"/>
                    <a:pt x="3680" y="14478"/>
                  </a:cubicBezTo>
                  <a:cubicBezTo>
                    <a:pt x="465" y="21444"/>
                    <a:pt x="12" y="28302"/>
                    <a:pt x="0" y="28587"/>
                  </a:cubicBezTo>
                  <a:lnTo>
                    <a:pt x="2537" y="28671"/>
                  </a:lnTo>
                  <a:cubicBezTo>
                    <a:pt x="2548" y="28397"/>
                    <a:pt x="4442" y="1774"/>
                    <a:pt x="25194" y="1774"/>
                  </a:cubicBezTo>
                  <a:cubicBezTo>
                    <a:pt x="45947" y="1774"/>
                    <a:pt x="47685" y="28397"/>
                    <a:pt x="47697" y="28659"/>
                  </a:cubicBezTo>
                  <a:lnTo>
                    <a:pt x="50233" y="28587"/>
                  </a:lnTo>
                  <a:cubicBezTo>
                    <a:pt x="50221" y="28302"/>
                    <a:pt x="49804" y="21455"/>
                    <a:pt x="46625" y="14490"/>
                  </a:cubicBezTo>
                  <a:cubicBezTo>
                    <a:pt x="42303" y="5001"/>
                    <a:pt x="34886" y="0"/>
                    <a:pt x="25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9"/>
            <p:cNvSpPr/>
            <p:nvPr/>
          </p:nvSpPr>
          <p:spPr>
            <a:xfrm>
              <a:off x="1311908" y="280885"/>
              <a:ext cx="6408868" cy="2916965"/>
            </a:xfrm>
            <a:custGeom>
              <a:avLst/>
              <a:gdLst/>
              <a:ahLst/>
              <a:cxnLst/>
              <a:rect l="l" t="t" r="r" b="b"/>
              <a:pathLst>
                <a:path w="54901" h="30314" extrusionOk="0">
                  <a:moveTo>
                    <a:pt x="27540" y="0"/>
                  </a:moveTo>
                  <a:cubicBezTo>
                    <a:pt x="16955" y="0"/>
                    <a:pt x="8835" y="5287"/>
                    <a:pt x="4049" y="15300"/>
                  </a:cubicBezTo>
                  <a:cubicBezTo>
                    <a:pt x="513" y="22670"/>
                    <a:pt x="13" y="29921"/>
                    <a:pt x="1" y="30230"/>
                  </a:cubicBezTo>
                  <a:lnTo>
                    <a:pt x="2537" y="30314"/>
                  </a:lnTo>
                  <a:cubicBezTo>
                    <a:pt x="2537" y="30242"/>
                    <a:pt x="3037" y="22979"/>
                    <a:pt x="6466" y="15836"/>
                  </a:cubicBezTo>
                  <a:cubicBezTo>
                    <a:pt x="10943" y="6513"/>
                    <a:pt x="18027" y="1786"/>
                    <a:pt x="27528" y="1786"/>
                  </a:cubicBezTo>
                  <a:cubicBezTo>
                    <a:pt x="37029" y="1786"/>
                    <a:pt x="44090" y="6513"/>
                    <a:pt x="48519" y="15836"/>
                  </a:cubicBezTo>
                  <a:cubicBezTo>
                    <a:pt x="51900" y="22979"/>
                    <a:pt x="52365" y="30242"/>
                    <a:pt x="52365" y="30314"/>
                  </a:cubicBezTo>
                  <a:lnTo>
                    <a:pt x="54901" y="30242"/>
                  </a:lnTo>
                  <a:cubicBezTo>
                    <a:pt x="54889" y="29933"/>
                    <a:pt x="54436" y="22682"/>
                    <a:pt x="50936" y="15300"/>
                  </a:cubicBezTo>
                  <a:cubicBezTo>
                    <a:pt x="46209" y="5287"/>
                    <a:pt x="38113" y="0"/>
                    <a:pt x="275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9"/>
            <p:cNvSpPr/>
            <p:nvPr/>
          </p:nvSpPr>
          <p:spPr>
            <a:xfrm>
              <a:off x="1876213" y="583323"/>
              <a:ext cx="5280274" cy="2625980"/>
            </a:xfrm>
            <a:custGeom>
              <a:avLst/>
              <a:gdLst/>
              <a:ahLst/>
              <a:cxnLst/>
              <a:rect l="l" t="t" r="r" b="b"/>
              <a:pathLst>
                <a:path w="45233" h="27290" extrusionOk="0">
                  <a:moveTo>
                    <a:pt x="22682" y="1"/>
                  </a:moveTo>
                  <a:cubicBezTo>
                    <a:pt x="14038" y="1"/>
                    <a:pt x="7359" y="4775"/>
                    <a:pt x="3394" y="13812"/>
                  </a:cubicBezTo>
                  <a:cubicBezTo>
                    <a:pt x="477" y="20432"/>
                    <a:pt x="25" y="26932"/>
                    <a:pt x="1" y="27206"/>
                  </a:cubicBezTo>
                  <a:lnTo>
                    <a:pt x="2537" y="27290"/>
                  </a:lnTo>
                  <a:cubicBezTo>
                    <a:pt x="2561" y="27040"/>
                    <a:pt x="4466" y="1787"/>
                    <a:pt x="22682" y="1787"/>
                  </a:cubicBezTo>
                  <a:cubicBezTo>
                    <a:pt x="40899" y="1787"/>
                    <a:pt x="42673" y="27028"/>
                    <a:pt x="42685" y="27278"/>
                  </a:cubicBezTo>
                  <a:lnTo>
                    <a:pt x="45233" y="27206"/>
                  </a:lnTo>
                  <a:cubicBezTo>
                    <a:pt x="45209" y="26932"/>
                    <a:pt x="44780" y="20432"/>
                    <a:pt x="41911" y="13812"/>
                  </a:cubicBezTo>
                  <a:cubicBezTo>
                    <a:pt x="37982" y="4775"/>
                    <a:pt x="31338" y="1"/>
                    <a:pt x="226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9"/>
            <p:cNvSpPr/>
            <p:nvPr/>
          </p:nvSpPr>
          <p:spPr>
            <a:xfrm>
              <a:off x="2070813" y="741422"/>
              <a:ext cx="4891080" cy="2472501"/>
            </a:xfrm>
            <a:custGeom>
              <a:avLst/>
              <a:gdLst/>
              <a:ahLst/>
              <a:cxnLst/>
              <a:rect l="l" t="t" r="r" b="b"/>
              <a:pathLst>
                <a:path w="41899" h="25695" extrusionOk="0">
                  <a:moveTo>
                    <a:pt x="21003" y="1"/>
                  </a:moveTo>
                  <a:cubicBezTo>
                    <a:pt x="12978" y="1"/>
                    <a:pt x="6799" y="4501"/>
                    <a:pt x="3120" y="13014"/>
                  </a:cubicBezTo>
                  <a:cubicBezTo>
                    <a:pt x="441" y="19229"/>
                    <a:pt x="13" y="25349"/>
                    <a:pt x="1" y="25611"/>
                  </a:cubicBezTo>
                  <a:lnTo>
                    <a:pt x="2537" y="25694"/>
                  </a:lnTo>
                  <a:cubicBezTo>
                    <a:pt x="2549" y="25456"/>
                    <a:pt x="4311" y="1787"/>
                    <a:pt x="21003" y="1787"/>
                  </a:cubicBezTo>
                  <a:cubicBezTo>
                    <a:pt x="37708" y="1787"/>
                    <a:pt x="39339" y="25444"/>
                    <a:pt x="39363" y="25682"/>
                  </a:cubicBezTo>
                  <a:lnTo>
                    <a:pt x="41899" y="25611"/>
                  </a:lnTo>
                  <a:cubicBezTo>
                    <a:pt x="41887" y="25349"/>
                    <a:pt x="41494" y="19241"/>
                    <a:pt x="38839" y="13014"/>
                  </a:cubicBezTo>
                  <a:cubicBezTo>
                    <a:pt x="35207" y="4501"/>
                    <a:pt x="29040" y="1"/>
                    <a:pt x="2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9"/>
            <p:cNvSpPr/>
            <p:nvPr/>
          </p:nvSpPr>
          <p:spPr>
            <a:xfrm>
              <a:off x="2261210" y="893844"/>
              <a:ext cx="4510290" cy="23074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9"/>
            <p:cNvSpPr/>
            <p:nvPr/>
          </p:nvSpPr>
          <p:spPr>
            <a:xfrm>
              <a:off x="2508839" y="1066899"/>
              <a:ext cx="4015060" cy="2054127"/>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a:off x="2706712" y="1211475"/>
              <a:ext cx="3619321" cy="1851676"/>
            </a:xfrm>
            <a:custGeom>
              <a:avLst/>
              <a:gdLst/>
              <a:ahLst/>
              <a:cxnLst/>
              <a:rect l="l" t="t" r="r" b="b"/>
              <a:pathLst>
                <a:path w="38637" h="23980" extrusionOk="0">
                  <a:moveTo>
                    <a:pt x="19372" y="0"/>
                  </a:moveTo>
                  <a:cubicBezTo>
                    <a:pt x="1739" y="0"/>
                    <a:pt x="60" y="22920"/>
                    <a:pt x="1" y="23896"/>
                  </a:cubicBezTo>
                  <a:lnTo>
                    <a:pt x="2537" y="23967"/>
                  </a:lnTo>
                  <a:cubicBezTo>
                    <a:pt x="2537" y="23920"/>
                    <a:pt x="2930" y="18229"/>
                    <a:pt x="5311" y="12645"/>
                  </a:cubicBezTo>
                  <a:cubicBezTo>
                    <a:pt x="8383" y="5441"/>
                    <a:pt x="13110" y="1786"/>
                    <a:pt x="19372" y="1786"/>
                  </a:cubicBezTo>
                  <a:cubicBezTo>
                    <a:pt x="25635" y="1786"/>
                    <a:pt x="30338" y="5441"/>
                    <a:pt x="33374" y="12645"/>
                  </a:cubicBezTo>
                  <a:cubicBezTo>
                    <a:pt x="35731" y="18229"/>
                    <a:pt x="36101" y="23920"/>
                    <a:pt x="36101" y="23979"/>
                  </a:cubicBezTo>
                  <a:lnTo>
                    <a:pt x="38637" y="23896"/>
                  </a:lnTo>
                  <a:cubicBezTo>
                    <a:pt x="38625" y="23658"/>
                    <a:pt x="38268" y="17967"/>
                    <a:pt x="35827" y="12168"/>
                  </a:cubicBezTo>
                  <a:cubicBezTo>
                    <a:pt x="32481" y="4203"/>
                    <a:pt x="26790" y="0"/>
                    <a:pt x="19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55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AA9AE1-0DC3-4D9F-A989-F2E2A5935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3A8AE4-1A8C-4E5B-A6A7-7AF9EFBAA3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FF684E-8226-4726-82F5-413A5B65F79B}"/>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5" name="Footer Placeholder 4">
            <a:extLst>
              <a:ext uri="{FF2B5EF4-FFF2-40B4-BE49-F238E27FC236}">
                <a16:creationId xmlns:a16="http://schemas.microsoft.com/office/drawing/2014/main" xmlns="" id="{9890A756-2F7B-4FB7-A8F8-CF13F697C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B22EE0E-D59C-4D3C-93DE-741CE4FF0AAF}"/>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2120182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17459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41E003-62AA-402B-A63A-B58A9C5197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6E17131-5C10-463C-92EB-5F92009B9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F06767E-B001-4B2D-BEEE-B4E6A79250E0}"/>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60DB91E-E8CB-49B3-BD21-ED98D405851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C1AA930-F70E-4591-81F2-21EBA791CEF6}"/>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671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17E947-7EE6-4CDD-B267-486D66B928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7F56F91-DEBC-4BD2-A2E6-B3C9AB6BD7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5522017-E828-42FB-95C3-3FDF51111EBA}"/>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8E5B92-56B3-4046-B8B7-27DA680A50C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48D40C9-CA91-4E27-9D04-D59B8DC394D9}"/>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613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7B6765-4C11-4E2D-BE91-95980BEA49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9BFF045-A327-431A-B3E6-70AFE028E9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E5334A9-60C4-4BC8-87C0-26B91488BD12}"/>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680DCA4-5C5D-4131-941E-64C62351A58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2FC7761-1A29-4A26-80A6-DD9E75A3340F}"/>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436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6486E4-3E03-46FA-B4D3-B7BAC9679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5115B51-642A-4323-8E33-B00F725527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F93990E-A075-4DF0-97AB-C02FC06C40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AE131BD-08E4-4827-93B4-BCF546DDA821}"/>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C2E7189-61E1-4A3B-A63C-89CEBBC63FC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EBF1141-C402-4CAB-9260-7BC2BA7E3549}"/>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647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8EF0C1-0E41-4E20-B385-E95EDCD6D9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7441C95-5C34-4F1C-BA46-C687C48429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079CB64-496F-4343-86AB-12438D3C7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A14002E-AD50-46E4-9CBE-90DDBA9C2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20A9F92-5E9C-4BDB-8214-6B7C3D72F3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4362CA9-3415-420E-BF33-A663A17E33C7}"/>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911482F6-FEC4-433D-A745-5935B64DE54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4FFFF157-FD8A-483F-B965-BE785F1C2D06}"/>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4758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119B1C-F60C-4E4C-99F4-CF1CFB68D2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86FDB67-C520-42DF-9AD2-CF92FBBCB5F5}"/>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339010D-D90F-4A32-A7DE-CA2C2A0D4A9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5FD52C01-2570-42DC-9C08-89A7FB2FA27D}"/>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263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8986469-EEB8-456D-A0E4-51171D2E5AFE}"/>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F1EA9F59-F292-40DA-97F4-75F065BBB68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0EC61FE-EA41-48DF-8545-79CAE7274E63}"/>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291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95D260-ABC9-4E5D-8EBC-C65E450BCC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2BA5DDA-AD26-442D-9AC4-D16498329D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B926EEB-DEF5-4639-841C-40C6C2D26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815CA7-9742-4DD2-B2A0-E80AA8A9AC66}"/>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61855C-E1D0-454B-B9DD-16BFB28446B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82B396B-01D7-4D8B-A732-67ECC8AF8BA5}"/>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004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1C076A-2519-4509-BBD9-883F61454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BD23D13-1099-447E-8CDD-7A71F63E93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622AFED-83B1-4862-88D0-09A7C990E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E917626-94B5-47F6-911D-6D98899C7F2B}"/>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29C73D9-3C53-4DB5-BD8C-51A207EEA15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ED3772-D8F8-4E1F-8FAB-643379A2A615}"/>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79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C3B8EF-6CC6-4882-BA9F-0A5B9B2A50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31E93FE-8CAB-4E27-8B2F-B444A34B0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DFBC2C7-4288-4D09-AA79-C0A6185025E7}"/>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5" name="Footer Placeholder 4">
            <a:extLst>
              <a:ext uri="{FF2B5EF4-FFF2-40B4-BE49-F238E27FC236}">
                <a16:creationId xmlns:a16="http://schemas.microsoft.com/office/drawing/2014/main" xmlns="" id="{35D6E923-CD74-41A0-90CC-6A05B372B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96B2AE-73D6-4787-8F90-41C9F490D868}"/>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2021046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5A8D5-CF5C-4379-9DE2-CE2591EBB4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2F96208-AEF5-4B58-98EF-163D908594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3A8356-3D87-4ED9-8734-1E2E3D78DD37}"/>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17F48CD-6335-41AC-9699-5897F12F3E4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ED48188-2949-41F2-8631-E4EF581A4D25}"/>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495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E63B03D-6CA3-4DFD-8AB0-B386090E26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93E6EC3-B376-43B3-9309-80E3036EB6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2D12206-82A6-4011-8A2C-BE175AC82982}"/>
              </a:ext>
            </a:extLst>
          </p:cNvPr>
          <p:cNvSpPr>
            <a:spLocks noGrp="1"/>
          </p:cNvSpPr>
          <p:nvPr>
            <p:ph type="dt" sz="half" idx="10"/>
          </p:nvPr>
        </p:nvSpPr>
        <p:spPr/>
        <p:txBody>
          <a:body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A8DCE-0EDB-4F14-AE79-A7C17C27D2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390788F-BAB6-4C23-8132-E108EE2A8C21}"/>
              </a:ext>
            </a:extLst>
          </p:cNvPr>
          <p:cNvSpPr>
            <a:spLocks noGrp="1"/>
          </p:cNvSpPr>
          <p:nvPr>
            <p:ph type="sldNum" sz="quarter" idx="12"/>
          </p:nvPr>
        </p:nvSpPr>
        <p:spPr/>
        <p:txBody>
          <a:body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29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E0329E-6D40-4482-9C9D-DA07475F91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555B135-D9BA-4329-8538-AE4A32A0B6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E023B1A-19CE-4252-B81F-1973E56D95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8A59AF1-7AAA-4A3F-AD93-86C96CF1D099}"/>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6" name="Footer Placeholder 5">
            <a:extLst>
              <a:ext uri="{FF2B5EF4-FFF2-40B4-BE49-F238E27FC236}">
                <a16:creationId xmlns:a16="http://schemas.microsoft.com/office/drawing/2014/main" xmlns="" id="{34DA6FD8-F84E-47DB-96A1-91B77185D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E6A0A0-D4BD-4454-88BA-BF5B4782784E}"/>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21333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505B-3B0C-47BF-9A0A-AFDF4BD5D4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1B1B6A-A7EA-433C-A718-C1F2291235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3C847D1-485F-43E8-9D8C-A804F5C731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4BBA122-6327-4DA7-8484-8FA9F736CE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0CDC93-B302-4B32-A8E6-8A26E9A59B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5677658-F9BE-4C76-8A2C-40A2341B3FF9}"/>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8" name="Footer Placeholder 7">
            <a:extLst>
              <a:ext uri="{FF2B5EF4-FFF2-40B4-BE49-F238E27FC236}">
                <a16:creationId xmlns:a16="http://schemas.microsoft.com/office/drawing/2014/main" xmlns="" id="{F64B7A37-791B-44D4-BDF3-91816434B2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B7F7617-B9CF-415E-8AAD-23FDC4C1556F}"/>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1516380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A4E0E3-9A52-4AE2-8999-E09AC312E0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B70392C-D8F1-4851-84A6-B57DAD2CF918}"/>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4" name="Footer Placeholder 3">
            <a:extLst>
              <a:ext uri="{FF2B5EF4-FFF2-40B4-BE49-F238E27FC236}">
                <a16:creationId xmlns:a16="http://schemas.microsoft.com/office/drawing/2014/main" xmlns="" id="{588BE53F-11EB-47AB-8434-75C5DF20F5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4E43624-157A-467B-A337-80E1BF885697}"/>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3639057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D64F904-9F47-4FBF-8B0B-1054E08DE3F6}"/>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3" name="Footer Placeholder 2">
            <a:extLst>
              <a:ext uri="{FF2B5EF4-FFF2-40B4-BE49-F238E27FC236}">
                <a16:creationId xmlns:a16="http://schemas.microsoft.com/office/drawing/2014/main" xmlns="" id="{E1D1BCD4-6122-43E7-8F05-F18C81857C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1EC1D1B-54F0-4F26-A391-A29A8A0510AB}"/>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3387343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7D0AE-D1B1-413D-9B61-3319E15B4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94530E2-7D25-4E04-8892-B4B5E67FD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3EB4BC0-1AC5-45A0-B556-D4CE037679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2B9FEF8-F8B9-49DC-971E-3D685C5FBEB4}"/>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6" name="Footer Placeholder 5">
            <a:extLst>
              <a:ext uri="{FF2B5EF4-FFF2-40B4-BE49-F238E27FC236}">
                <a16:creationId xmlns:a16="http://schemas.microsoft.com/office/drawing/2014/main" xmlns="" id="{5A6D718A-19E1-4F19-BC27-B0EB853E6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13B9CCD-E888-4850-B7F7-19EC4FE18FCC}"/>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3791381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2503A5-788E-4716-B3D7-7584FE9624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45BD49B-6855-4F95-B0B0-FD1E7C615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79D341-9A85-4468-B29C-E1B8D8941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93A9CD6-A3D9-4B26-BC33-E80AF12E5135}"/>
              </a:ext>
            </a:extLst>
          </p:cNvPr>
          <p:cNvSpPr>
            <a:spLocks noGrp="1"/>
          </p:cNvSpPr>
          <p:nvPr>
            <p:ph type="dt" sz="half" idx="10"/>
          </p:nvPr>
        </p:nvSpPr>
        <p:spPr/>
        <p:txBody>
          <a:bodyPr/>
          <a:lstStyle/>
          <a:p>
            <a:fld id="{D2455727-23A8-4AE9-BB0D-0341B29A95F9}" type="datetimeFigureOut">
              <a:rPr lang="en-US" smtClean="0"/>
              <a:t>16/11/2025</a:t>
            </a:fld>
            <a:endParaRPr lang="en-US"/>
          </a:p>
        </p:txBody>
      </p:sp>
      <p:sp>
        <p:nvSpPr>
          <p:cNvPr id="6" name="Footer Placeholder 5">
            <a:extLst>
              <a:ext uri="{FF2B5EF4-FFF2-40B4-BE49-F238E27FC236}">
                <a16:creationId xmlns:a16="http://schemas.microsoft.com/office/drawing/2014/main" xmlns="" id="{188D4EF7-02A8-4FF6-ADC0-EB4E8A85E2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4625AE0-7AFF-4827-BC95-6B8FDB4104E3}"/>
              </a:ext>
            </a:extLst>
          </p:cNvPr>
          <p:cNvSpPr>
            <a:spLocks noGrp="1"/>
          </p:cNvSpPr>
          <p:nvPr>
            <p:ph type="sldNum" sz="quarter" idx="12"/>
          </p:nvPr>
        </p:nvSpPr>
        <p:spPr/>
        <p:txBody>
          <a:bodyPr/>
          <a:lstStyle/>
          <a:p>
            <a:fld id="{AA1FC09C-41B9-46BC-9AE0-1DC242AF0552}" type="slidenum">
              <a:rPr lang="en-US" smtClean="0"/>
              <a:t>‹#›</a:t>
            </a:fld>
            <a:endParaRPr lang="en-US"/>
          </a:p>
        </p:txBody>
      </p:sp>
    </p:spTree>
    <p:extLst>
      <p:ext uri="{BB962C8B-B14F-4D97-AF65-F5344CB8AC3E}">
        <p14:creationId xmlns:p14="http://schemas.microsoft.com/office/powerpoint/2010/main" val="54273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jpe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509F193-954C-431E-952F-E9B065174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A04538-5A31-470C-A344-BEB33B7A7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089F46-2E0F-4406-836B-7BC7CD8EF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55727-23A8-4AE9-BB0D-0341B29A95F9}" type="datetimeFigureOut">
              <a:rPr lang="en-US" smtClean="0"/>
              <a:t>16/11/2025</a:t>
            </a:fld>
            <a:endParaRPr lang="en-US"/>
          </a:p>
        </p:txBody>
      </p:sp>
      <p:sp>
        <p:nvSpPr>
          <p:cNvPr id="5" name="Footer Placeholder 4">
            <a:extLst>
              <a:ext uri="{FF2B5EF4-FFF2-40B4-BE49-F238E27FC236}">
                <a16:creationId xmlns:a16="http://schemas.microsoft.com/office/drawing/2014/main" xmlns="" id="{AD252B8A-BDE0-44D1-A69B-B3CC94077C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4A80B3A-8DD3-47C9-B1B2-6C8A44F3CD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FC09C-41B9-46BC-9AE0-1DC242AF0552}" type="slidenum">
              <a:rPr lang="en-US" smtClean="0"/>
              <a:t>‹#›</a:t>
            </a:fld>
            <a:endParaRPr lang="en-US"/>
          </a:p>
        </p:txBody>
      </p:sp>
    </p:spTree>
    <p:extLst>
      <p:ext uri="{BB962C8B-B14F-4D97-AF65-F5344CB8AC3E}">
        <p14:creationId xmlns:p14="http://schemas.microsoft.com/office/powerpoint/2010/main" val="5147533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D1FE12-FF00-4727-BC53-21603B479E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2A59027-A51C-46AA-8A5B-B8CCE12CB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41D2AB6-AE9B-44E5-874D-426F8748C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23C4D-928E-44EF-A1A9-48966F1DBD41}" type="datetimeFigureOut">
              <a:rPr lang="en-US" smtClean="0">
                <a:solidFill>
                  <a:prstClr val="black">
                    <a:tint val="75000"/>
                  </a:prstClr>
                </a:solidFill>
              </a:rPr>
              <a:pPr/>
              <a:t>16/11/2025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75EB7FB-7564-440E-B0E3-8056E5FFA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C08EFD6-D604-4449-AA50-6B8B0276E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38264-7502-478C-8D55-7DA80EBEC6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28904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0.png"/><Relationship Id="rId5" Type="http://schemas.microsoft.com/office/2007/relationships/hdphoto" Target="../media/hdphoto14.wdp"/><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6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53.png"/><Relationship Id="rId4" Type="http://schemas.openxmlformats.org/officeDocument/2006/relationships/image" Target="../media/image67.emf"/></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image" Target="../media/image53.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slideLayout" Target="../slideLayouts/slideLayout13.xml"/><Relationship Id="rId21" Type="http://schemas.openxmlformats.org/officeDocument/2006/relationships/image" Target="../media/image23.png"/><Relationship Id="rId34" Type="http://schemas.openxmlformats.org/officeDocument/2006/relationships/image" Target="../media/image3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7.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9.png"/><Relationship Id="rId20" Type="http://schemas.microsoft.com/office/2007/relationships/hdphoto" Target="../media/hdphoto2.wdp"/><Relationship Id="rId29" Type="http://schemas.openxmlformats.org/officeDocument/2006/relationships/image" Target="../media/image30.gif"/><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6.png"/><Relationship Id="rId32" Type="http://schemas.openxmlformats.org/officeDocument/2006/relationships/image" Target="../media/image33.png"/><Relationship Id="rId5" Type="http://schemas.openxmlformats.org/officeDocument/2006/relationships/image" Target="../media/image9.png"/><Relationship Id="rId15" Type="http://schemas.microsoft.com/office/2007/relationships/hdphoto" Target="../media/hdphoto1.wdp"/><Relationship Id="rId23" Type="http://schemas.openxmlformats.org/officeDocument/2006/relationships/image" Target="../media/image25.png"/><Relationship Id="rId28" Type="http://schemas.microsoft.com/office/2007/relationships/hdphoto" Target="../media/hdphoto3.wdp"/><Relationship Id="rId10" Type="http://schemas.openxmlformats.org/officeDocument/2006/relationships/image" Target="../media/image14.png"/><Relationship Id="rId19" Type="http://schemas.openxmlformats.org/officeDocument/2006/relationships/image" Target="../media/image22.png"/><Relationship Id="rId31"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18" Type="http://schemas.openxmlformats.org/officeDocument/2006/relationships/image" Target="../media/image34.png"/><Relationship Id="rId26" Type="http://schemas.openxmlformats.org/officeDocument/2006/relationships/slide" Target="slide10.xml"/><Relationship Id="rId3" Type="http://schemas.openxmlformats.org/officeDocument/2006/relationships/slide" Target="slide16.xml"/><Relationship Id="rId21" Type="http://schemas.openxmlformats.org/officeDocument/2006/relationships/image" Target="../media/image38.png"/><Relationship Id="rId7" Type="http://schemas.openxmlformats.org/officeDocument/2006/relationships/image" Target="../media/image9.png"/><Relationship Id="rId12" Type="http://schemas.openxmlformats.org/officeDocument/2006/relationships/image" Target="../media/image36.png"/><Relationship Id="rId17" Type="http://schemas.openxmlformats.org/officeDocument/2006/relationships/image" Target="../media/image30.gif"/><Relationship Id="rId25"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28.png"/><Relationship Id="rId20"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1.png"/><Relationship Id="rId24"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26.png"/><Relationship Id="rId23" Type="http://schemas.openxmlformats.org/officeDocument/2006/relationships/image" Target="../media/image39.png"/><Relationship Id="rId10" Type="http://schemas.openxmlformats.org/officeDocument/2006/relationships/image" Target="../media/image35.png"/><Relationship Id="rId19" Type="http://schemas.openxmlformats.org/officeDocument/2006/relationships/image" Target="../media/image37.png"/><Relationship Id="rId4" Type="http://schemas.openxmlformats.org/officeDocument/2006/relationships/image" Target="../media/image10.png"/><Relationship Id="rId9" Type="http://schemas.microsoft.com/office/2007/relationships/hdphoto" Target="../media/hdphoto1.wdp"/><Relationship Id="rId14" Type="http://schemas.openxmlformats.org/officeDocument/2006/relationships/image" Target="../media/image24.png"/><Relationship Id="rId22"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30.gif"/><Relationship Id="rId5" Type="http://schemas.microsoft.com/office/2007/relationships/hdphoto" Target="../media/hdphoto6.wdp"/><Relationship Id="rId10" Type="http://schemas.openxmlformats.org/officeDocument/2006/relationships/slide" Target="slide4.xml"/><Relationship Id="rId4" Type="http://schemas.openxmlformats.org/officeDocument/2006/relationships/image" Target="../media/image41.png"/><Relationship Id="rId9" Type="http://schemas.microsoft.com/office/2007/relationships/hdphoto" Target="../media/hdphoto8.wdp"/></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microsoft.com/office/2007/relationships/hdphoto" Target="../media/hdphoto10.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0.gif"/><Relationship Id="rId5" Type="http://schemas.microsoft.com/office/2007/relationships/hdphoto" Target="../media/hdphoto9.wdp"/><Relationship Id="rId10" Type="http://schemas.openxmlformats.org/officeDocument/2006/relationships/slide" Target="slide4.xml"/><Relationship Id="rId4" Type="http://schemas.openxmlformats.org/officeDocument/2006/relationships/image" Target="../media/image44.png"/><Relationship Id="rId9" Type="http://schemas.microsoft.com/office/2007/relationships/hdphoto" Target="../media/hdphoto11.wdp"/></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1.wav"/><Relationship Id="rId7" Type="http://schemas.microsoft.com/office/2007/relationships/hdphoto" Target="../media/hdphoto10.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0.gif"/><Relationship Id="rId5" Type="http://schemas.microsoft.com/office/2007/relationships/hdphoto" Target="../media/hdphoto12.wdp"/><Relationship Id="rId10" Type="http://schemas.openxmlformats.org/officeDocument/2006/relationships/slide" Target="slide4.xml"/><Relationship Id="rId4" Type="http://schemas.openxmlformats.org/officeDocument/2006/relationships/image" Target="../media/image47.png"/><Relationship Id="rId9" Type="http://schemas.microsoft.com/office/2007/relationships/hdphoto" Target="../media/hdphoto13.wdp"/></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 xmlns:a16="http://schemas.microsoft.com/office/drawing/2014/main" id="{C48EE4B1-03E6-DE7F-0E5D-135D248001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162720"/>
            <a:ext cx="11811000" cy="4481507"/>
          </a:xfrm>
          <a:prstGeom prst="rect">
            <a:avLst/>
          </a:prstGeom>
        </p:spPr>
      </p:pic>
      <p:pic>
        <p:nvPicPr>
          <p:cNvPr id="8" name="Picture 10">
            <a:extLst>
              <a:ext uri="{FF2B5EF4-FFF2-40B4-BE49-F238E27FC236}">
                <a16:creationId xmlns="" xmlns:a16="http://schemas.microsoft.com/office/drawing/2014/main" id="{5897DD48-3BE1-8BDC-1C33-7F07ED41F61D}"/>
              </a:ext>
            </a:extLst>
          </p:cNvPr>
          <p:cNvPicPr>
            <a:picLocks noChangeAspect="1"/>
          </p:cNvPicPr>
          <p:nvPr/>
        </p:nvPicPr>
        <p:blipFill>
          <a:blip r:embed="rId6"/>
          <a:srcRect/>
          <a:stretch>
            <a:fillRect/>
          </a:stretch>
        </p:blipFill>
        <p:spPr>
          <a:xfrm>
            <a:off x="8991600" y="4813744"/>
            <a:ext cx="3200400" cy="2044256"/>
          </a:xfrm>
          <a:prstGeom prst="rect">
            <a:avLst/>
          </a:prstGeom>
        </p:spPr>
      </p:pic>
      <p:sp>
        <p:nvSpPr>
          <p:cNvPr id="6" name="TextBox 13">
            <a:extLst>
              <a:ext uri="{FF2B5EF4-FFF2-40B4-BE49-F238E27FC236}">
                <a16:creationId xmlns="" xmlns:a16="http://schemas.microsoft.com/office/drawing/2014/main" xmlns:lc="http://schemas.openxmlformats.org/drawingml/2006/lockedCanvas" id="{7068F63A-0B78-7FAC-3469-2760FB9346F4}"/>
              </a:ext>
            </a:extLst>
          </p:cNvPr>
          <p:cNvSpPr txBox="1"/>
          <p:nvPr/>
        </p:nvSpPr>
        <p:spPr>
          <a:xfrm>
            <a:off x="3105351" y="5779766"/>
            <a:ext cx="5746573" cy="954107"/>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i="1" dirty="0" err="1">
                <a:solidFill>
                  <a:srgbClr val="ED7D31">
                    <a:lumMod val="50000"/>
                  </a:srgbClr>
                </a:solidFill>
                <a:latin typeface="Times New Roman" panose="02020603050405020304" pitchFamily="18" charset="0"/>
                <a:cs typeface="Times New Roman" panose="02020603050405020304" pitchFamily="18" charset="0"/>
              </a:rPr>
              <a:t>Giáo</a:t>
            </a:r>
            <a:r>
              <a:rPr lang="en-US" sz="2800" b="1" i="1" dirty="0">
                <a:solidFill>
                  <a:srgbClr val="ED7D31">
                    <a:lumMod val="50000"/>
                  </a:srgbClr>
                </a:solidFill>
                <a:latin typeface="Times New Roman" panose="02020603050405020304" pitchFamily="18" charset="0"/>
                <a:cs typeface="Times New Roman" panose="02020603050405020304" pitchFamily="18" charset="0"/>
              </a:rPr>
              <a:t> </a:t>
            </a:r>
            <a:r>
              <a:rPr lang="en-US" sz="2800" b="1" i="1" dirty="0" err="1">
                <a:solidFill>
                  <a:srgbClr val="ED7D31">
                    <a:lumMod val="50000"/>
                  </a:srgbClr>
                </a:solidFill>
                <a:latin typeface="Times New Roman" panose="02020603050405020304" pitchFamily="18" charset="0"/>
                <a:cs typeface="Times New Roman" panose="02020603050405020304" pitchFamily="18" charset="0"/>
              </a:rPr>
              <a:t>viên</a:t>
            </a:r>
            <a:r>
              <a:rPr lang="en-US" sz="2800" b="1" i="1" dirty="0">
                <a:solidFill>
                  <a:srgbClr val="ED7D31">
                    <a:lumMod val="50000"/>
                  </a:srgbClr>
                </a:solidFill>
                <a:latin typeface="Times New Roman" panose="02020603050405020304" pitchFamily="18" charset="0"/>
                <a:cs typeface="Times New Roman" panose="02020603050405020304" pitchFamily="18" charset="0"/>
              </a:rPr>
              <a:t>: </a:t>
            </a:r>
            <a:r>
              <a:rPr lang="vi-VN" sz="2800" b="1" i="1" dirty="0" smtClean="0">
                <a:solidFill>
                  <a:srgbClr val="ED7D31">
                    <a:lumMod val="50000"/>
                  </a:srgbClr>
                </a:solidFill>
                <a:latin typeface="Times New Roman" panose="02020603050405020304" pitchFamily="18" charset="0"/>
                <a:cs typeface="Times New Roman" panose="02020603050405020304" pitchFamily="18" charset="0"/>
              </a:rPr>
              <a:t>Đ</a:t>
            </a:r>
            <a:r>
              <a:rPr lang="en-US" sz="2800" b="1" i="1" dirty="0" err="1" smtClean="0">
                <a:solidFill>
                  <a:srgbClr val="ED7D31">
                    <a:lumMod val="50000"/>
                  </a:srgbClr>
                </a:solidFill>
                <a:latin typeface="Times New Roman" panose="02020603050405020304" pitchFamily="18" charset="0"/>
                <a:cs typeface="Times New Roman" panose="02020603050405020304" pitchFamily="18" charset="0"/>
              </a:rPr>
              <a:t>ào</a:t>
            </a:r>
            <a:r>
              <a:rPr lang="vi-VN" sz="2800" b="1" i="1" dirty="0" smtClean="0">
                <a:solidFill>
                  <a:srgbClr val="ED7D31">
                    <a:lumMod val="50000"/>
                  </a:srgbClr>
                </a:solidFill>
                <a:latin typeface="Times New Roman" panose="02020603050405020304" pitchFamily="18" charset="0"/>
                <a:cs typeface="Times New Roman" panose="02020603050405020304" pitchFamily="18" charset="0"/>
              </a:rPr>
              <a:t> Thị Hi</a:t>
            </a:r>
            <a:r>
              <a:rPr lang="en-US" sz="2800" b="1" i="1" dirty="0" smtClean="0">
                <a:solidFill>
                  <a:srgbClr val="ED7D31">
                    <a:lumMod val="50000"/>
                  </a:srgbClr>
                </a:solidFill>
                <a:latin typeface="Times New Roman" panose="02020603050405020304" pitchFamily="18" charset="0"/>
                <a:cs typeface="Times New Roman" panose="02020603050405020304" pitchFamily="18" charset="0"/>
              </a:rPr>
              <a:t>ề</a:t>
            </a:r>
            <a:r>
              <a:rPr lang="vi-VN" sz="2800" b="1" i="1" dirty="0" smtClean="0">
                <a:solidFill>
                  <a:srgbClr val="ED7D31">
                    <a:lumMod val="50000"/>
                  </a:srgbClr>
                </a:solidFill>
                <a:latin typeface="Times New Roman" panose="02020603050405020304" pitchFamily="18" charset="0"/>
                <a:cs typeface="Times New Roman" panose="02020603050405020304" pitchFamily="18" charset="0"/>
              </a:rPr>
              <a:t>n</a:t>
            </a:r>
            <a:endParaRPr lang="en-US" sz="2800" b="1" i="1" dirty="0">
              <a:solidFill>
                <a:srgbClr val="ED7D31">
                  <a:lumMod val="50000"/>
                </a:srgbClr>
              </a:solidFill>
              <a:latin typeface="Times New Roman" panose="02020603050405020304" pitchFamily="18" charset="0"/>
              <a:cs typeface="Times New Roman" panose="02020603050405020304" pitchFamily="18" charset="0"/>
            </a:endParaRPr>
          </a:p>
          <a:p>
            <a:pPr>
              <a:defRPr/>
            </a:pPr>
            <a:r>
              <a:rPr lang="en-US" sz="2800" b="1" i="1" dirty="0" err="1">
                <a:solidFill>
                  <a:srgbClr val="ED7D31">
                    <a:lumMod val="50000"/>
                  </a:srgbClr>
                </a:solidFill>
                <a:latin typeface="Times New Roman" panose="02020603050405020304" pitchFamily="18" charset="0"/>
                <a:cs typeface="Times New Roman" panose="02020603050405020304" pitchFamily="18" charset="0"/>
              </a:rPr>
              <a:t>Đơn</a:t>
            </a:r>
            <a:r>
              <a:rPr lang="en-US" sz="2800" b="1" i="1" dirty="0">
                <a:solidFill>
                  <a:srgbClr val="ED7D31">
                    <a:lumMod val="50000"/>
                  </a:srgbClr>
                </a:solidFill>
                <a:latin typeface="Times New Roman" panose="02020603050405020304" pitchFamily="18" charset="0"/>
                <a:cs typeface="Times New Roman" panose="02020603050405020304" pitchFamily="18" charset="0"/>
              </a:rPr>
              <a:t> vị: </a:t>
            </a:r>
            <a:r>
              <a:rPr lang="en-US" sz="2800" b="1" i="1" dirty="0" err="1">
                <a:solidFill>
                  <a:srgbClr val="ED7D31">
                    <a:lumMod val="50000"/>
                  </a:srgbClr>
                </a:solidFill>
                <a:latin typeface="Times New Roman" panose="02020603050405020304" pitchFamily="18" charset="0"/>
                <a:cs typeface="Times New Roman" panose="02020603050405020304" pitchFamily="18" charset="0"/>
              </a:rPr>
              <a:t>Trường</a:t>
            </a:r>
            <a:r>
              <a:rPr lang="en-US" sz="2800" b="1" i="1" dirty="0">
                <a:solidFill>
                  <a:srgbClr val="ED7D31">
                    <a:lumMod val="50000"/>
                  </a:srgbClr>
                </a:solidFill>
                <a:latin typeface="Times New Roman" panose="02020603050405020304" pitchFamily="18" charset="0"/>
                <a:cs typeface="Times New Roman" panose="02020603050405020304" pitchFamily="18" charset="0"/>
              </a:rPr>
              <a:t> </a:t>
            </a:r>
            <a:r>
              <a:rPr lang="en-US" sz="2800" b="1" i="1" dirty="0" err="1">
                <a:solidFill>
                  <a:srgbClr val="ED7D31">
                    <a:lumMod val="50000"/>
                  </a:srgbClr>
                </a:solidFill>
                <a:latin typeface="Times New Roman" panose="02020603050405020304" pitchFamily="18" charset="0"/>
                <a:cs typeface="Times New Roman" panose="02020603050405020304" pitchFamily="18" charset="0"/>
              </a:rPr>
              <a:t>Tiểu</a:t>
            </a:r>
            <a:r>
              <a:rPr lang="en-US" sz="2800" b="1" i="1" dirty="0">
                <a:solidFill>
                  <a:srgbClr val="ED7D31">
                    <a:lumMod val="50000"/>
                  </a:srgbClr>
                </a:solidFill>
                <a:latin typeface="Times New Roman" panose="02020603050405020304" pitchFamily="18" charset="0"/>
                <a:cs typeface="Times New Roman" panose="02020603050405020304" pitchFamily="18" charset="0"/>
              </a:rPr>
              <a:t> </a:t>
            </a:r>
            <a:r>
              <a:rPr lang="en-US" sz="2800" b="1" i="1" dirty="0" err="1">
                <a:solidFill>
                  <a:srgbClr val="ED7D31">
                    <a:lumMod val="50000"/>
                  </a:srgbClr>
                </a:solidFill>
                <a:latin typeface="Times New Roman" panose="02020603050405020304" pitchFamily="18" charset="0"/>
                <a:cs typeface="Times New Roman" panose="02020603050405020304" pitchFamily="18" charset="0"/>
              </a:rPr>
              <a:t>học</a:t>
            </a:r>
            <a:r>
              <a:rPr lang="en-US" sz="2800" b="1" i="1" dirty="0">
                <a:solidFill>
                  <a:srgbClr val="ED7D31">
                    <a:lumMod val="50000"/>
                  </a:srgbClr>
                </a:solidFill>
                <a:latin typeface="Times New Roman" panose="02020603050405020304" pitchFamily="18" charset="0"/>
                <a:cs typeface="Times New Roman" panose="02020603050405020304" pitchFamily="18" charset="0"/>
              </a:rPr>
              <a:t> </a:t>
            </a:r>
            <a:r>
              <a:rPr lang="en-US" sz="2800" b="1" i="1" dirty="0" err="1">
                <a:solidFill>
                  <a:srgbClr val="ED7D31">
                    <a:lumMod val="50000"/>
                  </a:srgbClr>
                </a:solidFill>
                <a:latin typeface="Times New Roman" panose="02020603050405020304" pitchFamily="18" charset="0"/>
                <a:cs typeface="Times New Roman" panose="02020603050405020304" pitchFamily="18" charset="0"/>
              </a:rPr>
              <a:t>Hưng</a:t>
            </a:r>
            <a:r>
              <a:rPr lang="en-US" sz="2800" b="1" i="1" dirty="0">
                <a:solidFill>
                  <a:srgbClr val="ED7D31">
                    <a:lumMod val="50000"/>
                  </a:srgbClr>
                </a:solidFill>
                <a:latin typeface="Times New Roman" panose="02020603050405020304" pitchFamily="18" charset="0"/>
                <a:cs typeface="Times New Roman" panose="02020603050405020304" pitchFamily="18" charset="0"/>
              </a:rPr>
              <a:t> </a:t>
            </a:r>
            <a:r>
              <a:rPr lang="en-US" sz="2800" b="1" i="1" dirty="0" err="1">
                <a:solidFill>
                  <a:srgbClr val="ED7D31">
                    <a:lumMod val="50000"/>
                  </a:srgbClr>
                </a:solidFill>
                <a:latin typeface="Times New Roman" panose="02020603050405020304" pitchFamily="18" charset="0"/>
                <a:cs typeface="Times New Roman" panose="02020603050405020304" pitchFamily="18" charset="0"/>
              </a:rPr>
              <a:t>Đạo</a:t>
            </a:r>
            <a:endParaRPr lang="en-US" sz="2800" b="1" i="1" dirty="0">
              <a:solidFill>
                <a:srgbClr val="ED7D31">
                  <a:lumMod val="5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2930639" y="228600"/>
            <a:ext cx="6096000" cy="95410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r>
              <a:rPr lang="en-US" sz="2800" b="1" smtClean="0">
                <a:solidFill>
                  <a:srgbClr val="5B9BD5">
                    <a:lumMod val="75000"/>
                  </a:srgbClr>
                </a:solidFill>
                <a:cs typeface="Times New Roman" panose="02020603050405020304" pitchFamily="18" charset="0"/>
              </a:rPr>
              <a:t> UBND</a:t>
            </a:r>
            <a:r>
              <a:rPr lang="en-US" sz="2800" b="1" dirty="0" smtClean="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PHƯỜNG</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HƯNG</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ĐẠO</a:t>
            </a:r>
            <a:r>
              <a:rPr lang="en-US" sz="2800" b="1" dirty="0">
                <a:solidFill>
                  <a:srgbClr val="5B9BD5">
                    <a:lumMod val="75000"/>
                  </a:srgbClr>
                </a:solidFill>
                <a:cs typeface="Times New Roman" panose="02020603050405020304" pitchFamily="18" charset="0"/>
              </a:rPr>
              <a:t> </a:t>
            </a:r>
          </a:p>
          <a:p>
            <a:pPr algn="ctr"/>
            <a:r>
              <a:rPr lang="en-US" sz="2800" b="1" dirty="0" err="1">
                <a:solidFill>
                  <a:srgbClr val="5B9BD5">
                    <a:lumMod val="75000"/>
                  </a:srgbClr>
                </a:solidFill>
                <a:cs typeface="Times New Roman" panose="02020603050405020304" pitchFamily="18" charset="0"/>
              </a:rPr>
              <a:t>TRƯỜNG</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TIỂU</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HỌC</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HƯNG</a:t>
            </a:r>
            <a:r>
              <a:rPr lang="en-US" sz="2800" b="1" dirty="0">
                <a:solidFill>
                  <a:srgbClr val="5B9BD5">
                    <a:lumMod val="75000"/>
                  </a:srgbClr>
                </a:solidFill>
                <a:cs typeface="Times New Roman" panose="02020603050405020304" pitchFamily="18" charset="0"/>
              </a:rPr>
              <a:t> </a:t>
            </a:r>
            <a:r>
              <a:rPr lang="en-US" sz="2800" b="1" dirty="0" err="1">
                <a:solidFill>
                  <a:srgbClr val="5B9BD5">
                    <a:lumMod val="75000"/>
                  </a:srgbClr>
                </a:solidFill>
                <a:cs typeface="Times New Roman" panose="02020603050405020304" pitchFamily="18" charset="0"/>
              </a:rPr>
              <a:t>ĐẠO</a:t>
            </a:r>
            <a:endParaRPr lang="en-US" sz="2800" b="1" dirty="0">
              <a:solidFill>
                <a:srgbClr val="5B9BD5">
                  <a:lumMod val="75000"/>
                </a:srgbClr>
              </a:solidFill>
              <a:cs typeface="Times New Roman" panose="02020603050405020304" pitchFamily="18" charset="0"/>
            </a:endParaRPr>
          </a:p>
        </p:txBody>
      </p:sp>
      <p:sp>
        <p:nvSpPr>
          <p:cNvPr id="4" name="TextBox 3"/>
          <p:cNvSpPr txBox="1"/>
          <p:nvPr/>
        </p:nvSpPr>
        <p:spPr>
          <a:xfrm>
            <a:off x="2510290" y="2484518"/>
            <a:ext cx="6934199" cy="1938992"/>
          </a:xfrm>
          <a:prstGeom prst="rect">
            <a:avLst/>
          </a:prstGeom>
          <a:noFill/>
        </p:spPr>
        <p:txBody>
          <a:bodyPr wrap="square" rtlCol="0">
            <a:spAutoFit/>
          </a:bodyPr>
          <a:lstStyle/>
          <a:p>
            <a:pPr algn="ctr"/>
            <a:r>
              <a:rPr lang="en-US" sz="6000" dirty="0" err="1" smtClean="0">
                <a:solidFill>
                  <a:schemeClr val="accent1">
                    <a:lumMod val="75000"/>
                  </a:schemeClr>
                </a:solidFill>
              </a:rPr>
              <a:t>Bài</a:t>
            </a:r>
            <a:r>
              <a:rPr lang="en-US" sz="6000" dirty="0" smtClean="0">
                <a:solidFill>
                  <a:schemeClr val="accent1">
                    <a:lumMod val="75000"/>
                  </a:schemeClr>
                </a:solidFill>
              </a:rPr>
              <a:t> 22: </a:t>
            </a:r>
            <a:r>
              <a:rPr lang="en-US" sz="6000" dirty="0" err="1" smtClean="0">
                <a:solidFill>
                  <a:schemeClr val="accent1">
                    <a:lumMod val="75000"/>
                  </a:schemeClr>
                </a:solidFill>
              </a:rPr>
              <a:t>Phép</a:t>
            </a:r>
            <a:r>
              <a:rPr lang="en-US" sz="6000" dirty="0" smtClean="0">
                <a:solidFill>
                  <a:schemeClr val="accent1">
                    <a:lumMod val="75000"/>
                  </a:schemeClr>
                </a:solidFill>
              </a:rPr>
              <a:t> </a:t>
            </a:r>
            <a:r>
              <a:rPr lang="en-US" sz="6000" dirty="0" err="1" smtClean="0">
                <a:solidFill>
                  <a:schemeClr val="accent1">
                    <a:lumMod val="75000"/>
                  </a:schemeClr>
                </a:solidFill>
              </a:rPr>
              <a:t>cộng</a:t>
            </a:r>
            <a:r>
              <a:rPr lang="en-US" sz="6000" dirty="0" smtClean="0">
                <a:solidFill>
                  <a:schemeClr val="accent1">
                    <a:lumMod val="75000"/>
                  </a:schemeClr>
                </a:solidFill>
              </a:rPr>
              <a:t> </a:t>
            </a:r>
            <a:r>
              <a:rPr lang="en-US" sz="6000" dirty="0" err="1" smtClean="0">
                <a:solidFill>
                  <a:schemeClr val="accent1">
                    <a:lumMod val="75000"/>
                  </a:schemeClr>
                </a:solidFill>
              </a:rPr>
              <a:t>các</a:t>
            </a:r>
            <a:r>
              <a:rPr lang="en-US" sz="6000" dirty="0" smtClean="0">
                <a:solidFill>
                  <a:schemeClr val="accent1">
                    <a:lumMod val="75000"/>
                  </a:schemeClr>
                </a:solidFill>
              </a:rPr>
              <a:t> </a:t>
            </a:r>
            <a:r>
              <a:rPr lang="en-US" sz="6000" dirty="0" err="1" smtClean="0">
                <a:solidFill>
                  <a:schemeClr val="accent1">
                    <a:lumMod val="75000"/>
                  </a:schemeClr>
                </a:solidFill>
              </a:rPr>
              <a:t>số</a:t>
            </a:r>
            <a:r>
              <a:rPr lang="en-US" sz="6000" dirty="0" smtClean="0">
                <a:solidFill>
                  <a:schemeClr val="accent1">
                    <a:lumMod val="75000"/>
                  </a:schemeClr>
                </a:solidFill>
              </a:rPr>
              <a:t> </a:t>
            </a:r>
            <a:r>
              <a:rPr lang="en-US" sz="6000" dirty="0" err="1" smtClean="0">
                <a:solidFill>
                  <a:schemeClr val="accent1">
                    <a:lumMod val="75000"/>
                  </a:schemeClr>
                </a:solidFill>
              </a:rPr>
              <a:t>có</a:t>
            </a:r>
            <a:r>
              <a:rPr lang="en-US" sz="6000" dirty="0" smtClean="0">
                <a:solidFill>
                  <a:schemeClr val="accent1">
                    <a:lumMod val="75000"/>
                  </a:schemeClr>
                </a:solidFill>
              </a:rPr>
              <a:t> </a:t>
            </a:r>
            <a:r>
              <a:rPr lang="en-US" sz="6000" dirty="0" err="1" smtClean="0">
                <a:solidFill>
                  <a:schemeClr val="accent1">
                    <a:lumMod val="75000"/>
                  </a:schemeClr>
                </a:solidFill>
              </a:rPr>
              <a:t>nhiều</a:t>
            </a:r>
            <a:r>
              <a:rPr lang="en-US" sz="6000" dirty="0" smtClean="0">
                <a:solidFill>
                  <a:schemeClr val="accent1">
                    <a:lumMod val="75000"/>
                  </a:schemeClr>
                </a:solidFill>
              </a:rPr>
              <a:t> </a:t>
            </a:r>
            <a:r>
              <a:rPr lang="en-US" sz="6000" dirty="0" err="1" smtClean="0">
                <a:solidFill>
                  <a:schemeClr val="accent1">
                    <a:lumMod val="75000"/>
                  </a:schemeClr>
                </a:solidFill>
              </a:rPr>
              <a:t>chữ</a:t>
            </a:r>
            <a:r>
              <a:rPr lang="en-US" sz="6000" dirty="0" smtClean="0">
                <a:solidFill>
                  <a:schemeClr val="accent1">
                    <a:lumMod val="75000"/>
                  </a:schemeClr>
                </a:solidFill>
              </a:rPr>
              <a:t> </a:t>
            </a:r>
            <a:r>
              <a:rPr lang="en-US" sz="6000" dirty="0" err="1" smtClean="0">
                <a:solidFill>
                  <a:schemeClr val="accent1">
                    <a:lumMod val="75000"/>
                  </a:schemeClr>
                </a:solidFill>
              </a:rPr>
              <a:t>số</a:t>
            </a:r>
            <a:endParaRPr lang="en-US" sz="6000" dirty="0">
              <a:solidFill>
                <a:schemeClr val="accent1">
                  <a:lumMod val="75000"/>
                </a:schemeClr>
              </a:solidFill>
            </a:endParaRPr>
          </a:p>
        </p:txBody>
      </p:sp>
    </p:spTree>
    <p:extLst>
      <p:ext uri="{BB962C8B-B14F-4D97-AF65-F5344CB8AC3E}">
        <p14:creationId xmlns:p14="http://schemas.microsoft.com/office/powerpoint/2010/main" val="3078154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xmlns=""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xmlns=""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xmlns=""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xmlns=""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xmlns=""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xmlns=""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xmlns=""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xmlns=""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xmlns=""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xmlns=""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xmlns=""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xmlns=""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xmlns=""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xmlns=""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xmlns=""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xmlns=""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xmlns=""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xmlns=""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xmlns=""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xmlns=""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xmlns=""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xmlns=""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xmlns=""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xmlns=""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xmlns=""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xmlns=""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xmlns=""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xmlns=""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xmlns=""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xmlns=""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xmlns=""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xmlns=""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xmlns=""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xmlns=""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xmlns=""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xmlns=""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xmlns=""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xmlns=""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xmlns=""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xmlns=""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xmlns=""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xmlns=""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xmlns=""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xmlns=""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xmlns=""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xmlns=""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xmlns=""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xmlns=""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xmlns=""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xmlns=""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xmlns=""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xmlns=""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xmlns=""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xmlns=""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xmlns=""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xmlns=""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xmlns=""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xmlns=""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xmlns=""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xmlns=""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xmlns=""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xmlns=""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xmlns=""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xmlns=""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xmlns=""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xmlns=""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xmlns=""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xmlns=""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xmlns=""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xmlns=""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xmlns=""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xmlns=""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xmlns=""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xmlns=""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xmlns=""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xmlns=""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xmlns=""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xmlns=""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xmlns=""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xmlns=""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xmlns=""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xmlns=""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xmlns=""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xmlns=""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xmlns=""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xmlns=""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xmlns=""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xmlns=""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xmlns=""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xmlns=""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xmlns=""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xmlns=""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xmlns=""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xmlns=""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xmlns=""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xmlns=""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xmlns=""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xmlns=""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xmlns=""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xmlns=""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xmlns=""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xmlns=""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xmlns=""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xmlns=""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xmlns=""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xmlns=""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xmlns=""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xmlns=""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xmlns=""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xmlns=""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xmlns=""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xmlns=""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xmlns=""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xmlns=""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xmlns=""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xmlns=""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xmlns=""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xmlns=""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xmlns=""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xmlns=""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xmlns=""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xmlns=""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xmlns=""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xmlns=""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xmlns=""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xmlns=""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xmlns=""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xmlns=""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xmlns=""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xmlns=""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xmlns=""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xmlns=""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xmlns=""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xmlns=""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xmlns=""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xmlns="" id="{B66E862F-7296-4CDC-83EC-3F4C91D0F1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63143" y="2360436"/>
            <a:ext cx="3883688" cy="3987381"/>
          </a:xfrm>
          <a:prstGeom prst="rect">
            <a:avLst/>
          </a:prstGeom>
        </p:spPr>
      </p:pic>
      <p:pic>
        <p:nvPicPr>
          <p:cNvPr id="2" name="Picture 1">
            <a:extLst>
              <a:ext uri="{FF2B5EF4-FFF2-40B4-BE49-F238E27FC236}">
                <a16:creationId xmlns:a16="http://schemas.microsoft.com/office/drawing/2014/main" xmlns="" id="{D626BB53-D503-22AB-5A7F-17754848B999}"/>
              </a:ext>
            </a:extLst>
          </p:cNvPr>
          <p:cNvPicPr>
            <a:picLocks noChangeAspect="1"/>
          </p:cNvPicPr>
          <p:nvPr/>
        </p:nvPicPr>
        <p:blipFill>
          <a:blip r:embed="rId5"/>
          <a:stretch>
            <a:fillRect/>
          </a:stretch>
        </p:blipFill>
        <p:spPr>
          <a:xfrm>
            <a:off x="3227755" y="3102286"/>
            <a:ext cx="8309568" cy="1865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4844D62D-3AA5-4421-D697-352A85A2B993}"/>
              </a:ext>
            </a:extLst>
          </p:cNvPr>
          <p:cNvPicPr>
            <a:picLocks noChangeAspect="1"/>
          </p:cNvPicPr>
          <p:nvPr/>
        </p:nvPicPr>
        <p:blipFill>
          <a:blip r:embed="rId3"/>
          <a:stretch>
            <a:fillRect/>
          </a:stretch>
        </p:blipFill>
        <p:spPr>
          <a:xfrm>
            <a:off x="1987229" y="2224604"/>
            <a:ext cx="8047417" cy="3493311"/>
          </a:xfrm>
          <a:prstGeom prst="rect">
            <a:avLst/>
          </a:prstGeom>
        </p:spPr>
      </p:pic>
      <p:pic>
        <p:nvPicPr>
          <p:cNvPr id="16" name="Picture 4" descr="Không có mô tả.">
            <a:extLst>
              <a:ext uri="{FF2B5EF4-FFF2-40B4-BE49-F238E27FC236}">
                <a16:creationId xmlns:a16="http://schemas.microsoft.com/office/drawing/2014/main" xmlns="" id="{34169ADE-3E4F-F86A-C7C6-BD16A3B24A50}"/>
              </a:ext>
            </a:extLst>
          </p:cNvPr>
          <p:cNvPicPr>
            <a:picLocks noChangeAspect="1" noChangeArrowheads="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xmlns="" id="{A42B873A-ECFE-4633-B977-7BEF372DC140}"/>
              </a:ext>
            </a:extLst>
          </p:cNvPr>
          <p:cNvSpPr/>
          <p:nvPr/>
        </p:nvSpPr>
        <p:spPr>
          <a:xfrm>
            <a:off x="1052623" y="1127051"/>
            <a:ext cx="4933506" cy="1552353"/>
          </a:xfrm>
          <a:prstGeom prst="wedgeRoundRectCallout">
            <a:avLst>
              <a:gd name="adj1" fmla="val 11535"/>
              <a:gd name="adj2" fmla="val 12825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Ngày thứ nhất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vi-VN" sz="2400" dirty="0">
                <a:solidFill>
                  <a:srgbClr val="002060"/>
                </a:solidFill>
                <a:latin typeface="Calibri" panose="020F0502020204030204" pitchFamily="34" charset="0"/>
                <a:cs typeface="Calibri" panose="020F0502020204030204" pitchFamily="34" charset="0"/>
              </a:rPr>
              <a:t>thu được 180 510</a:t>
            </a:r>
            <a:r>
              <a:rPr lang="en-US" sz="2400" dirty="0">
                <a:solidFill>
                  <a:srgbClr val="002060"/>
                </a:solidFill>
                <a:latin typeface="Calibri" panose="020F0502020204030204" pitchFamily="34" charset="0"/>
                <a:cs typeface="Calibri" panose="020F0502020204030204" pitchFamily="34" charset="0"/>
              </a:rPr>
              <a:t> </a:t>
            </a:r>
            <a:r>
              <a:rPr lang="vi-VN"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210 365 </a:t>
            </a:r>
            <a:r>
              <a:rPr lang="en-US" sz="2400" i="1" dirty="0">
                <a:solidFill>
                  <a:srgbClr val="002060"/>
                </a:solidFill>
                <a:latin typeface="Calibri" panose="020F0502020204030204" pitchFamily="34" charset="0"/>
                <a:cs typeface="Calibri" panose="020F0502020204030204" pitchFamily="34" charset="0"/>
              </a:rPr>
              <a:t>l</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a:t>
            </a:r>
          </a:p>
        </p:txBody>
      </p:sp>
      <p:sp>
        <p:nvSpPr>
          <p:cNvPr id="22" name="Speech Bubble: Rectangle with Corners Rounded 21">
            <a:extLst>
              <a:ext uri="{FF2B5EF4-FFF2-40B4-BE49-F238E27FC236}">
                <a16:creationId xmlns:a16="http://schemas.microsoft.com/office/drawing/2014/main" xmlns="" id="{9F048459-F636-A86F-F075-94971DC98820}"/>
              </a:ext>
            </a:extLst>
          </p:cNvPr>
          <p:cNvSpPr/>
          <p:nvPr/>
        </p:nvSpPr>
        <p:spPr>
          <a:xfrm>
            <a:off x="6305107" y="1743738"/>
            <a:ext cx="2583711" cy="1552353"/>
          </a:xfrm>
          <a:prstGeom prst="wedgeRoundRectCallout">
            <a:avLst>
              <a:gd name="adj1" fmla="val -55132"/>
              <a:gd name="adj2" fmla="val 10222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Cả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ngày</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trang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trại</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được</a:t>
            </a:r>
            <a:r>
              <a:rPr lang="en-US" sz="2400" dirty="0">
                <a:solidFill>
                  <a:srgbClr val="002060"/>
                </a:solidFill>
                <a:latin typeface="Calibri" panose="020F0502020204030204" pitchFamily="34" charset="0"/>
                <a:cs typeface="Calibri" panose="020F0502020204030204" pitchFamily="34" charset="0"/>
              </a:rPr>
              <a:t> bao </a:t>
            </a:r>
            <a:r>
              <a:rPr lang="en-US" sz="2400" dirty="0" err="1">
                <a:solidFill>
                  <a:srgbClr val="002060"/>
                </a:solidFill>
                <a:latin typeface="Calibri" panose="020F0502020204030204" pitchFamily="34" charset="0"/>
                <a:cs typeface="Calibri" panose="020F0502020204030204" pitchFamily="34" charset="0"/>
              </a:rPr>
              <a:t>nhiêu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lít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nhỉ</a:t>
            </a:r>
            <a:r>
              <a:rPr lang="en-US" sz="2400" dirty="0">
                <a:solidFill>
                  <a:srgbClr val="002060"/>
                </a:solidFill>
                <a:latin typeface="Calibri" panose="020F0502020204030204" pitchFamily="34" charset="0"/>
                <a:cs typeface="Calibri" panose="020F0502020204030204" pitchFamily="34" charset="0"/>
              </a:rPr>
              <a:t>?</a:t>
            </a:r>
          </a:p>
        </p:txBody>
      </p:sp>
      <p:pic>
        <p:nvPicPr>
          <p:cNvPr id="24" name="Picture 23">
            <a:extLst>
              <a:ext uri="{FF2B5EF4-FFF2-40B4-BE49-F238E27FC236}">
                <a16:creationId xmlns:a16="http://schemas.microsoft.com/office/drawing/2014/main" xmlns="" id="{4985FD28-EB62-6CAD-D1CA-AFE7BE549738}"/>
              </a:ext>
            </a:extLst>
          </p:cNvPr>
          <p:cNvPicPr>
            <a:picLocks noChangeAspect="1"/>
          </p:cNvPicPr>
          <p:nvPr/>
        </p:nvPicPr>
        <p:blipFill>
          <a:blip r:embed="rId6"/>
          <a:stretch>
            <a:fillRect/>
          </a:stretch>
        </p:blipFill>
        <p:spPr>
          <a:xfrm>
            <a:off x="4094029" y="5805378"/>
            <a:ext cx="3760662" cy="742396"/>
          </a:xfrm>
          <a:prstGeom prst="rect">
            <a:avLst/>
          </a:prstGeom>
        </p:spPr>
      </p:pic>
    </p:spTree>
    <p:extLst>
      <p:ext uri="{BB962C8B-B14F-4D97-AF65-F5344CB8AC3E}">
        <p14:creationId xmlns:p14="http://schemas.microsoft.com/office/powerpoint/2010/main" val="239710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xmlns=""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F2CECC71-F91E-A7C3-5354-A6936F7AA475}"/>
              </a:ext>
            </a:extLst>
          </p:cNvPr>
          <p:cNvPicPr>
            <a:picLocks noChangeAspect="1"/>
          </p:cNvPicPr>
          <p:nvPr/>
        </p:nvPicPr>
        <p:blipFill>
          <a:blip r:embed="rId5"/>
          <a:stretch>
            <a:fillRect/>
          </a:stretch>
        </p:blipFill>
        <p:spPr>
          <a:xfrm>
            <a:off x="3775052" y="467834"/>
            <a:ext cx="3760662" cy="742396"/>
          </a:xfrm>
          <a:prstGeom prst="rect">
            <a:avLst/>
          </a:prstGeom>
        </p:spPr>
      </p:pic>
      <p:pic>
        <p:nvPicPr>
          <p:cNvPr id="5" name="Picture 4">
            <a:extLst>
              <a:ext uri="{FF2B5EF4-FFF2-40B4-BE49-F238E27FC236}">
                <a16:creationId xmlns:a16="http://schemas.microsoft.com/office/drawing/2014/main" xmlns="" id="{88491D1F-660B-356C-7F73-D18DA5E69CE5}"/>
              </a:ext>
            </a:extLst>
          </p:cNvPr>
          <p:cNvPicPr>
            <a:picLocks noChangeAspect="1"/>
          </p:cNvPicPr>
          <p:nvPr/>
        </p:nvPicPr>
        <p:blipFill>
          <a:blip r:embed="rId6"/>
          <a:stretch>
            <a:fillRect/>
          </a:stretch>
        </p:blipFill>
        <p:spPr>
          <a:xfrm>
            <a:off x="750481" y="4785758"/>
            <a:ext cx="1143000" cy="1390650"/>
          </a:xfrm>
          <a:prstGeom prst="rect">
            <a:avLst/>
          </a:prstGeom>
        </p:spPr>
      </p:pic>
      <p:grpSp>
        <p:nvGrpSpPr>
          <p:cNvPr id="10" name="Group 9">
            <a:extLst>
              <a:ext uri="{FF2B5EF4-FFF2-40B4-BE49-F238E27FC236}">
                <a16:creationId xmlns:a16="http://schemas.microsoft.com/office/drawing/2014/main" xmlns="" id="{21E03D9C-5BFC-8DB6-407D-D5D656B84AC3}"/>
              </a:ext>
            </a:extLst>
          </p:cNvPr>
          <p:cNvGrpSpPr/>
          <p:nvPr/>
        </p:nvGrpSpPr>
        <p:grpSpPr>
          <a:xfrm>
            <a:off x="2254102" y="1733107"/>
            <a:ext cx="3444949" cy="1329070"/>
            <a:chOff x="2254102" y="1733107"/>
            <a:chExt cx="3444949" cy="1329070"/>
          </a:xfrm>
        </p:grpSpPr>
        <p:sp>
          <p:nvSpPr>
            <p:cNvPr id="6" name="TextBox 5">
              <a:extLst>
                <a:ext uri="{FF2B5EF4-FFF2-40B4-BE49-F238E27FC236}">
                  <a16:creationId xmlns:a16="http://schemas.microsoft.com/office/drawing/2014/main" xmlns="" id="{7088C89E-97F8-9061-C5C4-90E2E89BFBB4}"/>
                </a:ext>
              </a:extLst>
            </p:cNvPr>
            <p:cNvSpPr txBox="1"/>
            <p:nvPr/>
          </p:nvSpPr>
          <p:spPr>
            <a:xfrm>
              <a:off x="2679405" y="1733107"/>
              <a:ext cx="3019646" cy="1323439"/>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180 510</a:t>
              </a:r>
            </a:p>
            <a:p>
              <a:r>
                <a:rPr lang="en-US" sz="4000" dirty="0">
                  <a:solidFill>
                    <a:srgbClr val="002060"/>
                  </a:solidFill>
                  <a:latin typeface="Calibri" panose="020F0502020204030204" pitchFamily="34" charset="0"/>
                  <a:cs typeface="Calibri" panose="020F0502020204030204" pitchFamily="34" charset="0"/>
                </a:rPr>
                <a:t>210 365</a:t>
              </a:r>
            </a:p>
          </p:txBody>
        </p:sp>
        <p:sp>
          <p:nvSpPr>
            <p:cNvPr id="7" name="TextBox 6">
              <a:extLst>
                <a:ext uri="{FF2B5EF4-FFF2-40B4-BE49-F238E27FC236}">
                  <a16:creationId xmlns:a16="http://schemas.microsoft.com/office/drawing/2014/main" xmlns="" id="{78AF8AD6-265C-6E01-22E9-D8A538936C4B}"/>
                </a:ext>
              </a:extLst>
            </p:cNvPr>
            <p:cNvSpPr txBox="1"/>
            <p:nvPr/>
          </p:nvSpPr>
          <p:spPr>
            <a:xfrm>
              <a:off x="2254102" y="2009553"/>
              <a:ext cx="425303" cy="646331"/>
            </a:xfrm>
            <a:prstGeom prst="rect">
              <a:avLst/>
            </a:prstGeom>
            <a:noFill/>
          </p:spPr>
          <p:txBody>
            <a:bodyPr wrap="square" rtlCol="0">
              <a:spAutoFit/>
            </a:bodyPr>
            <a:lstStyle/>
            <a:p>
              <a:r>
                <a:rPr lang="en-US" sz="3600" dirty="0">
                  <a:solidFill>
                    <a:srgbClr val="002060"/>
                  </a:solidFill>
                </a:rPr>
                <a:t>+</a:t>
              </a:r>
            </a:p>
          </p:txBody>
        </p:sp>
        <p:cxnSp>
          <p:nvCxnSpPr>
            <p:cNvPr id="9" name="Straight Connector 8">
              <a:extLst>
                <a:ext uri="{FF2B5EF4-FFF2-40B4-BE49-F238E27FC236}">
                  <a16:creationId xmlns:a16="http://schemas.microsoft.com/office/drawing/2014/main" xmlns=""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 name="Speech Bubble: Rectangle with Corners Rounded 10">
            <a:extLst>
              <a:ext uri="{FF2B5EF4-FFF2-40B4-BE49-F238E27FC236}">
                <a16:creationId xmlns:a16="http://schemas.microsoft.com/office/drawing/2014/main" xmlns="" id="{7F6D3DC3-35F0-D105-149B-21ACBE76DCB4}"/>
              </a:ext>
            </a:extLst>
          </p:cNvPr>
          <p:cNvSpPr/>
          <p:nvPr/>
        </p:nvSpPr>
        <p:spPr>
          <a:xfrm>
            <a:off x="712382" y="2286000"/>
            <a:ext cx="1562985" cy="1956389"/>
          </a:xfrm>
          <a:prstGeom prst="wedgeRoundRectCallout">
            <a:avLst>
              <a:gd name="adj1" fmla="val -20564"/>
              <a:gd name="adj2" fmla="val 7696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Thứ</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tương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tự</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như</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phép</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cộng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đã</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học</a:t>
            </a:r>
            <a:endParaRPr lang="en-US" sz="2400"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BCF805CE-A5A5-9CCE-C1DF-990CD5B23888}"/>
              </a:ext>
            </a:extLst>
          </p:cNvPr>
          <p:cNvSpPr txBox="1"/>
          <p:nvPr/>
        </p:nvSpPr>
        <p:spPr>
          <a:xfrm>
            <a:off x="5050465" y="1562986"/>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5 </a:t>
            </a:r>
            <a:r>
              <a:rPr lang="en-US" sz="3200" dirty="0" err="1">
                <a:solidFill>
                  <a:srgbClr val="002060"/>
                </a:solidFill>
              </a:rPr>
              <a:t>bằng</a:t>
            </a:r>
            <a:r>
              <a:rPr lang="en-US" sz="3200" dirty="0">
                <a:solidFill>
                  <a:srgbClr val="002060"/>
                </a:solidFill>
              </a:rPr>
              <a:t> 5, </a:t>
            </a:r>
            <a:r>
              <a:rPr lang="en-US" sz="3200" dirty="0" err="1">
                <a:solidFill>
                  <a:srgbClr val="002060"/>
                </a:solidFill>
              </a:rPr>
              <a:t>viết</a:t>
            </a:r>
            <a:r>
              <a:rPr lang="en-US" sz="3200" dirty="0">
                <a:solidFill>
                  <a:srgbClr val="002060"/>
                </a:solidFill>
              </a:rPr>
              <a:t> 5</a:t>
            </a:r>
          </a:p>
        </p:txBody>
      </p:sp>
      <p:sp>
        <p:nvSpPr>
          <p:cNvPr id="13" name="TextBox 12">
            <a:extLst>
              <a:ext uri="{FF2B5EF4-FFF2-40B4-BE49-F238E27FC236}">
                <a16:creationId xmlns:a16="http://schemas.microsoft.com/office/drawing/2014/main" xmlns="" id="{511167ED-F23F-7823-D6A2-9C6F06D2711B}"/>
              </a:ext>
            </a:extLst>
          </p:cNvPr>
          <p:cNvSpPr txBox="1"/>
          <p:nvPr/>
        </p:nvSpPr>
        <p:spPr>
          <a:xfrm>
            <a:off x="4136066"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5</a:t>
            </a:r>
          </a:p>
        </p:txBody>
      </p:sp>
      <p:sp>
        <p:nvSpPr>
          <p:cNvPr id="14" name="TextBox 13">
            <a:extLst>
              <a:ext uri="{FF2B5EF4-FFF2-40B4-BE49-F238E27FC236}">
                <a16:creationId xmlns:a16="http://schemas.microsoft.com/office/drawing/2014/main" xmlns="" id="{D8D2A175-7F5D-AD22-DE3A-B6056C786391}"/>
              </a:ext>
            </a:extLst>
          </p:cNvPr>
          <p:cNvSpPr txBox="1"/>
          <p:nvPr/>
        </p:nvSpPr>
        <p:spPr>
          <a:xfrm>
            <a:off x="5092995" y="2222205"/>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6 </a:t>
            </a:r>
            <a:r>
              <a:rPr lang="en-US" sz="3200" dirty="0" err="1">
                <a:solidFill>
                  <a:srgbClr val="002060"/>
                </a:solidFill>
              </a:rPr>
              <a:t>bằng</a:t>
            </a:r>
            <a:r>
              <a:rPr lang="en-US" sz="3200" dirty="0">
                <a:solidFill>
                  <a:srgbClr val="002060"/>
                </a:solidFill>
              </a:rPr>
              <a:t> 7, </a:t>
            </a:r>
            <a:r>
              <a:rPr lang="en-US" sz="3200" dirty="0" err="1">
                <a:solidFill>
                  <a:srgbClr val="002060"/>
                </a:solidFill>
              </a:rPr>
              <a:t>viết</a:t>
            </a:r>
            <a:r>
              <a:rPr lang="en-US" sz="3200" dirty="0">
                <a:solidFill>
                  <a:srgbClr val="002060"/>
                </a:solidFill>
              </a:rPr>
              <a:t> 7</a:t>
            </a:r>
          </a:p>
        </p:txBody>
      </p:sp>
      <p:sp>
        <p:nvSpPr>
          <p:cNvPr id="17" name="TextBox 16">
            <a:extLst>
              <a:ext uri="{FF2B5EF4-FFF2-40B4-BE49-F238E27FC236}">
                <a16:creationId xmlns:a16="http://schemas.microsoft.com/office/drawing/2014/main" xmlns="" id="{D988D455-9260-2638-23D6-D94C7FBEEABE}"/>
              </a:ext>
            </a:extLst>
          </p:cNvPr>
          <p:cNvSpPr txBox="1"/>
          <p:nvPr/>
        </p:nvSpPr>
        <p:spPr>
          <a:xfrm>
            <a:off x="3848987" y="3094075"/>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7</a:t>
            </a:r>
          </a:p>
        </p:txBody>
      </p:sp>
      <p:sp>
        <p:nvSpPr>
          <p:cNvPr id="18" name="TextBox 17">
            <a:extLst>
              <a:ext uri="{FF2B5EF4-FFF2-40B4-BE49-F238E27FC236}">
                <a16:creationId xmlns:a16="http://schemas.microsoft.com/office/drawing/2014/main" xmlns="" id="{C52EE7F4-6AA1-D641-D23C-EC7C5B373FFF}"/>
              </a:ext>
            </a:extLst>
          </p:cNvPr>
          <p:cNvSpPr txBox="1"/>
          <p:nvPr/>
        </p:nvSpPr>
        <p:spPr>
          <a:xfrm>
            <a:off x="5103628" y="2913321"/>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5 </a:t>
            </a:r>
            <a:r>
              <a:rPr lang="en-US" sz="3200" dirty="0" err="1">
                <a:solidFill>
                  <a:srgbClr val="002060"/>
                </a:solidFill>
              </a:rPr>
              <a:t>cộng</a:t>
            </a:r>
            <a:r>
              <a:rPr lang="en-US" sz="3200" dirty="0">
                <a:solidFill>
                  <a:srgbClr val="002060"/>
                </a:solidFill>
              </a:rPr>
              <a:t> 3 </a:t>
            </a:r>
            <a:r>
              <a:rPr lang="en-US" sz="3200" dirty="0" err="1">
                <a:solidFill>
                  <a:srgbClr val="002060"/>
                </a:solidFill>
              </a:rPr>
              <a:t>bằng</a:t>
            </a:r>
            <a:r>
              <a:rPr lang="en-US" sz="3200" dirty="0">
                <a:solidFill>
                  <a:srgbClr val="002060"/>
                </a:solidFill>
              </a:rPr>
              <a:t> 8, </a:t>
            </a:r>
            <a:r>
              <a:rPr lang="en-US" sz="3200" dirty="0" err="1">
                <a:solidFill>
                  <a:srgbClr val="002060"/>
                </a:solidFill>
              </a:rPr>
              <a:t>viết</a:t>
            </a:r>
            <a:r>
              <a:rPr lang="en-US" sz="3200" dirty="0">
                <a:solidFill>
                  <a:srgbClr val="002060"/>
                </a:solidFill>
              </a:rPr>
              <a:t> 8</a:t>
            </a:r>
          </a:p>
        </p:txBody>
      </p:sp>
      <p:sp>
        <p:nvSpPr>
          <p:cNvPr id="19" name="TextBox 18">
            <a:extLst>
              <a:ext uri="{FF2B5EF4-FFF2-40B4-BE49-F238E27FC236}">
                <a16:creationId xmlns:a16="http://schemas.microsoft.com/office/drawing/2014/main" xmlns="" id="{923608A0-F8EB-82C7-08E7-AA87D882DDA8}"/>
              </a:ext>
            </a:extLst>
          </p:cNvPr>
          <p:cNvSpPr txBox="1"/>
          <p:nvPr/>
        </p:nvSpPr>
        <p:spPr>
          <a:xfrm>
            <a:off x="3593806" y="3083443"/>
            <a:ext cx="372139"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8</a:t>
            </a:r>
          </a:p>
        </p:txBody>
      </p:sp>
      <p:sp>
        <p:nvSpPr>
          <p:cNvPr id="20" name="TextBox 19">
            <a:extLst>
              <a:ext uri="{FF2B5EF4-FFF2-40B4-BE49-F238E27FC236}">
                <a16:creationId xmlns:a16="http://schemas.microsoft.com/office/drawing/2014/main" xmlns="" id="{43F9AED8-2B83-EB98-F0D8-FCAEF9A5C009}"/>
              </a:ext>
            </a:extLst>
          </p:cNvPr>
          <p:cNvSpPr txBox="1"/>
          <p:nvPr/>
        </p:nvSpPr>
        <p:spPr>
          <a:xfrm>
            <a:off x="5146158" y="3583172"/>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0 </a:t>
            </a:r>
            <a:r>
              <a:rPr lang="en-US" sz="3200" dirty="0" err="1">
                <a:solidFill>
                  <a:srgbClr val="002060"/>
                </a:solidFill>
              </a:rPr>
              <a:t>cộng</a:t>
            </a:r>
            <a:r>
              <a:rPr lang="en-US" sz="3200" dirty="0">
                <a:solidFill>
                  <a:srgbClr val="002060"/>
                </a:solidFill>
              </a:rPr>
              <a:t> 0 </a:t>
            </a:r>
            <a:r>
              <a:rPr lang="en-US" sz="3200" dirty="0" err="1">
                <a:solidFill>
                  <a:srgbClr val="002060"/>
                </a:solidFill>
              </a:rPr>
              <a:t>bằng</a:t>
            </a:r>
            <a:r>
              <a:rPr lang="en-US" sz="3200" dirty="0">
                <a:solidFill>
                  <a:srgbClr val="002060"/>
                </a:solidFill>
              </a:rPr>
              <a:t> 0, </a:t>
            </a:r>
            <a:r>
              <a:rPr lang="en-US" sz="3200" dirty="0" err="1">
                <a:solidFill>
                  <a:srgbClr val="002060"/>
                </a:solidFill>
              </a:rPr>
              <a:t>viết</a:t>
            </a:r>
            <a:r>
              <a:rPr lang="en-US" sz="3200" dirty="0">
                <a:solidFill>
                  <a:srgbClr val="002060"/>
                </a:solidFill>
              </a:rPr>
              <a:t> 0</a:t>
            </a:r>
          </a:p>
        </p:txBody>
      </p:sp>
      <p:sp>
        <p:nvSpPr>
          <p:cNvPr id="23" name="TextBox 22">
            <a:extLst>
              <a:ext uri="{FF2B5EF4-FFF2-40B4-BE49-F238E27FC236}">
                <a16:creationId xmlns:a16="http://schemas.microsoft.com/office/drawing/2014/main" xmlns="" id="{F3179D07-2AAB-C941-6CCF-49706868F640}"/>
              </a:ext>
            </a:extLst>
          </p:cNvPr>
          <p:cNvSpPr txBox="1"/>
          <p:nvPr/>
        </p:nvSpPr>
        <p:spPr>
          <a:xfrm>
            <a:off x="3221666"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0</a:t>
            </a:r>
          </a:p>
        </p:txBody>
      </p:sp>
      <p:sp>
        <p:nvSpPr>
          <p:cNvPr id="27" name="TextBox 26">
            <a:extLst>
              <a:ext uri="{FF2B5EF4-FFF2-40B4-BE49-F238E27FC236}">
                <a16:creationId xmlns:a16="http://schemas.microsoft.com/office/drawing/2014/main" xmlns="" id="{4C215D5F-778D-B9D6-925D-A187EB3B1501}"/>
              </a:ext>
            </a:extLst>
          </p:cNvPr>
          <p:cNvSpPr txBox="1"/>
          <p:nvPr/>
        </p:nvSpPr>
        <p:spPr>
          <a:xfrm>
            <a:off x="5124893" y="4284920"/>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8 </a:t>
            </a:r>
            <a:r>
              <a:rPr lang="en-US" sz="3200" dirty="0" err="1">
                <a:solidFill>
                  <a:srgbClr val="002060"/>
                </a:solidFill>
              </a:rPr>
              <a:t>cộng</a:t>
            </a:r>
            <a:r>
              <a:rPr lang="en-US" sz="3200" dirty="0">
                <a:solidFill>
                  <a:srgbClr val="002060"/>
                </a:solidFill>
              </a:rPr>
              <a:t> 1 </a:t>
            </a:r>
            <a:r>
              <a:rPr lang="en-US" sz="3200" dirty="0" err="1">
                <a:solidFill>
                  <a:srgbClr val="002060"/>
                </a:solidFill>
              </a:rPr>
              <a:t>bằng</a:t>
            </a:r>
            <a:r>
              <a:rPr lang="en-US" sz="3200" dirty="0">
                <a:solidFill>
                  <a:srgbClr val="002060"/>
                </a:solidFill>
              </a:rPr>
              <a:t> 9, </a:t>
            </a:r>
            <a:r>
              <a:rPr lang="en-US" sz="3200" dirty="0" err="1">
                <a:solidFill>
                  <a:srgbClr val="002060"/>
                </a:solidFill>
              </a:rPr>
              <a:t>viết</a:t>
            </a:r>
            <a:r>
              <a:rPr lang="en-US" sz="3200" dirty="0">
                <a:solidFill>
                  <a:srgbClr val="002060"/>
                </a:solidFill>
              </a:rPr>
              <a:t> 9</a:t>
            </a:r>
          </a:p>
        </p:txBody>
      </p:sp>
      <p:sp>
        <p:nvSpPr>
          <p:cNvPr id="28" name="TextBox 27">
            <a:extLst>
              <a:ext uri="{FF2B5EF4-FFF2-40B4-BE49-F238E27FC236}">
                <a16:creationId xmlns:a16="http://schemas.microsoft.com/office/drawing/2014/main" xmlns="" id="{93DC7EEF-9F51-7EB9-DE87-B204FB2D7E61}"/>
              </a:ext>
            </a:extLst>
          </p:cNvPr>
          <p:cNvSpPr txBox="1"/>
          <p:nvPr/>
        </p:nvSpPr>
        <p:spPr>
          <a:xfrm>
            <a:off x="2934587"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9</a:t>
            </a:r>
          </a:p>
        </p:txBody>
      </p:sp>
      <p:sp>
        <p:nvSpPr>
          <p:cNvPr id="29" name="TextBox 28">
            <a:extLst>
              <a:ext uri="{FF2B5EF4-FFF2-40B4-BE49-F238E27FC236}">
                <a16:creationId xmlns:a16="http://schemas.microsoft.com/office/drawing/2014/main" xmlns="" id="{98B37143-309F-4E55-E565-FF3E20C5267B}"/>
              </a:ext>
            </a:extLst>
          </p:cNvPr>
          <p:cNvSpPr txBox="1"/>
          <p:nvPr/>
        </p:nvSpPr>
        <p:spPr>
          <a:xfrm>
            <a:off x="5167423" y="4965404"/>
            <a:ext cx="5699051"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rPr>
              <a:t>1 </a:t>
            </a:r>
            <a:r>
              <a:rPr lang="en-US" sz="3200" dirty="0" err="1">
                <a:solidFill>
                  <a:srgbClr val="002060"/>
                </a:solidFill>
              </a:rPr>
              <a:t>cộng</a:t>
            </a:r>
            <a:r>
              <a:rPr lang="en-US" sz="3200" dirty="0">
                <a:solidFill>
                  <a:srgbClr val="002060"/>
                </a:solidFill>
              </a:rPr>
              <a:t> 2 </a:t>
            </a:r>
            <a:r>
              <a:rPr lang="en-US" sz="3200" dirty="0" err="1">
                <a:solidFill>
                  <a:srgbClr val="002060"/>
                </a:solidFill>
              </a:rPr>
              <a:t>bằng</a:t>
            </a:r>
            <a:r>
              <a:rPr lang="en-US" sz="3200" dirty="0">
                <a:solidFill>
                  <a:srgbClr val="002060"/>
                </a:solidFill>
              </a:rPr>
              <a:t> 3, </a:t>
            </a:r>
            <a:r>
              <a:rPr lang="en-US" sz="3200" dirty="0" err="1">
                <a:solidFill>
                  <a:srgbClr val="002060"/>
                </a:solidFill>
              </a:rPr>
              <a:t>viết</a:t>
            </a:r>
            <a:r>
              <a:rPr lang="en-US" sz="3200" dirty="0">
                <a:solidFill>
                  <a:srgbClr val="002060"/>
                </a:solidFill>
              </a:rPr>
              <a:t> 3</a:t>
            </a:r>
          </a:p>
        </p:txBody>
      </p:sp>
      <p:sp>
        <p:nvSpPr>
          <p:cNvPr id="30" name="TextBox 29">
            <a:extLst>
              <a:ext uri="{FF2B5EF4-FFF2-40B4-BE49-F238E27FC236}">
                <a16:creationId xmlns:a16="http://schemas.microsoft.com/office/drawing/2014/main" xmlns="" id="{60AFFA0A-617F-C61C-C536-FAC57A76B157}"/>
              </a:ext>
            </a:extLst>
          </p:cNvPr>
          <p:cNvSpPr txBox="1"/>
          <p:nvPr/>
        </p:nvSpPr>
        <p:spPr>
          <a:xfrm>
            <a:off x="2668773" y="3094074"/>
            <a:ext cx="404036" cy="707886"/>
          </a:xfrm>
          <a:prstGeom prst="rect">
            <a:avLst/>
          </a:prstGeom>
          <a:noFill/>
        </p:spPr>
        <p:txBody>
          <a:bodyPr wrap="square" rtlCol="0">
            <a:spAutoFit/>
          </a:bodyPr>
          <a:lstStyle/>
          <a:p>
            <a:r>
              <a:rPr lang="en-US" sz="4000" dirty="0">
                <a:solidFill>
                  <a:srgbClr val="002060"/>
                </a:solidFill>
                <a:latin typeface="Calibri" panose="020F0502020204030204" pitchFamily="34" charset="0"/>
                <a:cs typeface="Calibri" panose="020F0502020204030204" pitchFamily="34" charset="0"/>
              </a:rPr>
              <a:t>3</a:t>
            </a:r>
          </a:p>
        </p:txBody>
      </p:sp>
      <p:pic>
        <p:nvPicPr>
          <p:cNvPr id="32" name="Picture 31">
            <a:extLst>
              <a:ext uri="{FF2B5EF4-FFF2-40B4-BE49-F238E27FC236}">
                <a16:creationId xmlns:a16="http://schemas.microsoft.com/office/drawing/2014/main" xmlns="" id="{BDC8EA31-92E9-94A9-FC70-F115F11F8262}"/>
              </a:ext>
            </a:extLst>
          </p:cNvPr>
          <p:cNvPicPr>
            <a:picLocks noChangeAspect="1"/>
          </p:cNvPicPr>
          <p:nvPr/>
        </p:nvPicPr>
        <p:blipFill>
          <a:blip r:embed="rId7"/>
          <a:stretch>
            <a:fillRect/>
          </a:stretch>
        </p:blipFill>
        <p:spPr>
          <a:xfrm>
            <a:off x="3726933" y="5755536"/>
            <a:ext cx="5587188" cy="708235"/>
          </a:xfrm>
          <a:prstGeom prst="rect">
            <a:avLst/>
          </a:prstGeom>
        </p:spPr>
      </p:pic>
      <p:sp>
        <p:nvSpPr>
          <p:cNvPr id="34" name="TextBox 33">
            <a:extLst>
              <a:ext uri="{FF2B5EF4-FFF2-40B4-BE49-F238E27FC236}">
                <a16:creationId xmlns:a16="http://schemas.microsoft.com/office/drawing/2014/main" xmlns="" id="{0EE8E6B5-67C0-19A5-F578-4E6969DD3CA5}"/>
              </a:ext>
            </a:extLst>
          </p:cNvPr>
          <p:cNvSpPr txBox="1"/>
          <p:nvPr/>
        </p:nvSpPr>
        <p:spPr>
          <a:xfrm>
            <a:off x="701749" y="1063256"/>
            <a:ext cx="988828" cy="584775"/>
          </a:xfrm>
          <a:prstGeom prst="rect">
            <a:avLst/>
          </a:prstGeom>
          <a:noFill/>
        </p:spPr>
        <p:txBody>
          <a:bodyPr wrap="square" rtlCol="0">
            <a:spAutoFit/>
          </a:bodyPr>
          <a:lstStyle/>
          <a:p>
            <a:r>
              <a:rPr lang="en-US" sz="3200" dirty="0">
                <a:solidFill>
                  <a:srgbClr val="002060"/>
                </a:solidFill>
              </a:rPr>
              <a:t>a)</a:t>
            </a:r>
          </a:p>
        </p:txBody>
      </p:sp>
    </p:spTree>
    <p:extLst>
      <p:ext uri="{BB962C8B-B14F-4D97-AF65-F5344CB8AC3E}">
        <p14:creationId xmlns:p14="http://schemas.microsoft.com/office/powerpoint/2010/main" val="659526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down)">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down)">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wipe(down)">
                                      <p:cBhvr>
                                        <p:cTn id="47" dur="500"/>
                                        <p:tgtEl>
                                          <p:spTgt spid="1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wipe(down)">
                                      <p:cBhvr>
                                        <p:cTn id="57" dur="500"/>
                                        <p:tgtEl>
                                          <p:spTgt spid="23">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wipe(down)">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8">
                                            <p:txEl>
                                              <p:pRg st="0" end="0"/>
                                            </p:txEl>
                                          </p:spTgt>
                                        </p:tgtEl>
                                        <p:attrNameLst>
                                          <p:attrName>style.visibility</p:attrName>
                                        </p:attrNameLst>
                                      </p:cBhvr>
                                      <p:to>
                                        <p:strVal val="visible"/>
                                      </p:to>
                                    </p:set>
                                    <p:animEffect transition="in" filter="wipe(down)">
                                      <p:cBhvr>
                                        <p:cTn id="67" dur="500"/>
                                        <p:tgtEl>
                                          <p:spTgt spid="28">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xEl>
                                              <p:pRg st="0" end="0"/>
                                            </p:txEl>
                                          </p:spTgt>
                                        </p:tgtEl>
                                        <p:attrNameLst>
                                          <p:attrName>style.visibility</p:attrName>
                                        </p:attrNameLst>
                                      </p:cBhvr>
                                      <p:to>
                                        <p:strVal val="visible"/>
                                      </p:to>
                                    </p:set>
                                    <p:animEffect transition="in" filter="wipe(down)">
                                      <p:cBhvr>
                                        <p:cTn id="72" dur="500"/>
                                        <p:tgtEl>
                                          <p:spTgt spid="2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30">
                                            <p:txEl>
                                              <p:pRg st="0" end="0"/>
                                            </p:txEl>
                                          </p:spTgt>
                                        </p:tgtEl>
                                        <p:attrNameLst>
                                          <p:attrName>style.visibility</p:attrName>
                                        </p:attrNameLst>
                                      </p:cBhvr>
                                      <p:to>
                                        <p:strVal val="visible"/>
                                      </p:to>
                                    </p:set>
                                    <p:animEffect transition="in" filter="wipe(down)">
                                      <p:cBhvr>
                                        <p:cTn id="77" dur="500"/>
                                        <p:tgtEl>
                                          <p:spTgt spid="3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DD01FC1-5276-5241-FA46-7988F4F33757}"/>
              </a:ext>
            </a:extLst>
          </p:cNvPr>
          <p:cNvSpPr/>
          <p:nvPr/>
        </p:nvSpPr>
        <p:spPr>
          <a:xfrm>
            <a:off x="542260" y="350873"/>
            <a:ext cx="11121656" cy="626257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FDFF"/>
              </a:solidFill>
              <a:effectLst/>
              <a:uLnTx/>
              <a:uFillTx/>
              <a:latin typeface="Arial"/>
              <a:ea typeface="+mn-ea"/>
              <a:cs typeface="+mn-cs"/>
            </a:endParaRPr>
          </a:p>
        </p:txBody>
      </p:sp>
      <p:pic>
        <p:nvPicPr>
          <p:cNvPr id="16" name="Picture 4" descr="Không có mô tả.">
            <a:extLst>
              <a:ext uri="{FF2B5EF4-FFF2-40B4-BE49-F238E27FC236}">
                <a16:creationId xmlns:a16="http://schemas.microsoft.com/office/drawing/2014/main" xmlns="" id="{34169ADE-3E4F-F86A-C7C6-BD16A3B24A50}"/>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288434" cy="9537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21E03D9C-5BFC-8DB6-407D-D5D656B84AC3}"/>
              </a:ext>
            </a:extLst>
          </p:cNvPr>
          <p:cNvGrpSpPr/>
          <p:nvPr/>
        </p:nvGrpSpPr>
        <p:grpSpPr>
          <a:xfrm>
            <a:off x="1446027" y="1892595"/>
            <a:ext cx="3444949" cy="1329070"/>
            <a:chOff x="2254102" y="1733107"/>
            <a:chExt cx="3444949" cy="1329070"/>
          </a:xfrm>
        </p:grpSpPr>
        <p:sp>
          <p:nvSpPr>
            <p:cNvPr id="6" name="TextBox 5">
              <a:extLst>
                <a:ext uri="{FF2B5EF4-FFF2-40B4-BE49-F238E27FC236}">
                  <a16:creationId xmlns:a16="http://schemas.microsoft.com/office/drawing/2014/main" xmlns="" id="{7088C89E-97F8-9061-C5C4-90E2E89BFBB4}"/>
                </a:ext>
              </a:extLst>
            </p:cNvPr>
            <p:cNvSpPr txBox="1"/>
            <p:nvPr/>
          </p:nvSpPr>
          <p:spPr>
            <a:xfrm>
              <a:off x="2679405" y="1733107"/>
              <a:ext cx="301964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327 456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190 835</a:t>
              </a:r>
            </a:p>
          </p:txBody>
        </p:sp>
        <p:sp>
          <p:nvSpPr>
            <p:cNvPr id="7" name="TextBox 6">
              <a:extLst>
                <a:ext uri="{FF2B5EF4-FFF2-40B4-BE49-F238E27FC236}">
                  <a16:creationId xmlns:a16="http://schemas.microsoft.com/office/drawing/2014/main" xmlns="" id="{78AF8AD6-265C-6E01-22E9-D8A538936C4B}"/>
                </a:ext>
              </a:extLst>
            </p:cNvPr>
            <p:cNvSpPr txBox="1"/>
            <p:nvPr/>
          </p:nvSpPr>
          <p:spPr>
            <a:xfrm>
              <a:off x="2254102" y="2009553"/>
              <a:ext cx="4253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mn-ea"/>
                  <a:cs typeface="+mn-cs"/>
                </a:rPr>
                <a:t>+</a:t>
              </a:r>
            </a:p>
          </p:txBody>
        </p:sp>
        <p:cxnSp>
          <p:nvCxnSpPr>
            <p:cNvPr id="9" name="Straight Connector 8">
              <a:extLst>
                <a:ext uri="{FF2B5EF4-FFF2-40B4-BE49-F238E27FC236}">
                  <a16:creationId xmlns:a16="http://schemas.microsoft.com/office/drawing/2014/main" xmlns="" id="{28AE749F-3795-971D-8C36-41F566C90BFA}"/>
                </a:ext>
              </a:extLst>
            </p:cNvPr>
            <p:cNvCxnSpPr/>
            <p:nvPr/>
          </p:nvCxnSpPr>
          <p:spPr>
            <a:xfrm>
              <a:off x="2721935" y="3062177"/>
              <a:ext cx="174373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xmlns="" id="{BCF805CE-A5A5-9CCE-C1DF-990CD5B23888}"/>
              </a:ext>
            </a:extLst>
          </p:cNvPr>
          <p:cNvSpPr txBox="1"/>
          <p:nvPr/>
        </p:nvSpPr>
        <p:spPr>
          <a:xfrm>
            <a:off x="4518961" y="1562986"/>
            <a:ext cx="6836611"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6 </a:t>
            </a:r>
            <a:r>
              <a:rPr kumimoji="0" lang="en-US" sz="2800" b="0" i="0" u="none" strike="noStrike" kern="1200" cap="none" spc="0" normalizeH="0" baseline="0" noProof="0" dirty="0" err="1">
                <a:ln>
                  <a:noFill/>
                </a:ln>
                <a:solidFill>
                  <a:srgbClr val="002060"/>
                </a:solidFill>
                <a:effectLst/>
                <a:uLnTx/>
                <a:uFillTx/>
                <a:latin typeface="Arial"/>
                <a:ea typeface="+mn-ea"/>
                <a:cs typeface="+mn-cs"/>
              </a:rPr>
              <a:t>cộng</a:t>
            </a:r>
            <a:r>
              <a:rPr kumimoji="0" lang="en-US" sz="2800" b="0" i="0" u="none" strike="noStrike" kern="1200" cap="none" spc="0" normalizeH="0" baseline="0" noProof="0" dirty="0">
                <a:ln>
                  <a:noFill/>
                </a:ln>
                <a:solidFill>
                  <a:srgbClr val="002060"/>
                </a:solidFill>
                <a:effectLst/>
                <a:uLnTx/>
                <a:uFillTx/>
                <a:latin typeface="Arial"/>
                <a:ea typeface="+mn-ea"/>
                <a:cs typeface="+mn-cs"/>
              </a:rPr>
              <a:t> 5 </a:t>
            </a:r>
            <a:r>
              <a:rPr kumimoji="0" lang="en-US" sz="2800" b="0" i="0" u="none" strike="noStrike" kern="1200" cap="none" spc="0" normalizeH="0" baseline="0" noProof="0" dirty="0" err="1">
                <a:ln>
                  <a:noFill/>
                </a:ln>
                <a:solidFill>
                  <a:srgbClr val="002060"/>
                </a:solidFill>
                <a:effectLst/>
                <a:uLnTx/>
                <a:uFillTx/>
                <a:latin typeface="Arial"/>
                <a:ea typeface="+mn-ea"/>
                <a:cs typeface="+mn-cs"/>
              </a:rPr>
              <a:t>bằng</a:t>
            </a:r>
            <a:r>
              <a:rPr kumimoji="0" lang="en-US" sz="2800" b="0" i="0" u="none" strike="noStrike" kern="1200" cap="none" spc="0" normalizeH="0" baseline="0" noProof="0" dirty="0">
                <a:ln>
                  <a:noFill/>
                </a:ln>
                <a:solidFill>
                  <a:srgbClr val="002060"/>
                </a:solidFill>
                <a:effectLst/>
                <a:uLnTx/>
                <a:uFillTx/>
                <a:latin typeface="Arial"/>
                <a:ea typeface="+mn-ea"/>
                <a:cs typeface="+mn-cs"/>
              </a:rPr>
              <a:t> 11,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viết</a:t>
            </a:r>
            <a:r>
              <a:rPr kumimoji="0" lang="en-US" sz="2800" b="0" i="0" u="none" strike="noStrike" kern="1200" cap="none" spc="0" normalizeH="0" baseline="0" noProof="0" dirty="0">
                <a:ln>
                  <a:noFill/>
                </a:ln>
                <a:solidFill>
                  <a:srgbClr val="002060"/>
                </a:solidFill>
                <a:effectLst/>
                <a:uLnTx/>
                <a:uFillTx/>
                <a:latin typeface="Arial"/>
                <a:ea typeface="+mn-ea"/>
                <a:cs typeface="+mn-cs"/>
              </a:rPr>
              <a:t> 1 </a:t>
            </a:r>
            <a:r>
              <a:rPr kumimoji="0" lang="en-US" sz="2800" b="0" i="0" u="none" strike="noStrike" kern="1200" cap="none" spc="0" normalizeH="0" baseline="0" noProof="0" dirty="0" err="1">
                <a:ln>
                  <a:noFill/>
                </a:ln>
                <a:solidFill>
                  <a:srgbClr val="002060"/>
                </a:solidFill>
                <a:effectLst/>
                <a:uLnTx/>
                <a:uFillTx/>
                <a:latin typeface="Arial"/>
                <a:ea typeface="+mn-ea"/>
                <a:cs typeface="+mn-cs"/>
              </a:rPr>
              <a:t>nhớ</a:t>
            </a:r>
            <a:r>
              <a:rPr kumimoji="0" lang="en-US" sz="2800" b="0" i="0" u="none" strike="noStrike" kern="1200" cap="none" spc="0" normalizeH="0" noProof="0" dirty="0">
                <a:ln>
                  <a:noFill/>
                </a:ln>
                <a:solidFill>
                  <a:srgbClr val="002060"/>
                </a:solidFill>
                <a:effectLst/>
                <a:uLnTx/>
                <a:uFillTx/>
                <a:latin typeface="Arial"/>
                <a:ea typeface="+mn-ea"/>
                <a:cs typeface="+mn-cs"/>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TextBox 12">
            <a:extLst>
              <a:ext uri="{FF2B5EF4-FFF2-40B4-BE49-F238E27FC236}">
                <a16:creationId xmlns:a16="http://schemas.microsoft.com/office/drawing/2014/main" xmlns="" id="{511167ED-F23F-7823-D6A2-9C6F06D2711B}"/>
              </a:ext>
            </a:extLst>
          </p:cNvPr>
          <p:cNvSpPr txBox="1"/>
          <p:nvPr/>
        </p:nvSpPr>
        <p:spPr>
          <a:xfrm>
            <a:off x="3327991"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14" name="TextBox 13">
            <a:extLst>
              <a:ext uri="{FF2B5EF4-FFF2-40B4-BE49-F238E27FC236}">
                <a16:creationId xmlns:a16="http://schemas.microsoft.com/office/drawing/2014/main" xmlns="" id="{D8D2A175-7F5D-AD22-DE3A-B6056C786391}"/>
              </a:ext>
            </a:extLst>
          </p:cNvPr>
          <p:cNvSpPr txBox="1"/>
          <p:nvPr/>
        </p:nvSpPr>
        <p:spPr>
          <a:xfrm>
            <a:off x="4550735" y="2222205"/>
            <a:ext cx="6974958"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5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6; 6 </a:t>
            </a:r>
            <a:r>
              <a:rPr lang="en-US" sz="2800" dirty="0" err="1">
                <a:solidFill>
                  <a:srgbClr val="002060"/>
                </a:solidFill>
              </a:rPr>
              <a:t>cộng</a:t>
            </a:r>
            <a:r>
              <a:rPr lang="en-US" sz="2800" dirty="0">
                <a:solidFill>
                  <a:srgbClr val="002060"/>
                </a:solidFill>
              </a:rPr>
              <a:t> 3 </a:t>
            </a:r>
            <a:r>
              <a:rPr lang="en-US" sz="2800" dirty="0" err="1">
                <a:solidFill>
                  <a:srgbClr val="002060"/>
                </a:solidFill>
              </a:rPr>
              <a:t>bằng</a:t>
            </a:r>
            <a:r>
              <a:rPr lang="en-US" sz="2800" dirty="0">
                <a:solidFill>
                  <a:srgbClr val="002060"/>
                </a:solidFill>
              </a:rPr>
              <a:t> 9, </a:t>
            </a:r>
            <a:r>
              <a:rPr lang="en-US" sz="2800" dirty="0" err="1">
                <a:solidFill>
                  <a:srgbClr val="002060"/>
                </a:solidFill>
              </a:rPr>
              <a:t>viết</a:t>
            </a:r>
            <a:r>
              <a:rPr lang="en-US" sz="2800" dirty="0">
                <a:solidFill>
                  <a:srgbClr val="002060"/>
                </a:solidFill>
              </a:rPr>
              <a:t> 9. </a:t>
            </a:r>
          </a:p>
        </p:txBody>
      </p:sp>
      <p:sp>
        <p:nvSpPr>
          <p:cNvPr id="17" name="TextBox 16">
            <a:extLst>
              <a:ext uri="{FF2B5EF4-FFF2-40B4-BE49-F238E27FC236}">
                <a16:creationId xmlns:a16="http://schemas.microsoft.com/office/drawing/2014/main" xmlns="" id="{D988D455-9260-2638-23D6-D94C7FBEEABE}"/>
              </a:ext>
            </a:extLst>
          </p:cNvPr>
          <p:cNvSpPr txBox="1"/>
          <p:nvPr/>
        </p:nvSpPr>
        <p:spPr>
          <a:xfrm>
            <a:off x="3040912" y="3253563"/>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9</a:t>
            </a:r>
          </a:p>
        </p:txBody>
      </p:sp>
      <p:sp>
        <p:nvSpPr>
          <p:cNvPr id="18" name="TextBox 17">
            <a:extLst>
              <a:ext uri="{FF2B5EF4-FFF2-40B4-BE49-F238E27FC236}">
                <a16:creationId xmlns:a16="http://schemas.microsoft.com/office/drawing/2014/main" xmlns="" id="{C52EE7F4-6AA1-D641-D23C-EC7C5B373FFF}"/>
              </a:ext>
            </a:extLst>
          </p:cNvPr>
          <p:cNvSpPr txBox="1"/>
          <p:nvPr/>
        </p:nvSpPr>
        <p:spPr>
          <a:xfrm>
            <a:off x="4593266" y="2934586"/>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4 </a:t>
            </a:r>
            <a:r>
              <a:rPr lang="en-US" sz="2800" dirty="0" err="1">
                <a:solidFill>
                  <a:srgbClr val="002060"/>
                </a:solidFill>
              </a:rPr>
              <a:t>cộng</a:t>
            </a:r>
            <a:r>
              <a:rPr lang="en-US" sz="2800" dirty="0">
                <a:solidFill>
                  <a:srgbClr val="002060"/>
                </a:solidFill>
              </a:rPr>
              <a:t> 8 </a:t>
            </a:r>
            <a:r>
              <a:rPr lang="en-US" sz="2800" dirty="0" err="1">
                <a:solidFill>
                  <a:srgbClr val="002060"/>
                </a:solidFill>
              </a:rPr>
              <a:t>bằng</a:t>
            </a:r>
            <a:r>
              <a:rPr lang="en-US" sz="2800" dirty="0">
                <a:solidFill>
                  <a:srgbClr val="002060"/>
                </a:solidFill>
              </a:rPr>
              <a:t> 12, </a:t>
            </a:r>
            <a:r>
              <a:rPr lang="en-US" sz="2800" dirty="0" err="1">
                <a:solidFill>
                  <a:srgbClr val="002060"/>
                </a:solidFill>
              </a:rPr>
              <a:t>viết</a:t>
            </a:r>
            <a:r>
              <a:rPr lang="en-US" sz="2800" dirty="0">
                <a:solidFill>
                  <a:srgbClr val="002060"/>
                </a:solidFill>
              </a:rPr>
              <a:t> 2 </a:t>
            </a:r>
            <a:r>
              <a:rPr lang="en-US" sz="2800" dirty="0" err="1">
                <a:solidFill>
                  <a:srgbClr val="002060"/>
                </a:solidFill>
              </a:rPr>
              <a:t>nhớ</a:t>
            </a:r>
            <a:r>
              <a:rPr lang="en-US" sz="2800" dirty="0">
                <a:solidFill>
                  <a:srgbClr val="002060"/>
                </a:solidFill>
              </a:rPr>
              <a:t> 1.</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19" name="TextBox 18">
            <a:extLst>
              <a:ext uri="{FF2B5EF4-FFF2-40B4-BE49-F238E27FC236}">
                <a16:creationId xmlns:a16="http://schemas.microsoft.com/office/drawing/2014/main" xmlns="" id="{923608A0-F8EB-82C7-08E7-AA87D882DDA8}"/>
              </a:ext>
            </a:extLst>
          </p:cNvPr>
          <p:cNvSpPr txBox="1"/>
          <p:nvPr/>
        </p:nvSpPr>
        <p:spPr>
          <a:xfrm>
            <a:off x="2785731" y="3242931"/>
            <a:ext cx="372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p>
        </p:txBody>
      </p:sp>
      <p:sp>
        <p:nvSpPr>
          <p:cNvPr id="20" name="TextBox 19">
            <a:extLst>
              <a:ext uri="{FF2B5EF4-FFF2-40B4-BE49-F238E27FC236}">
                <a16:creationId xmlns:a16="http://schemas.microsoft.com/office/drawing/2014/main" xmlns="" id="{43F9AED8-2B83-EB98-F0D8-FCAEF9A5C009}"/>
              </a:ext>
            </a:extLst>
          </p:cNvPr>
          <p:cNvSpPr txBox="1"/>
          <p:nvPr/>
        </p:nvSpPr>
        <p:spPr>
          <a:xfrm>
            <a:off x="4635795" y="3604437"/>
            <a:ext cx="711318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7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8; 8 </a:t>
            </a:r>
            <a:r>
              <a:rPr lang="en-US" sz="2800" dirty="0" err="1">
                <a:solidFill>
                  <a:srgbClr val="002060"/>
                </a:solidFill>
              </a:rPr>
              <a:t>cộng</a:t>
            </a:r>
            <a:r>
              <a:rPr lang="en-US" sz="2800" dirty="0">
                <a:solidFill>
                  <a:srgbClr val="002060"/>
                </a:solidFill>
              </a:rPr>
              <a:t> 0 </a:t>
            </a:r>
            <a:r>
              <a:rPr lang="en-US" sz="2800" dirty="0" err="1">
                <a:solidFill>
                  <a:srgbClr val="002060"/>
                </a:solidFill>
              </a:rPr>
              <a:t>bằng</a:t>
            </a:r>
            <a:r>
              <a:rPr lang="en-US" sz="2800" dirty="0">
                <a:solidFill>
                  <a:srgbClr val="002060"/>
                </a:solidFill>
              </a:rPr>
              <a:t> 8, </a:t>
            </a:r>
            <a:r>
              <a:rPr lang="en-US" sz="2800" dirty="0" err="1">
                <a:solidFill>
                  <a:srgbClr val="002060"/>
                </a:solidFill>
              </a:rPr>
              <a:t>viết</a:t>
            </a:r>
            <a:r>
              <a:rPr lang="en-US" sz="2800" dirty="0">
                <a:solidFill>
                  <a:srgbClr val="002060"/>
                </a:solidFill>
              </a:rPr>
              <a:t> 8 </a:t>
            </a: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p:txBody>
      </p:sp>
      <p:sp>
        <p:nvSpPr>
          <p:cNvPr id="23" name="TextBox 22">
            <a:extLst>
              <a:ext uri="{FF2B5EF4-FFF2-40B4-BE49-F238E27FC236}">
                <a16:creationId xmlns:a16="http://schemas.microsoft.com/office/drawing/2014/main" xmlns="" id="{F3179D07-2AAB-C941-6CCF-49706868F640}"/>
              </a:ext>
            </a:extLst>
          </p:cNvPr>
          <p:cNvSpPr txBox="1"/>
          <p:nvPr/>
        </p:nvSpPr>
        <p:spPr>
          <a:xfrm>
            <a:off x="2413591"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a:t>
            </a:r>
          </a:p>
        </p:txBody>
      </p:sp>
      <p:sp>
        <p:nvSpPr>
          <p:cNvPr id="27" name="TextBox 26">
            <a:extLst>
              <a:ext uri="{FF2B5EF4-FFF2-40B4-BE49-F238E27FC236}">
                <a16:creationId xmlns:a16="http://schemas.microsoft.com/office/drawing/2014/main" xmlns="" id="{4C215D5F-778D-B9D6-925D-A187EB3B1501}"/>
              </a:ext>
            </a:extLst>
          </p:cNvPr>
          <p:cNvSpPr txBox="1"/>
          <p:nvPr/>
        </p:nvSpPr>
        <p:spPr>
          <a:xfrm>
            <a:off x="4614531" y="4306185"/>
            <a:ext cx="5699051"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2 </a:t>
            </a:r>
            <a:r>
              <a:rPr lang="en-US" sz="2800" dirty="0" err="1">
                <a:solidFill>
                  <a:srgbClr val="002060"/>
                </a:solidFill>
              </a:rPr>
              <a:t>cộng</a:t>
            </a:r>
            <a:r>
              <a:rPr lang="en-US" sz="2800" dirty="0">
                <a:solidFill>
                  <a:srgbClr val="002060"/>
                </a:solidFill>
              </a:rPr>
              <a:t> 9 </a:t>
            </a:r>
            <a:r>
              <a:rPr lang="en-US" sz="2800" dirty="0" err="1">
                <a:solidFill>
                  <a:srgbClr val="002060"/>
                </a:solidFill>
              </a:rPr>
              <a:t>bằng</a:t>
            </a:r>
            <a:r>
              <a:rPr lang="en-US" sz="2800" dirty="0">
                <a:solidFill>
                  <a:srgbClr val="002060"/>
                </a:solidFill>
              </a:rPr>
              <a:t> 11, </a:t>
            </a:r>
            <a:r>
              <a:rPr lang="en-US" sz="2800" dirty="0" err="1">
                <a:solidFill>
                  <a:srgbClr val="002060"/>
                </a:solidFill>
              </a:rPr>
              <a:t>viết</a:t>
            </a:r>
            <a:r>
              <a:rPr lang="en-US" sz="2800" dirty="0">
                <a:solidFill>
                  <a:srgbClr val="002060"/>
                </a:solidFill>
              </a:rPr>
              <a:t> 1 </a:t>
            </a:r>
            <a:r>
              <a:rPr lang="en-US" sz="2800" dirty="0" err="1">
                <a:solidFill>
                  <a:srgbClr val="002060"/>
                </a:solidFill>
              </a:rPr>
              <a:t>nhớ</a:t>
            </a:r>
            <a:r>
              <a:rPr lang="en-US" sz="2800" dirty="0">
                <a:solidFill>
                  <a:srgbClr val="002060"/>
                </a:solidFill>
              </a:rPr>
              <a:t> 1.</a:t>
            </a:r>
          </a:p>
        </p:txBody>
      </p:sp>
      <p:sp>
        <p:nvSpPr>
          <p:cNvPr id="28" name="TextBox 27">
            <a:extLst>
              <a:ext uri="{FF2B5EF4-FFF2-40B4-BE49-F238E27FC236}">
                <a16:creationId xmlns:a16="http://schemas.microsoft.com/office/drawing/2014/main" xmlns="" id="{93DC7EEF-9F51-7EB9-DE87-B204FB2D7E61}"/>
              </a:ext>
            </a:extLst>
          </p:cNvPr>
          <p:cNvSpPr txBox="1"/>
          <p:nvPr/>
        </p:nvSpPr>
        <p:spPr>
          <a:xfrm>
            <a:off x="2126512"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a:t>
            </a:r>
          </a:p>
        </p:txBody>
      </p:sp>
      <p:sp>
        <p:nvSpPr>
          <p:cNvPr id="29" name="TextBox 28">
            <a:extLst>
              <a:ext uri="{FF2B5EF4-FFF2-40B4-BE49-F238E27FC236}">
                <a16:creationId xmlns:a16="http://schemas.microsoft.com/office/drawing/2014/main" xmlns="" id="{98B37143-309F-4E55-E565-FF3E20C5267B}"/>
              </a:ext>
            </a:extLst>
          </p:cNvPr>
          <p:cNvSpPr txBox="1"/>
          <p:nvPr/>
        </p:nvSpPr>
        <p:spPr>
          <a:xfrm>
            <a:off x="4657061" y="4986669"/>
            <a:ext cx="7347097" cy="523220"/>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rgbClr val="002060"/>
                </a:solidFill>
              </a:rPr>
              <a:t>3 </a:t>
            </a:r>
            <a:r>
              <a:rPr lang="en-US" sz="2800" dirty="0" err="1">
                <a:solidFill>
                  <a:srgbClr val="002060"/>
                </a:solidFill>
              </a:rPr>
              <a:t>thêm</a:t>
            </a:r>
            <a:r>
              <a:rPr lang="en-US" sz="2800" dirty="0">
                <a:solidFill>
                  <a:srgbClr val="002060"/>
                </a:solidFill>
              </a:rPr>
              <a:t> 1 </a:t>
            </a:r>
            <a:r>
              <a:rPr lang="en-US" sz="2800" dirty="0" err="1">
                <a:solidFill>
                  <a:srgbClr val="002060"/>
                </a:solidFill>
              </a:rPr>
              <a:t>bằng</a:t>
            </a:r>
            <a:r>
              <a:rPr lang="en-US" sz="2800" dirty="0">
                <a:solidFill>
                  <a:srgbClr val="002060"/>
                </a:solidFill>
              </a:rPr>
              <a:t> 4, 4 </a:t>
            </a:r>
            <a:r>
              <a:rPr lang="en-US" sz="2800" dirty="0" err="1">
                <a:solidFill>
                  <a:srgbClr val="002060"/>
                </a:solidFill>
              </a:rPr>
              <a:t>cộng</a:t>
            </a:r>
            <a:r>
              <a:rPr lang="en-US" sz="2800" dirty="0">
                <a:solidFill>
                  <a:srgbClr val="002060"/>
                </a:solidFill>
              </a:rPr>
              <a:t> 1 </a:t>
            </a:r>
            <a:r>
              <a:rPr lang="en-US" sz="2800" dirty="0" err="1">
                <a:solidFill>
                  <a:srgbClr val="002060"/>
                </a:solidFill>
              </a:rPr>
              <a:t>bằng</a:t>
            </a:r>
            <a:r>
              <a:rPr lang="en-US" sz="2800" dirty="0">
                <a:solidFill>
                  <a:srgbClr val="002060"/>
                </a:solidFill>
              </a:rPr>
              <a:t> 5, </a:t>
            </a:r>
            <a:r>
              <a:rPr lang="en-US" sz="2800" dirty="0" err="1">
                <a:solidFill>
                  <a:srgbClr val="002060"/>
                </a:solidFill>
              </a:rPr>
              <a:t>viết</a:t>
            </a:r>
            <a:r>
              <a:rPr lang="en-US" sz="2800" dirty="0">
                <a:solidFill>
                  <a:srgbClr val="002060"/>
                </a:solidFill>
              </a:rPr>
              <a:t> 5.</a:t>
            </a:r>
          </a:p>
        </p:txBody>
      </p:sp>
      <p:sp>
        <p:nvSpPr>
          <p:cNvPr id="30" name="TextBox 29">
            <a:extLst>
              <a:ext uri="{FF2B5EF4-FFF2-40B4-BE49-F238E27FC236}">
                <a16:creationId xmlns:a16="http://schemas.microsoft.com/office/drawing/2014/main" xmlns="" id="{60AFFA0A-617F-C61C-C536-FAC57A76B157}"/>
              </a:ext>
            </a:extLst>
          </p:cNvPr>
          <p:cNvSpPr txBox="1"/>
          <p:nvPr/>
        </p:nvSpPr>
        <p:spPr>
          <a:xfrm>
            <a:off x="1860698" y="3253562"/>
            <a:ext cx="40403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a:t>
            </a:r>
          </a:p>
        </p:txBody>
      </p:sp>
      <p:sp>
        <p:nvSpPr>
          <p:cNvPr id="34" name="TextBox 33">
            <a:extLst>
              <a:ext uri="{FF2B5EF4-FFF2-40B4-BE49-F238E27FC236}">
                <a16:creationId xmlns:a16="http://schemas.microsoft.com/office/drawing/2014/main" xmlns="" id="{0EE8E6B5-67C0-19A5-F578-4E6969DD3CA5}"/>
              </a:ext>
            </a:extLst>
          </p:cNvPr>
          <p:cNvSpPr txBox="1"/>
          <p:nvPr/>
        </p:nvSpPr>
        <p:spPr>
          <a:xfrm>
            <a:off x="701749" y="1063256"/>
            <a:ext cx="9888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a:ea typeface="+mn-ea"/>
                <a:cs typeface="+mn-cs"/>
              </a:rPr>
              <a:t>b)</a:t>
            </a:r>
          </a:p>
        </p:txBody>
      </p:sp>
      <p:pic>
        <p:nvPicPr>
          <p:cNvPr id="8" name="Picture 7">
            <a:extLst>
              <a:ext uri="{FF2B5EF4-FFF2-40B4-BE49-F238E27FC236}">
                <a16:creationId xmlns:a16="http://schemas.microsoft.com/office/drawing/2014/main" xmlns="" id="{1346286D-A231-5216-2A86-8E004FAA14A5}"/>
              </a:ext>
            </a:extLst>
          </p:cNvPr>
          <p:cNvPicPr>
            <a:picLocks noChangeAspect="1"/>
          </p:cNvPicPr>
          <p:nvPr/>
        </p:nvPicPr>
        <p:blipFill>
          <a:blip r:embed="rId5"/>
          <a:stretch>
            <a:fillRect/>
          </a:stretch>
        </p:blipFill>
        <p:spPr>
          <a:xfrm>
            <a:off x="3629579" y="545250"/>
            <a:ext cx="4412435" cy="741289"/>
          </a:xfrm>
          <a:prstGeom prst="rect">
            <a:avLst/>
          </a:prstGeom>
        </p:spPr>
      </p:pic>
      <p:pic>
        <p:nvPicPr>
          <p:cNvPr id="21" name="Picture 20">
            <a:extLst>
              <a:ext uri="{FF2B5EF4-FFF2-40B4-BE49-F238E27FC236}">
                <a16:creationId xmlns:a16="http://schemas.microsoft.com/office/drawing/2014/main" xmlns="" id="{AB3937BC-3257-46FD-8E04-3B3ACB195810}"/>
              </a:ext>
            </a:extLst>
          </p:cNvPr>
          <p:cNvPicPr>
            <a:picLocks noChangeAspect="1"/>
          </p:cNvPicPr>
          <p:nvPr/>
        </p:nvPicPr>
        <p:blipFill>
          <a:blip r:embed="rId6"/>
          <a:stretch>
            <a:fillRect/>
          </a:stretch>
        </p:blipFill>
        <p:spPr>
          <a:xfrm>
            <a:off x="3007574" y="5690965"/>
            <a:ext cx="5936844" cy="603509"/>
          </a:xfrm>
          <a:prstGeom prst="rect">
            <a:avLst/>
          </a:prstGeom>
        </p:spPr>
      </p:pic>
    </p:spTree>
    <p:extLst>
      <p:ext uri="{BB962C8B-B14F-4D97-AF65-F5344CB8AC3E}">
        <p14:creationId xmlns:p14="http://schemas.microsoft.com/office/powerpoint/2010/main" val="3843639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down)">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down)">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wipe(down)">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wipe(down)">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wipe(down)">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wipe(down)">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wipe(down)">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xmlns=""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xmlns=""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xmlns=""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xmlns=""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xmlns=""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xmlns=""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xmlns=""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xmlns=""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xmlns=""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xmlns=""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xmlns=""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xmlns=""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xmlns=""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xmlns=""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xmlns=""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xmlns="" id="{93654080-3E74-CB88-6391-E7C228C8666B}"/>
              </a:ext>
            </a:extLst>
          </p:cNvPr>
          <p:cNvPicPr>
            <a:picLocks noChangeAspect="1"/>
          </p:cNvPicPr>
          <p:nvPr/>
        </p:nvPicPr>
        <p:blipFill>
          <a:blip r:embed="rId3"/>
          <a:stretch>
            <a:fillRect/>
          </a:stretch>
        </p:blipFill>
        <p:spPr>
          <a:xfrm>
            <a:off x="3459817" y="3034682"/>
            <a:ext cx="7498730" cy="1524132"/>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11"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6" y="-495348"/>
            <a:ext cx="7881859" cy="3068608"/>
          </a:xfrm>
          <a:prstGeom prst="rect">
            <a:avLst/>
          </a:prstGeom>
        </p:spPr>
      </p:pic>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60" y="-52945"/>
            <a:ext cx="6733379" cy="3068608"/>
          </a:xfrm>
          <a:prstGeom prst="rect">
            <a:avLst/>
          </a:prstGeom>
        </p:spPr>
      </p:pic>
      <p:sp>
        <p:nvSpPr>
          <p:cNvPr id="6" name="Text Box 22"/>
          <p:cNvSpPr txBox="1">
            <a:spLocks noChangeArrowheads="1"/>
          </p:cNvSpPr>
          <p:nvPr/>
        </p:nvSpPr>
        <p:spPr bwMode="auto">
          <a:xfrm>
            <a:off x="1393538" y="88669"/>
            <a:ext cx="10536449" cy="1200329"/>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Kết quả của phép tính ghi trên mỗi chiếc xô là số mi-li-lít sữa bò được chứa trong chiếc xô đó.</a:t>
            </a:r>
            <a:endParaRPr lang="en-US"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2" name="组合 28">
            <a:extLst>
              <a:ext uri="{FF2B5EF4-FFF2-40B4-BE49-F238E27FC236}">
                <a16:creationId xmlns:a16="http://schemas.microsoft.com/office/drawing/2014/main" xmlns="" id="{DF960BC4-EA98-44D4-A7D4-5E7DA03EF4FB}"/>
              </a:ext>
            </a:extLst>
          </p:cNvPr>
          <p:cNvGrpSpPr/>
          <p:nvPr/>
        </p:nvGrpSpPr>
        <p:grpSpPr>
          <a:xfrm>
            <a:off x="85386" y="-31362"/>
            <a:ext cx="1263148" cy="1111570"/>
            <a:chOff x="5759083" y="458021"/>
            <a:chExt cx="947361" cy="833677"/>
          </a:xfrm>
        </p:grpSpPr>
        <p:pic>
          <p:nvPicPr>
            <p:cNvPr id="13" name="图片 13">
              <a:extLst>
                <a:ext uri="{FF2B5EF4-FFF2-40B4-BE49-F238E27FC236}">
                  <a16:creationId xmlns:a16="http://schemas.microsoft.com/office/drawing/2014/main" xmlns="" id="{7C42BD52-B992-464F-9F78-F45FD9456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4" name="TextBox 50">
              <a:extLst>
                <a:ext uri="{FF2B5EF4-FFF2-40B4-BE49-F238E27FC236}">
                  <a16:creationId xmlns:a16="http://schemas.microsoft.com/office/drawing/2014/main" xmlns="" id="{4872E83F-787B-4F55-A899-015FC08E58EC}"/>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27" name="Group 26">
            <a:extLst>
              <a:ext uri="{FF2B5EF4-FFF2-40B4-BE49-F238E27FC236}">
                <a16:creationId xmlns:a16="http://schemas.microsoft.com/office/drawing/2014/main" xmlns="" id="{018B982F-C5BB-1D8F-AFED-EF646A570610}"/>
              </a:ext>
            </a:extLst>
          </p:cNvPr>
          <p:cNvGrpSpPr/>
          <p:nvPr/>
        </p:nvGrpSpPr>
        <p:grpSpPr>
          <a:xfrm>
            <a:off x="0" y="1676400"/>
            <a:ext cx="4648200" cy="3780056"/>
            <a:chOff x="390525" y="1323975"/>
            <a:chExt cx="4648200" cy="3780056"/>
          </a:xfrm>
        </p:grpSpPr>
        <p:pic>
          <p:nvPicPr>
            <p:cNvPr id="15" name="Picture 14" descr="A blue bucket with a handle&#10;&#10;Description automatically generated">
              <a:extLst>
                <a:ext uri="{FF2B5EF4-FFF2-40B4-BE49-F238E27FC236}">
                  <a16:creationId xmlns:a16="http://schemas.microsoft.com/office/drawing/2014/main" xmlns="" id="{049E9A13-3226-0F13-3A5D-41046FF75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16" name="Group 15">
              <a:extLst>
                <a:ext uri="{FF2B5EF4-FFF2-40B4-BE49-F238E27FC236}">
                  <a16:creationId xmlns:a16="http://schemas.microsoft.com/office/drawing/2014/main" xmlns="" id="{C77447BF-249B-0F3E-53D7-D88F43886F73}"/>
                </a:ext>
              </a:extLst>
            </p:cNvPr>
            <p:cNvGrpSpPr/>
            <p:nvPr/>
          </p:nvGrpSpPr>
          <p:grpSpPr>
            <a:xfrm>
              <a:off x="1854053" y="2790382"/>
              <a:ext cx="2203598" cy="1077218"/>
              <a:chOff x="2292202" y="1733107"/>
              <a:chExt cx="3406849" cy="1077218"/>
            </a:xfrm>
          </p:grpSpPr>
          <p:sp>
            <p:nvSpPr>
              <p:cNvPr id="21" name="TextBox 20">
                <a:extLst>
                  <a:ext uri="{FF2B5EF4-FFF2-40B4-BE49-F238E27FC236}">
                    <a16:creationId xmlns:a16="http://schemas.microsoft.com/office/drawing/2014/main" xmlns="" id="{C1176AB2-0031-BE5E-5133-216DCB138942}"/>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11 000</a:t>
                </a:r>
              </a:p>
              <a:p>
                <a:r>
                  <a:rPr lang="en-US" sz="3200" dirty="0">
                    <a:solidFill>
                      <a:srgbClr val="002060"/>
                    </a:solidFill>
                    <a:latin typeface="Calibri" panose="020F0502020204030204" pitchFamily="34" charset="0"/>
                    <a:cs typeface="Calibri" panose="020F0502020204030204" pitchFamily="34" charset="0"/>
                  </a:rPr>
                  <a:t>   3 000</a:t>
                </a:r>
              </a:p>
            </p:txBody>
          </p:sp>
          <p:sp>
            <p:nvSpPr>
              <p:cNvPr id="22" name="TextBox 21">
                <a:extLst>
                  <a:ext uri="{FF2B5EF4-FFF2-40B4-BE49-F238E27FC236}">
                    <a16:creationId xmlns:a16="http://schemas.microsoft.com/office/drawing/2014/main" xmlns="" id="{AEED80D0-BDF9-6962-38C8-45CB57249CCA}"/>
                  </a:ext>
                </a:extLst>
              </p:cNvPr>
              <p:cNvSpPr txBox="1"/>
              <p:nvPr/>
            </p:nvSpPr>
            <p:spPr>
              <a:xfrm>
                <a:off x="2292202" y="2038128"/>
                <a:ext cx="425303" cy="646331"/>
              </a:xfrm>
              <a:prstGeom prst="rect">
                <a:avLst/>
              </a:prstGeom>
              <a:noFill/>
            </p:spPr>
            <p:txBody>
              <a:bodyPr wrap="square" rtlCol="0">
                <a:spAutoFit/>
              </a:bodyPr>
              <a:lstStyle/>
              <a:p>
                <a:r>
                  <a:rPr lang="en-US" sz="3600" dirty="0">
                    <a:solidFill>
                      <a:srgbClr val="002060"/>
                    </a:solidFill>
                  </a:rPr>
                  <a:t>+</a:t>
                </a:r>
              </a:p>
            </p:txBody>
          </p:sp>
          <p:cxnSp>
            <p:nvCxnSpPr>
              <p:cNvPr id="23" name="Straight Connector 22">
                <a:extLst>
                  <a:ext uri="{FF2B5EF4-FFF2-40B4-BE49-F238E27FC236}">
                    <a16:creationId xmlns:a16="http://schemas.microsoft.com/office/drawing/2014/main" xmlns="" id="{403BE1B5-D3D6-2CD8-C5C4-2318D804897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xmlns="" id="{DB0C2912-28A5-02B4-A921-ECACA435FCA0}"/>
                </a:ext>
              </a:extLst>
            </p:cNvPr>
            <p:cNvSpPr txBox="1"/>
            <p:nvPr/>
          </p:nvSpPr>
          <p:spPr>
            <a:xfrm>
              <a:off x="2524125" y="4457700"/>
              <a:ext cx="228600" cy="646331"/>
            </a:xfrm>
            <a:prstGeom prst="rect">
              <a:avLst/>
            </a:prstGeom>
            <a:noFill/>
          </p:spPr>
          <p:txBody>
            <a:bodyPr wrap="square" rtlCol="0">
              <a:spAutoFit/>
            </a:bodyPr>
            <a:lstStyle/>
            <a:p>
              <a:r>
                <a:rPr lang="en-US" sz="3600" dirty="0">
                  <a:solidFill>
                    <a:srgbClr val="FF0000"/>
                  </a:solidFill>
                </a:rPr>
                <a:t>A</a:t>
              </a:r>
            </a:p>
          </p:txBody>
        </p:sp>
      </p:grpSp>
      <p:grpSp>
        <p:nvGrpSpPr>
          <p:cNvPr id="28" name="Group 27">
            <a:extLst>
              <a:ext uri="{FF2B5EF4-FFF2-40B4-BE49-F238E27FC236}">
                <a16:creationId xmlns:a16="http://schemas.microsoft.com/office/drawing/2014/main" xmlns="" id="{D8453532-150B-1894-29D3-4E7BA7DAE699}"/>
              </a:ext>
            </a:extLst>
          </p:cNvPr>
          <p:cNvGrpSpPr/>
          <p:nvPr/>
        </p:nvGrpSpPr>
        <p:grpSpPr>
          <a:xfrm>
            <a:off x="3657600" y="1704975"/>
            <a:ext cx="4648200" cy="3684806"/>
            <a:chOff x="390525" y="1323975"/>
            <a:chExt cx="4648200" cy="3684806"/>
          </a:xfrm>
        </p:grpSpPr>
        <p:pic>
          <p:nvPicPr>
            <p:cNvPr id="29" name="Picture 28" descr="A blue bucket with a handle&#10;&#10;Description automatically generated">
              <a:extLst>
                <a:ext uri="{FF2B5EF4-FFF2-40B4-BE49-F238E27FC236}">
                  <a16:creationId xmlns:a16="http://schemas.microsoft.com/office/drawing/2014/main" xmlns="" id="{4BDDC9C1-88FD-F91A-A4F0-6506428DCB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0" name="Group 29">
              <a:extLst>
                <a:ext uri="{FF2B5EF4-FFF2-40B4-BE49-F238E27FC236}">
                  <a16:creationId xmlns:a16="http://schemas.microsoft.com/office/drawing/2014/main" xmlns="" id="{92495473-5ADF-E2C2-5AC5-8A43C6D12631}"/>
                </a:ext>
              </a:extLst>
            </p:cNvPr>
            <p:cNvGrpSpPr/>
            <p:nvPr/>
          </p:nvGrpSpPr>
          <p:grpSpPr>
            <a:xfrm>
              <a:off x="1949303" y="2790382"/>
              <a:ext cx="2108348" cy="1077218"/>
              <a:chOff x="2439462" y="1733107"/>
              <a:chExt cx="3259589" cy="1077218"/>
            </a:xfrm>
          </p:grpSpPr>
          <p:sp>
            <p:nvSpPr>
              <p:cNvPr id="32" name="TextBox 31">
                <a:extLst>
                  <a:ext uri="{FF2B5EF4-FFF2-40B4-BE49-F238E27FC236}">
                    <a16:creationId xmlns:a16="http://schemas.microsoft.com/office/drawing/2014/main" xmlns="" id="{47DE0435-BA53-FA61-4BC2-CA5D02EA22F3}"/>
                  </a:ext>
                </a:extLst>
              </p:cNvPr>
              <p:cNvSpPr txBox="1"/>
              <p:nvPr/>
            </p:nvSpPr>
            <p:spPr>
              <a:xfrm>
                <a:off x="2679405" y="1733107"/>
                <a:ext cx="3019646"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   9 360</a:t>
                </a:r>
              </a:p>
              <a:p>
                <a:r>
                  <a:rPr lang="en-US" sz="3200" dirty="0">
                    <a:solidFill>
                      <a:srgbClr val="002060"/>
                    </a:solidFill>
                    <a:latin typeface="Calibri" panose="020F0502020204030204" pitchFamily="34" charset="0"/>
                    <a:cs typeface="Calibri" panose="020F0502020204030204" pitchFamily="34" charset="0"/>
                  </a:rPr>
                  <a:t>   5 450</a:t>
                </a:r>
              </a:p>
            </p:txBody>
          </p:sp>
          <p:sp>
            <p:nvSpPr>
              <p:cNvPr id="33" name="TextBox 32">
                <a:extLst>
                  <a:ext uri="{FF2B5EF4-FFF2-40B4-BE49-F238E27FC236}">
                    <a16:creationId xmlns:a16="http://schemas.microsoft.com/office/drawing/2014/main" xmlns="" id="{8E7C8F96-ED1F-D60E-5A42-D0BFEBB13AAC}"/>
                  </a:ext>
                </a:extLst>
              </p:cNvPr>
              <p:cNvSpPr txBox="1"/>
              <p:nvPr/>
            </p:nvSpPr>
            <p:spPr>
              <a:xfrm>
                <a:off x="2439462" y="1961928"/>
                <a:ext cx="425303" cy="646331"/>
              </a:xfrm>
              <a:prstGeom prst="rect">
                <a:avLst/>
              </a:prstGeom>
              <a:noFill/>
            </p:spPr>
            <p:txBody>
              <a:bodyPr wrap="square" rtlCol="0">
                <a:spAutoFit/>
              </a:bodyPr>
              <a:lstStyle/>
              <a:p>
                <a:r>
                  <a:rPr lang="en-US" sz="3600" dirty="0">
                    <a:solidFill>
                      <a:srgbClr val="002060"/>
                    </a:solidFill>
                  </a:rPr>
                  <a:t>+</a:t>
                </a:r>
              </a:p>
            </p:txBody>
          </p:sp>
          <p:cxnSp>
            <p:nvCxnSpPr>
              <p:cNvPr id="34" name="Straight Connector 33">
                <a:extLst>
                  <a:ext uri="{FF2B5EF4-FFF2-40B4-BE49-F238E27FC236}">
                    <a16:creationId xmlns:a16="http://schemas.microsoft.com/office/drawing/2014/main" xmlns="" id="{E36F4763-DD73-375D-9F86-172CE95758B9}"/>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xmlns="" id="{7282E869-46DA-BEB0-9653-145CF5B82DA6}"/>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B</a:t>
              </a:r>
            </a:p>
          </p:txBody>
        </p:sp>
      </p:grpSp>
      <p:grpSp>
        <p:nvGrpSpPr>
          <p:cNvPr id="35" name="Group 34">
            <a:extLst>
              <a:ext uri="{FF2B5EF4-FFF2-40B4-BE49-F238E27FC236}">
                <a16:creationId xmlns:a16="http://schemas.microsoft.com/office/drawing/2014/main" xmlns="" id="{8B9A3AEA-EAF8-B6CE-CDAF-F55F87A829AA}"/>
              </a:ext>
            </a:extLst>
          </p:cNvPr>
          <p:cNvGrpSpPr/>
          <p:nvPr/>
        </p:nvGrpSpPr>
        <p:grpSpPr>
          <a:xfrm>
            <a:off x="7324725" y="1676400"/>
            <a:ext cx="4648200" cy="3684806"/>
            <a:chOff x="390525" y="1323975"/>
            <a:chExt cx="4648200" cy="3684806"/>
          </a:xfrm>
        </p:grpSpPr>
        <p:pic>
          <p:nvPicPr>
            <p:cNvPr id="36" name="Picture 35" descr="A blue bucket with a handle&#10;&#10;Description automatically generated">
              <a:extLst>
                <a:ext uri="{FF2B5EF4-FFF2-40B4-BE49-F238E27FC236}">
                  <a16:creationId xmlns:a16="http://schemas.microsoft.com/office/drawing/2014/main" xmlns="" id="{43EB4202-4744-8895-8C41-70A5C2132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5" y="1323975"/>
              <a:ext cx="4648200" cy="3385440"/>
            </a:xfrm>
            <a:prstGeom prst="rect">
              <a:avLst/>
            </a:prstGeom>
          </p:spPr>
        </p:pic>
        <p:grpSp>
          <p:nvGrpSpPr>
            <p:cNvPr id="37" name="Group 36">
              <a:extLst>
                <a:ext uri="{FF2B5EF4-FFF2-40B4-BE49-F238E27FC236}">
                  <a16:creationId xmlns:a16="http://schemas.microsoft.com/office/drawing/2014/main" xmlns="" id="{B1A00103-BAF8-970C-CB3C-5B509975BD5E}"/>
                </a:ext>
              </a:extLst>
            </p:cNvPr>
            <p:cNvGrpSpPr/>
            <p:nvPr/>
          </p:nvGrpSpPr>
          <p:grpSpPr>
            <a:xfrm>
              <a:off x="1901678" y="2790382"/>
              <a:ext cx="2155973" cy="1077218"/>
              <a:chOff x="2365832" y="1733107"/>
              <a:chExt cx="3333219" cy="1077218"/>
            </a:xfrm>
          </p:grpSpPr>
          <p:sp>
            <p:nvSpPr>
              <p:cNvPr id="39" name="TextBox 38">
                <a:extLst>
                  <a:ext uri="{FF2B5EF4-FFF2-40B4-BE49-F238E27FC236}">
                    <a16:creationId xmlns:a16="http://schemas.microsoft.com/office/drawing/2014/main" xmlns="" id="{9968F5A7-757C-0759-B13B-4577A6218BAA}"/>
                  </a:ext>
                </a:extLst>
              </p:cNvPr>
              <p:cNvSpPr txBox="1"/>
              <p:nvPr/>
            </p:nvSpPr>
            <p:spPr>
              <a:xfrm>
                <a:off x="2679404" y="1733107"/>
                <a:ext cx="3019647" cy="1077218"/>
              </a:xfrm>
              <a:prstGeom prst="rect">
                <a:avLst/>
              </a:prstGeom>
              <a:noFill/>
            </p:spPr>
            <p:txBody>
              <a:bodyPr wrap="square" rtlCol="0">
                <a:spAutoFit/>
              </a:bodyPr>
              <a:lstStyle/>
              <a:p>
                <a:r>
                  <a:rPr lang="en-US" sz="3200" dirty="0">
                    <a:solidFill>
                      <a:srgbClr val="002060"/>
                    </a:solidFill>
                    <a:latin typeface="Calibri" panose="020F0502020204030204" pitchFamily="34" charset="0"/>
                    <a:cs typeface="Calibri" panose="020F0502020204030204" pitchFamily="34" charset="0"/>
                  </a:rPr>
                  <a:t>10 072</a:t>
                </a:r>
              </a:p>
              <a:p>
                <a:r>
                  <a:rPr lang="en-US" sz="3200" dirty="0">
                    <a:solidFill>
                      <a:srgbClr val="002060"/>
                    </a:solidFill>
                    <a:latin typeface="Calibri" panose="020F0502020204030204" pitchFamily="34" charset="0"/>
                    <a:cs typeface="Calibri" panose="020F0502020204030204" pitchFamily="34" charset="0"/>
                  </a:rPr>
                  <a:t>   3 580</a:t>
                </a:r>
              </a:p>
            </p:txBody>
          </p:sp>
          <p:sp>
            <p:nvSpPr>
              <p:cNvPr id="40" name="TextBox 39">
                <a:extLst>
                  <a:ext uri="{FF2B5EF4-FFF2-40B4-BE49-F238E27FC236}">
                    <a16:creationId xmlns:a16="http://schemas.microsoft.com/office/drawing/2014/main" xmlns="" id="{C777C968-2542-48C9-61E0-F7610C54503D}"/>
                  </a:ext>
                </a:extLst>
              </p:cNvPr>
              <p:cNvSpPr txBox="1"/>
              <p:nvPr/>
            </p:nvSpPr>
            <p:spPr>
              <a:xfrm>
                <a:off x="2365832" y="2076228"/>
                <a:ext cx="425303" cy="646331"/>
              </a:xfrm>
              <a:prstGeom prst="rect">
                <a:avLst/>
              </a:prstGeom>
              <a:noFill/>
            </p:spPr>
            <p:txBody>
              <a:bodyPr wrap="square" rtlCol="0">
                <a:spAutoFit/>
              </a:bodyPr>
              <a:lstStyle/>
              <a:p>
                <a:r>
                  <a:rPr lang="en-US" sz="3600" dirty="0">
                    <a:solidFill>
                      <a:srgbClr val="002060"/>
                    </a:solidFill>
                  </a:rPr>
                  <a:t>+</a:t>
                </a:r>
              </a:p>
            </p:txBody>
          </p:sp>
          <p:cxnSp>
            <p:nvCxnSpPr>
              <p:cNvPr id="41" name="Straight Connector 40">
                <a:extLst>
                  <a:ext uri="{FF2B5EF4-FFF2-40B4-BE49-F238E27FC236}">
                    <a16:creationId xmlns:a16="http://schemas.microsoft.com/office/drawing/2014/main" xmlns="" id="{E8DDCFBE-CBF0-D467-DDB3-706ED241E134}"/>
                  </a:ext>
                </a:extLst>
              </p:cNvPr>
              <p:cNvCxnSpPr>
                <a:cxnSpLocks/>
              </p:cNvCxnSpPr>
              <p:nvPr/>
            </p:nvCxnSpPr>
            <p:spPr>
              <a:xfrm>
                <a:off x="2780839" y="2747852"/>
                <a:ext cx="196101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xmlns="" id="{230EE137-B269-94EF-6136-A8337CF884D3}"/>
                </a:ext>
              </a:extLst>
            </p:cNvPr>
            <p:cNvSpPr txBox="1"/>
            <p:nvPr/>
          </p:nvSpPr>
          <p:spPr>
            <a:xfrm>
              <a:off x="2628900" y="4362450"/>
              <a:ext cx="228600" cy="646331"/>
            </a:xfrm>
            <a:prstGeom prst="rect">
              <a:avLst/>
            </a:prstGeom>
            <a:noFill/>
          </p:spPr>
          <p:txBody>
            <a:bodyPr wrap="square" rtlCol="0">
              <a:spAutoFit/>
            </a:bodyPr>
            <a:lstStyle/>
            <a:p>
              <a:r>
                <a:rPr lang="en-US" sz="3600" dirty="0">
                  <a:solidFill>
                    <a:srgbClr val="FF0000"/>
                  </a:solidFill>
                </a:rPr>
                <a:t>C</a:t>
              </a:r>
            </a:p>
          </p:txBody>
        </p:sp>
      </p:grpSp>
      <p:sp>
        <p:nvSpPr>
          <p:cNvPr id="42" name="TextBox 41">
            <a:extLst>
              <a:ext uri="{FF2B5EF4-FFF2-40B4-BE49-F238E27FC236}">
                <a16:creationId xmlns:a16="http://schemas.microsoft.com/office/drawing/2014/main" xmlns="" id="{06591DD6-63B4-1E1B-4BF1-5AE4E422977E}"/>
              </a:ext>
            </a:extLst>
          </p:cNvPr>
          <p:cNvSpPr txBox="1"/>
          <p:nvPr/>
        </p:nvSpPr>
        <p:spPr>
          <a:xfrm>
            <a:off x="687144" y="5498968"/>
            <a:ext cx="11114672" cy="54367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nhiều</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Xô</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nào</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chứa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ít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sữa</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bò</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2933"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nhất</a:t>
            </a:r>
            <a:r>
              <a:rPr lang="en-US" altLang="en-US" sz="2933"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2933" kern="0" dirty="0">
              <a:solidFill>
                <a:srgbClr val="0070C0"/>
              </a:solidFill>
              <a:latin typeface="Cambria" panose="02040503050406030204" pitchFamily="18" charset="0"/>
              <a:ea typeface="Cambria" panose="02040503050406030204" pitchFamily="18" charset="0"/>
              <a:sym typeface="Arial"/>
            </a:endParaRPr>
          </a:p>
        </p:txBody>
      </p:sp>
      <p:sp>
        <p:nvSpPr>
          <p:cNvPr id="43" name="TextBox 42">
            <a:extLst>
              <a:ext uri="{FF2B5EF4-FFF2-40B4-BE49-F238E27FC236}">
                <a16:creationId xmlns:a16="http://schemas.microsoft.com/office/drawing/2014/main" xmlns="" id="{58C01947-E116-EE93-29B6-18B1B26905B0}"/>
              </a:ext>
            </a:extLst>
          </p:cNvPr>
          <p:cNvSpPr txBox="1"/>
          <p:nvPr/>
        </p:nvSpPr>
        <p:spPr>
          <a:xfrm>
            <a:off x="2714625"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4" name="TextBox 43">
            <a:extLst>
              <a:ext uri="{FF2B5EF4-FFF2-40B4-BE49-F238E27FC236}">
                <a16:creationId xmlns:a16="http://schemas.microsoft.com/office/drawing/2014/main" xmlns="" id="{EB73A620-291D-C9A3-26D7-43B012875C4D}"/>
              </a:ext>
            </a:extLst>
          </p:cNvPr>
          <p:cNvSpPr txBox="1"/>
          <p:nvPr/>
        </p:nvSpPr>
        <p:spPr>
          <a:xfrm>
            <a:off x="251460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5" name="TextBox 44">
            <a:extLst>
              <a:ext uri="{FF2B5EF4-FFF2-40B4-BE49-F238E27FC236}">
                <a16:creationId xmlns:a16="http://schemas.microsoft.com/office/drawing/2014/main" xmlns="" id="{C2A450C9-99D8-CE7B-2970-1C3D3F0A8046}"/>
              </a:ext>
            </a:extLst>
          </p:cNvPr>
          <p:cNvSpPr txBox="1"/>
          <p:nvPr/>
        </p:nvSpPr>
        <p:spPr>
          <a:xfrm>
            <a:off x="2286000" y="41719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6" name="TextBox 45">
            <a:extLst>
              <a:ext uri="{FF2B5EF4-FFF2-40B4-BE49-F238E27FC236}">
                <a16:creationId xmlns:a16="http://schemas.microsoft.com/office/drawing/2014/main" xmlns="" id="{842F15C7-C3C0-694C-D08C-A4A8DDE0947A}"/>
              </a:ext>
            </a:extLst>
          </p:cNvPr>
          <p:cNvSpPr txBox="1"/>
          <p:nvPr/>
        </p:nvSpPr>
        <p:spPr>
          <a:xfrm>
            <a:off x="2038350" y="418147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4</a:t>
            </a:r>
          </a:p>
        </p:txBody>
      </p:sp>
      <p:sp>
        <p:nvSpPr>
          <p:cNvPr id="47" name="TextBox 46">
            <a:extLst>
              <a:ext uri="{FF2B5EF4-FFF2-40B4-BE49-F238E27FC236}">
                <a16:creationId xmlns:a16="http://schemas.microsoft.com/office/drawing/2014/main" xmlns="" id="{AA50DDD8-9928-F53C-F9A8-0245E5EC35D3}"/>
              </a:ext>
            </a:extLst>
          </p:cNvPr>
          <p:cNvSpPr txBox="1"/>
          <p:nvPr/>
        </p:nvSpPr>
        <p:spPr>
          <a:xfrm>
            <a:off x="1819275" y="4162425"/>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48" name="TextBox 47">
            <a:extLst>
              <a:ext uri="{FF2B5EF4-FFF2-40B4-BE49-F238E27FC236}">
                <a16:creationId xmlns:a16="http://schemas.microsoft.com/office/drawing/2014/main" xmlns="" id="{CB2F0414-30EC-B873-9BBC-02F01FB11F79}"/>
              </a:ext>
            </a:extLst>
          </p:cNvPr>
          <p:cNvSpPr txBox="1"/>
          <p:nvPr/>
        </p:nvSpPr>
        <p:spPr>
          <a:xfrm>
            <a:off x="6391275" y="4095750"/>
            <a:ext cx="2286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0</a:t>
            </a:r>
          </a:p>
        </p:txBody>
      </p:sp>
      <p:sp>
        <p:nvSpPr>
          <p:cNvPr id="49" name="TextBox 48">
            <a:extLst>
              <a:ext uri="{FF2B5EF4-FFF2-40B4-BE49-F238E27FC236}">
                <a16:creationId xmlns:a16="http://schemas.microsoft.com/office/drawing/2014/main" xmlns="" id="{FF881629-1081-5BCD-0AA3-140CA995471B}"/>
              </a:ext>
            </a:extLst>
          </p:cNvPr>
          <p:cNvSpPr txBox="1"/>
          <p:nvPr/>
        </p:nvSpPr>
        <p:spPr>
          <a:xfrm>
            <a:off x="619125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0" name="TextBox 49">
            <a:extLst>
              <a:ext uri="{FF2B5EF4-FFF2-40B4-BE49-F238E27FC236}">
                <a16:creationId xmlns:a16="http://schemas.microsoft.com/office/drawing/2014/main" xmlns="" id="{335BDC80-291E-2A01-5796-5EECD4323BB2}"/>
              </a:ext>
            </a:extLst>
          </p:cNvPr>
          <p:cNvSpPr txBox="1"/>
          <p:nvPr/>
        </p:nvSpPr>
        <p:spPr>
          <a:xfrm>
            <a:off x="5981700" y="41052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8</a:t>
            </a:r>
          </a:p>
        </p:txBody>
      </p:sp>
      <p:sp>
        <p:nvSpPr>
          <p:cNvPr id="51" name="TextBox 50">
            <a:extLst>
              <a:ext uri="{FF2B5EF4-FFF2-40B4-BE49-F238E27FC236}">
                <a16:creationId xmlns:a16="http://schemas.microsoft.com/office/drawing/2014/main" xmlns="" id="{F56606D5-3006-50AF-B903-BCFC33B6F47B}"/>
              </a:ext>
            </a:extLst>
          </p:cNvPr>
          <p:cNvSpPr txBox="1"/>
          <p:nvPr/>
        </p:nvSpPr>
        <p:spPr>
          <a:xfrm>
            <a:off x="5486400" y="4095750"/>
            <a:ext cx="657225"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14</a:t>
            </a:r>
          </a:p>
        </p:txBody>
      </p:sp>
      <p:sp>
        <p:nvSpPr>
          <p:cNvPr id="52" name="TextBox 51">
            <a:extLst>
              <a:ext uri="{FF2B5EF4-FFF2-40B4-BE49-F238E27FC236}">
                <a16:creationId xmlns:a16="http://schemas.microsoft.com/office/drawing/2014/main" xmlns="" id="{9172E37E-502C-24AB-83F8-0057522F181D}"/>
              </a:ext>
            </a:extLst>
          </p:cNvPr>
          <p:cNvSpPr txBox="1"/>
          <p:nvPr/>
        </p:nvSpPr>
        <p:spPr>
          <a:xfrm>
            <a:off x="1002982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2</a:t>
            </a:r>
          </a:p>
        </p:txBody>
      </p:sp>
      <p:sp>
        <p:nvSpPr>
          <p:cNvPr id="53" name="TextBox 52">
            <a:extLst>
              <a:ext uri="{FF2B5EF4-FFF2-40B4-BE49-F238E27FC236}">
                <a16:creationId xmlns:a16="http://schemas.microsoft.com/office/drawing/2014/main" xmlns="" id="{A1B6887F-AFA0-94E7-D769-E1555D5DF518}"/>
              </a:ext>
            </a:extLst>
          </p:cNvPr>
          <p:cNvSpPr txBox="1"/>
          <p:nvPr/>
        </p:nvSpPr>
        <p:spPr>
          <a:xfrm>
            <a:off x="98202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5</a:t>
            </a:r>
          </a:p>
        </p:txBody>
      </p:sp>
      <p:sp>
        <p:nvSpPr>
          <p:cNvPr id="54" name="TextBox 53">
            <a:extLst>
              <a:ext uri="{FF2B5EF4-FFF2-40B4-BE49-F238E27FC236}">
                <a16:creationId xmlns:a16="http://schemas.microsoft.com/office/drawing/2014/main" xmlns="" id="{0A995D28-37EF-53BD-31B4-E523E72EEB9C}"/>
              </a:ext>
            </a:extLst>
          </p:cNvPr>
          <p:cNvSpPr txBox="1"/>
          <p:nvPr/>
        </p:nvSpPr>
        <p:spPr>
          <a:xfrm>
            <a:off x="9629775"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6</a:t>
            </a:r>
          </a:p>
        </p:txBody>
      </p:sp>
      <p:sp>
        <p:nvSpPr>
          <p:cNvPr id="55" name="TextBox 54">
            <a:extLst>
              <a:ext uri="{FF2B5EF4-FFF2-40B4-BE49-F238E27FC236}">
                <a16:creationId xmlns:a16="http://schemas.microsoft.com/office/drawing/2014/main" xmlns="" id="{9562EE50-1F5E-3226-208E-E456C832C22E}"/>
              </a:ext>
            </a:extLst>
          </p:cNvPr>
          <p:cNvSpPr txBox="1"/>
          <p:nvPr/>
        </p:nvSpPr>
        <p:spPr>
          <a:xfrm>
            <a:off x="9334500" y="4067175"/>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3</a:t>
            </a:r>
          </a:p>
        </p:txBody>
      </p:sp>
      <p:sp>
        <p:nvSpPr>
          <p:cNvPr id="56" name="TextBox 55">
            <a:extLst>
              <a:ext uri="{FF2B5EF4-FFF2-40B4-BE49-F238E27FC236}">
                <a16:creationId xmlns:a16="http://schemas.microsoft.com/office/drawing/2014/main" xmlns="" id="{B73FDF32-A608-E345-E1DC-DE303DA211BE}"/>
              </a:ext>
            </a:extLst>
          </p:cNvPr>
          <p:cNvSpPr txBox="1"/>
          <p:nvPr/>
        </p:nvSpPr>
        <p:spPr>
          <a:xfrm>
            <a:off x="9124950" y="4057650"/>
            <a:ext cx="495300" cy="584775"/>
          </a:xfrm>
          <a:prstGeom prst="rect">
            <a:avLst/>
          </a:prstGeom>
          <a:noFill/>
        </p:spPr>
        <p:txBody>
          <a:bodyPr wrap="square" rtlCol="0">
            <a:spAutoFit/>
          </a:bodyPr>
          <a:lstStyle/>
          <a:p>
            <a:r>
              <a:rPr lang="en-US" sz="3200" dirty="0">
                <a:solidFill>
                  <a:srgbClr val="FF0000"/>
                </a:solidFill>
                <a:latin typeface="Calibri" panose="020F0502020204030204" pitchFamily="34" charset="0"/>
                <a:cs typeface="Calibri" panose="020F0502020204030204" pitchFamily="34" charset="0"/>
              </a:rPr>
              <a:t>1</a:t>
            </a:r>
          </a:p>
        </p:txBody>
      </p:sp>
      <p:sp>
        <p:nvSpPr>
          <p:cNvPr id="57" name="Rectangle: Rounded Corners 56">
            <a:extLst>
              <a:ext uri="{FF2B5EF4-FFF2-40B4-BE49-F238E27FC236}">
                <a16:creationId xmlns:a16="http://schemas.microsoft.com/office/drawing/2014/main" xmlns="" id="{4AEF9F14-7FE5-4528-B7BE-2EA723858858}"/>
              </a:ext>
            </a:extLst>
          </p:cNvPr>
          <p:cNvSpPr/>
          <p:nvPr/>
        </p:nvSpPr>
        <p:spPr>
          <a:xfrm>
            <a:off x="5267325" y="2133600"/>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NHIỀU NHẤT</a:t>
            </a:r>
          </a:p>
        </p:txBody>
      </p:sp>
      <p:sp>
        <p:nvSpPr>
          <p:cNvPr id="58" name="Rectangle: Rounded Corners 57">
            <a:extLst>
              <a:ext uri="{FF2B5EF4-FFF2-40B4-BE49-F238E27FC236}">
                <a16:creationId xmlns:a16="http://schemas.microsoft.com/office/drawing/2014/main" xmlns="" id="{FA13F473-E0DF-B70D-6677-A311131514E4}"/>
              </a:ext>
            </a:extLst>
          </p:cNvPr>
          <p:cNvSpPr/>
          <p:nvPr/>
        </p:nvSpPr>
        <p:spPr>
          <a:xfrm>
            <a:off x="8924925" y="2219325"/>
            <a:ext cx="1504950" cy="54292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ÍT NHẤT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down)">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down)">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down)">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wipe(down)">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down)">
                                      <p:cBhvr>
                                        <p:cTn id="78" dur="500"/>
                                        <p:tgtEl>
                                          <p:spTgt spid="5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down)">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wipe(down)">
                                      <p:cBhvr>
                                        <p:cTn id="88" dur="500"/>
                                        <p:tgtEl>
                                          <p:spTgt spid="5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wipe(down)">
                                      <p:cBhvr>
                                        <p:cTn id="93" dur="500"/>
                                        <p:tgtEl>
                                          <p:spTgt spid="5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5"/>
                                        </p:tgtEl>
                                        <p:attrNameLst>
                                          <p:attrName>style.visibility</p:attrName>
                                        </p:attrNameLst>
                                      </p:cBhvr>
                                      <p:to>
                                        <p:strVal val="visible"/>
                                      </p:to>
                                    </p:set>
                                    <p:animEffect transition="in" filter="wipe(down)">
                                      <p:cBhvr>
                                        <p:cTn id="98" dur="500"/>
                                        <p:tgtEl>
                                          <p:spTgt spid="5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anim calcmode="lin" valueType="num">
                                      <p:cBhvr>
                                        <p:cTn id="115" dur="500" fill="hold"/>
                                        <p:tgtEl>
                                          <p:spTgt spid="58"/>
                                        </p:tgtEl>
                                        <p:attrNameLst>
                                          <p:attrName>ppt_w</p:attrName>
                                        </p:attrNameLst>
                                      </p:cBhvr>
                                      <p:tavLst>
                                        <p:tav tm="0">
                                          <p:val>
                                            <p:fltVal val="0"/>
                                          </p:val>
                                        </p:tav>
                                        <p:tav tm="100000">
                                          <p:val>
                                            <p:strVal val="#ppt_w"/>
                                          </p:val>
                                        </p:tav>
                                      </p:tavLst>
                                    </p:anim>
                                    <p:anim calcmode="lin" valueType="num">
                                      <p:cBhvr>
                                        <p:cTn id="116" dur="500" fill="hold"/>
                                        <p:tgtEl>
                                          <p:spTgt spid="58"/>
                                        </p:tgtEl>
                                        <p:attrNameLst>
                                          <p:attrName>ppt_h</p:attrName>
                                        </p:attrNameLst>
                                      </p:cBhvr>
                                      <p:tavLst>
                                        <p:tav tm="0">
                                          <p:val>
                                            <p:fltVal val="0"/>
                                          </p:val>
                                        </p:tav>
                                        <p:tav tm="100000">
                                          <p:val>
                                            <p:strVal val="#ppt_h"/>
                                          </p:val>
                                        </p:tav>
                                      </p:tavLst>
                                    </p:anim>
                                    <p:animEffect transition="in" filter="fade">
                                      <p:cBhvr>
                                        <p:cTn id="11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P spid="5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8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933" y="327659"/>
            <a:ext cx="12706703" cy="4646411"/>
          </a:xfrm>
          <a:prstGeom prst="rect">
            <a:avLst/>
          </a:prstGeom>
        </p:spPr>
      </p:pic>
      <p:pic>
        <p:nvPicPr>
          <p:cNvPr id="9" name="图片 1">
            <a:extLst>
              <a:ext uri="{FF2B5EF4-FFF2-40B4-BE49-F238E27FC236}">
                <a16:creationId xmlns:a16="http://schemas.microsoft.com/office/drawing/2014/main" xmlns="" id="{477C9764-725C-4D45-85FE-027EE3EBCA97}"/>
              </a:ext>
            </a:extLst>
          </p:cNvPr>
          <p:cNvPicPr>
            <a:picLocks noChangeAspect="1"/>
          </p:cNvPicPr>
          <p:nvPr/>
        </p:nvPicPr>
        <p:blipFill>
          <a:blip r:embed="rId4"/>
          <a:stretch>
            <a:fillRect/>
          </a:stretch>
        </p:blipFill>
        <p:spPr>
          <a:xfrm>
            <a:off x="531165" y="847725"/>
            <a:ext cx="10357135" cy="5938699"/>
          </a:xfrm>
          <a:prstGeom prst="rect">
            <a:avLst/>
          </a:prstGeom>
        </p:spPr>
      </p:pic>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02" y="-756147"/>
            <a:ext cx="8542355" cy="3593245"/>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652" y="-687280"/>
            <a:ext cx="6733379" cy="3763248"/>
          </a:xfrm>
          <a:prstGeom prst="rect">
            <a:avLst/>
          </a:prstGeom>
        </p:spPr>
      </p:pic>
      <p:sp>
        <p:nvSpPr>
          <p:cNvPr id="5" name="TextBox 4"/>
          <p:cNvSpPr txBox="1"/>
          <p:nvPr/>
        </p:nvSpPr>
        <p:spPr>
          <a:xfrm>
            <a:off x="991944" y="250693"/>
            <a:ext cx="1111467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1219170">
              <a:buClr>
                <a:srgbClr val="000000"/>
              </a:buClr>
            </a:pP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Đặt</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rồi</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altLang="en-US" sz="4000" b="1" kern="0" dirty="0" err="1">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tính</a:t>
            </a:r>
            <a:r>
              <a:rPr lang="en-US" altLang="en-US" sz="40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000" kern="0" dirty="0">
              <a:solidFill>
                <a:srgbClr val="0070C0"/>
              </a:solidFill>
              <a:latin typeface="Cambria" panose="02040503050406030204" pitchFamily="18" charset="0"/>
              <a:ea typeface="Cambria" panose="02040503050406030204" pitchFamily="18" charset="0"/>
              <a:sym typeface="Arial"/>
            </a:endParaRPr>
          </a:p>
        </p:txBody>
      </p:sp>
      <p:grpSp>
        <p:nvGrpSpPr>
          <p:cNvPr id="191" name="组合 28">
            <a:extLst>
              <a:ext uri="{FF2B5EF4-FFF2-40B4-BE49-F238E27FC236}">
                <a16:creationId xmlns:a16="http://schemas.microsoft.com/office/drawing/2014/main" xmlns="" id="{FD3AAF87-81CE-4EA6-8240-8203F0D43D36}"/>
              </a:ext>
            </a:extLst>
          </p:cNvPr>
          <p:cNvGrpSpPr/>
          <p:nvPr/>
        </p:nvGrpSpPr>
        <p:grpSpPr>
          <a:xfrm>
            <a:off x="-100410" y="-20568"/>
            <a:ext cx="1263148" cy="1111570"/>
            <a:chOff x="5759083" y="458021"/>
            <a:chExt cx="947361" cy="833677"/>
          </a:xfrm>
        </p:grpSpPr>
        <p:pic>
          <p:nvPicPr>
            <p:cNvPr id="192" name="图片 13">
              <a:extLst>
                <a:ext uri="{FF2B5EF4-FFF2-40B4-BE49-F238E27FC236}">
                  <a16:creationId xmlns:a16="http://schemas.microsoft.com/office/drawing/2014/main" xmlns="" id="{AF466E81-1FC4-484E-A821-DEB66AE52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93" name="TextBox 50">
              <a:extLst>
                <a:ext uri="{FF2B5EF4-FFF2-40B4-BE49-F238E27FC236}">
                  <a16:creationId xmlns:a16="http://schemas.microsoft.com/office/drawing/2014/main" xmlns="" id="{3C7260B0-A4EA-4B9E-8028-34297E0D132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24A8B"/>
                </a:solidFill>
                <a:latin typeface="Cambria" panose="02040503050406030204" pitchFamily="18" charset="0"/>
                <a:cs typeface="Times New Roman" panose="02020603050405020304" pitchFamily="18" charset="0"/>
                <a:sym typeface="Arial"/>
              </a:endParaRPr>
            </a:p>
          </p:txBody>
        </p:sp>
      </p:grpSp>
      <p:sp>
        <p:nvSpPr>
          <p:cNvPr id="2" name="TextBox 1">
            <a:extLst>
              <a:ext uri="{FF2B5EF4-FFF2-40B4-BE49-F238E27FC236}">
                <a16:creationId xmlns:a16="http://schemas.microsoft.com/office/drawing/2014/main" xmlns="" id="{D53A1B9F-CA34-7FA1-7C13-D043073DB2BA}"/>
              </a:ext>
            </a:extLst>
          </p:cNvPr>
          <p:cNvSpPr txBox="1"/>
          <p:nvPr/>
        </p:nvSpPr>
        <p:spPr>
          <a:xfrm>
            <a:off x="1390650" y="3048000"/>
            <a:ext cx="8705849" cy="1077218"/>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3 246 + 4 721                          47 282 + 2 514</a:t>
            </a:r>
          </a:p>
          <a:p>
            <a:pPr algn="just"/>
            <a:r>
              <a:rPr lang="en-US" sz="3200" b="1" i="0" dirty="0">
                <a:solidFill>
                  <a:srgbClr val="000000"/>
                </a:solidFill>
                <a:effectLst/>
                <a:latin typeface="Cambria" panose="02040503050406030204" pitchFamily="18" charset="0"/>
                <a:ea typeface="Cambria" panose="02040503050406030204" pitchFamily="18" charset="0"/>
              </a:rPr>
              <a:t>139 820 + 240 134                482 824 + 420 546</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par>
                                <p:cTn id="11" presetID="22" presetClass="entr" presetSubtype="4"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500"/>
                                        <p:tgtEl>
                                          <p:spTgt spid="8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1000"/>
                                        <p:tgtEl>
                                          <p:spTgt spid="2">
                                            <p:txEl>
                                              <p:pRg st="0" end="0"/>
                                            </p:txEl>
                                          </p:spTgt>
                                        </p:tgtEl>
                                      </p:cBhvr>
                                    </p:animEffect>
                                    <p:anim calcmode="lin" valueType="num">
                                      <p:cBhvr>
                                        <p:cTn id="2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1000"/>
                                        <p:tgtEl>
                                          <p:spTgt spid="2">
                                            <p:txEl>
                                              <p:pRg st="1" end="1"/>
                                            </p:txEl>
                                          </p:spTgt>
                                        </p:tgtEl>
                                      </p:cBhvr>
                                    </p:animEffect>
                                    <p:anim calcmode="lin" valueType="num">
                                      <p:cBhvr>
                                        <p:cTn id="2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3 246 + 4 721 </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3 246</a:t>
            </a: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4 721</a:t>
            </a:r>
          </a:p>
        </p:txBody>
      </p:sp>
      <p:sp>
        <p:nvSpPr>
          <p:cNvPr id="64" name="Rectangle 63">
            <a:extLst>
              <a:ext uri="{FF2B5EF4-FFF2-40B4-BE49-F238E27FC236}">
                <a16:creationId xmlns:a16="http://schemas.microsoft.com/office/drawing/2014/main" xmlns=""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xmlns=""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47 282 + 2 514</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3848100" y="1397872"/>
            <a:ext cx="45719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47 282</a:t>
            </a: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2 514</a:t>
            </a:r>
          </a:p>
        </p:txBody>
      </p:sp>
      <p:sp>
        <p:nvSpPr>
          <p:cNvPr id="64" name="Rectangle 63">
            <a:extLst>
              <a:ext uri="{FF2B5EF4-FFF2-40B4-BE49-F238E27FC236}">
                <a16:creationId xmlns:a16="http://schemas.microsoft.com/office/drawing/2014/main" xmlns="" id="{49194A3C-8066-43B5-8E20-4085EB5B2714}"/>
              </a:ext>
            </a:extLst>
          </p:cNvPr>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7273879" y="386173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6554216"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5742009" y="38483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46291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xmlns="" id="{D83899F4-76E6-402A-9A11-F2D073A21C13}"/>
              </a:ext>
            </a:extLst>
          </p:cNvPr>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xmlns="" id="{4F748681-EE67-ABF4-A4B9-9E14322FDD37}"/>
              </a:ext>
            </a:extLst>
          </p:cNvPr>
          <p:cNvSpPr txBox="1"/>
          <p:nvPr/>
        </p:nvSpPr>
        <p:spPr>
          <a:xfrm>
            <a:off x="3810000" y="39079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139 820 + 240 134 </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3143251" y="1397872"/>
            <a:ext cx="55911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139</a:t>
            </a: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3314700"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240 134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xmlns=""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14" name="Rectangle 13">
            <a:extLst>
              <a:ext uri="{FF2B5EF4-FFF2-40B4-BE49-F238E27FC236}">
                <a16:creationId xmlns:a16="http://schemas.microsoft.com/office/drawing/2014/main" xmlns=""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xmlns=""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xmlns=""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148" name="图片 20">
            <a:extLst>
              <a:ext uri="{FF2B5EF4-FFF2-40B4-BE49-F238E27FC236}">
                <a16:creationId xmlns:a16="http://schemas.microsoft.com/office/drawing/2014/main" xmlns=""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xmlns=""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xmlns=""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482 824 + 420 546</a:t>
            </a:r>
          </a:p>
        </p:txBody>
      </p:sp>
      <p:pic>
        <p:nvPicPr>
          <p:cNvPr id="45" name="Picture 2" descr="Bảng gỗ học sinh Hồng Hà (3447) | Shopee Việt Nam">
            <a:extLst>
              <a:ext uri="{FF2B5EF4-FFF2-40B4-BE49-F238E27FC236}">
                <a16:creationId xmlns:a16="http://schemas.microsoft.com/office/drawing/2014/main" xmlns=""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xmlns="" id="{1CB267AE-0D87-4DD5-9366-502B234999A1}"/>
              </a:ext>
            </a:extLst>
          </p:cNvPr>
          <p:cNvSpPr txBox="1"/>
          <p:nvPr/>
        </p:nvSpPr>
        <p:spPr>
          <a:xfrm>
            <a:off x="3143251" y="1397872"/>
            <a:ext cx="559117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482 824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xmlns="" id="{158DF9BE-F7B0-4466-8BD9-0A25E6EB4EF5}"/>
              </a:ext>
            </a:extLst>
          </p:cNvPr>
          <p:cNvSpPr txBox="1"/>
          <p:nvPr/>
        </p:nvSpPr>
        <p:spPr>
          <a:xfrm>
            <a:off x="3209925" y="2634474"/>
            <a:ext cx="54774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420 546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xmlns=""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xmlns=""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xmlns="" id="{CC2C6882-C48D-46AC-838E-0BBB0DA3A626}"/>
              </a:ext>
            </a:extLst>
          </p:cNvPr>
          <p:cNvSpPr txBox="1"/>
          <p:nvPr/>
        </p:nvSpPr>
        <p:spPr>
          <a:xfrm>
            <a:off x="7502479" y="387125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67" name="TextBox 66">
            <a:extLst>
              <a:ext uri="{FF2B5EF4-FFF2-40B4-BE49-F238E27FC236}">
                <a16:creationId xmlns:a16="http://schemas.microsoft.com/office/drawing/2014/main" xmlns="" id="{13265650-E745-4115-8019-6E26B1648DC4}"/>
              </a:ext>
            </a:extLst>
          </p:cNvPr>
          <p:cNvSpPr txBox="1"/>
          <p:nvPr/>
        </p:nvSpPr>
        <p:spPr>
          <a:xfrm>
            <a:off x="6782816" y="386342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0" name="TextBox 69">
            <a:extLst>
              <a:ext uri="{FF2B5EF4-FFF2-40B4-BE49-F238E27FC236}">
                <a16:creationId xmlns:a16="http://schemas.microsoft.com/office/drawing/2014/main" xmlns="" id="{EF9096D3-332B-455E-93D1-813EF25531EC}"/>
              </a:ext>
            </a:extLst>
          </p:cNvPr>
          <p:cNvSpPr txBox="1"/>
          <p:nvPr/>
        </p:nvSpPr>
        <p:spPr>
          <a:xfrm>
            <a:off x="5970609" y="385785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xmlns="" id="{F5971D0C-6109-4711-9C48-BEEE47A85E28}"/>
              </a:ext>
            </a:extLst>
          </p:cNvPr>
          <p:cNvSpPr txBox="1"/>
          <p:nvPr/>
        </p:nvSpPr>
        <p:spPr>
          <a:xfrm>
            <a:off x="4810125"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xmlns=""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xmlns="" id="{4F748681-EE67-ABF4-A4B9-9E14322FDD37}"/>
              </a:ext>
            </a:extLst>
          </p:cNvPr>
          <p:cNvSpPr txBox="1"/>
          <p:nvPr/>
        </p:nvSpPr>
        <p:spPr>
          <a:xfrm>
            <a:off x="40576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3" name="TextBox 2">
            <a:extLst>
              <a:ext uri="{FF2B5EF4-FFF2-40B4-BE49-F238E27FC236}">
                <a16:creationId xmlns:a16="http://schemas.microsoft.com/office/drawing/2014/main" xmlns="" id="{995B9D1C-B8D4-8C72-2B23-4EC27AFD6345}"/>
              </a:ext>
            </a:extLst>
          </p:cNvPr>
          <p:cNvSpPr txBox="1"/>
          <p:nvPr/>
        </p:nvSpPr>
        <p:spPr>
          <a:xfrm>
            <a:off x="3381375" y="388892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34"/>
        <p:cNvGrpSpPr/>
        <p:nvPr/>
      </p:nvGrpSpPr>
      <p:grpSpPr>
        <a:xfrm>
          <a:off x="0" y="0"/>
          <a:ext cx="0" cy="0"/>
          <a:chOff x="0" y="0"/>
          <a:chExt cx="0" cy="0"/>
        </a:xfrm>
      </p:grpSpPr>
      <p:pic>
        <p:nvPicPr>
          <p:cNvPr id="332" name="图片 1">
            <a:extLst>
              <a:ext uri="{FF2B5EF4-FFF2-40B4-BE49-F238E27FC236}">
                <a16:creationId xmlns:a16="http://schemas.microsoft.com/office/drawing/2014/main" xmlns="" id="{09E698BD-A4CD-4D33-88D9-1BBDCE23EBD1}"/>
              </a:ext>
            </a:extLst>
          </p:cNvPr>
          <p:cNvPicPr>
            <a:picLocks noChangeAspect="1"/>
          </p:cNvPicPr>
          <p:nvPr/>
        </p:nvPicPr>
        <p:blipFill>
          <a:blip r:embed="rId3"/>
          <a:stretch>
            <a:fillRect/>
          </a:stretch>
        </p:blipFill>
        <p:spPr>
          <a:xfrm>
            <a:off x="696685" y="1349406"/>
            <a:ext cx="11074400" cy="5381561"/>
          </a:xfrm>
          <a:prstGeom prst="rect">
            <a:avLst/>
          </a:prstGeom>
        </p:spPr>
      </p:pic>
      <p:pic>
        <p:nvPicPr>
          <p:cNvPr id="331"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817" y="2432283"/>
            <a:ext cx="9602468" cy="3894971"/>
          </a:xfrm>
          <a:prstGeom prst="rect">
            <a:avLst/>
          </a:prstGeom>
        </p:spPr>
      </p:pic>
      <p:sp>
        <p:nvSpPr>
          <p:cNvPr id="151" name="Text Box 5"/>
          <p:cNvSpPr txBox="1">
            <a:spLocks noChangeArrowheads="1"/>
          </p:cNvSpPr>
          <p:nvPr/>
        </p:nvSpPr>
        <p:spPr bwMode="auto">
          <a:xfrm>
            <a:off x="1209675" y="0"/>
            <a:ext cx="10359409" cy="1815882"/>
          </a:xfrm>
          <a:prstGeom prst="rect">
            <a:avLst/>
          </a:prstGeom>
          <a:solidFill>
            <a:schemeClr val="bg2">
              <a:lumMod val="20000"/>
              <a:lumOff val="80000"/>
            </a:schemeClr>
          </a:solidFill>
          <a:ln/>
        </p:spPr>
        <p:style>
          <a:lnRef idx="3">
            <a:schemeClr val="lt1"/>
          </a:lnRef>
          <a:fillRef idx="1">
            <a:schemeClr val="accent2"/>
          </a:fillRef>
          <a:effectRef idx="1">
            <a:schemeClr val="accent2"/>
          </a:effectRef>
          <a:fontRef idx="minor">
            <a:schemeClr val="lt1"/>
          </a:fontRef>
        </p:style>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defTabSz="1219170">
              <a:spcBef>
                <a:spcPct val="50000"/>
              </a:spcBef>
              <a:buClr>
                <a:srgbClr val="000000"/>
              </a:buClr>
            </a:pPr>
            <a:r>
              <a:rPr lang="vi-VN"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Trong 1 phút, vệ tinh màu xanh bay được quãng đường dài 474 000 m, vệ tinh màu đỏ bay được quãng đường dài hơn vệ tinh màu xanh là 201 km. Hỏi trong 1 phút, vệ tinh màu đỏ bay được quãng đường dài bao nhiêu mét?</a:t>
            </a:r>
            <a:endParaRPr lang="en-US" altLang="en-US" sz="2800" b="1" kern="0" dirty="0">
              <a:solidFill>
                <a:srgbClr val="E24A8B"/>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53" name="Text Box 10"/>
          <p:cNvSpPr txBox="1">
            <a:spLocks noChangeArrowheads="1"/>
          </p:cNvSpPr>
          <p:nvPr/>
        </p:nvSpPr>
        <p:spPr bwMode="auto">
          <a:xfrm>
            <a:off x="1122135" y="3357120"/>
            <a:ext cx="9956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Đổi: 201 km = 201 000 m</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Trong một phút, vệ tinh màu đỏ bay được quãng đường là:</a:t>
            </a:r>
          </a:p>
          <a:p>
            <a:pPr algn="ct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474 000 + 201 000 = 675 000 (m)</a:t>
            </a:r>
          </a:p>
          <a:p>
            <a:pPr algn="r" defTabSz="1219170">
              <a:buClr>
                <a:srgbClr val="000000"/>
              </a:buClr>
            </a:pPr>
            <a:r>
              <a:rPr lang="vi-VN" altLang="en-US" sz="3200" b="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rPr>
              <a:t>Đáp số: 675 000 mét.</a:t>
            </a:r>
            <a:endParaRPr lang="en-US" altLang="en-US" sz="3200" b="1" i="1" kern="0"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33" name="Rectangle 332">
            <a:extLst>
              <a:ext uri="{FF2B5EF4-FFF2-40B4-BE49-F238E27FC236}">
                <a16:creationId xmlns:a16="http://schemas.microsoft.com/office/drawing/2014/main" xmlns="" id="{D2F7A95C-6600-43C9-8533-4A82BA706764}"/>
              </a:ext>
            </a:extLst>
          </p:cNvPr>
          <p:cNvSpPr/>
          <p:nvPr/>
        </p:nvSpPr>
        <p:spPr>
          <a:xfrm>
            <a:off x="4905967" y="2522011"/>
            <a:ext cx="2047355" cy="748988"/>
          </a:xfrm>
          <a:prstGeom prst="rect">
            <a:avLst/>
          </a:prstGeom>
        </p:spPr>
        <p:txBody>
          <a:bodyPr wrap="none">
            <a:spAutoFit/>
          </a:bodyPr>
          <a:lstStyle/>
          <a:p>
            <a:pPr defTabSz="1219170">
              <a:buClr>
                <a:srgbClr val="000000"/>
              </a:buClr>
            </a:pP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Bài</a:t>
            </a:r>
            <a:r>
              <a:rPr lang="en-US" sz="4267" b="1" u="sng" kern="0" dirty="0">
                <a:ln>
                  <a:solidFill>
                    <a:srgbClr val="01115F"/>
                  </a:solidFill>
                </a:ln>
                <a:solidFill>
                  <a:srgbClr val="E24A8B"/>
                </a:solidFill>
                <a:latin typeface="Cambria" panose="02040503050406030204" pitchFamily="18" charset="0"/>
                <a:ea typeface="Cambria" panose="02040503050406030204" pitchFamily="18" charset="0"/>
                <a:cs typeface="Arial"/>
                <a:sym typeface="Arial"/>
              </a:rPr>
              <a:t> </a:t>
            </a:r>
            <a:r>
              <a:rPr lang="en-US" sz="4267" b="1" u="sng" kern="0" dirty="0" err="1">
                <a:ln>
                  <a:solidFill>
                    <a:srgbClr val="01115F"/>
                  </a:solidFill>
                </a:ln>
                <a:solidFill>
                  <a:srgbClr val="E24A8B"/>
                </a:solidFill>
                <a:latin typeface="Cambria" panose="02040503050406030204" pitchFamily="18" charset="0"/>
                <a:ea typeface="Cambria" panose="02040503050406030204" pitchFamily="18" charset="0"/>
                <a:cs typeface="Arial"/>
                <a:sym typeface="Arial"/>
              </a:rPr>
              <a:t>giải</a:t>
            </a:r>
            <a:endParaRPr lang="en-US" sz="4267" u="sng" kern="0" dirty="0">
              <a:solidFill>
                <a:srgbClr val="E24A8B"/>
              </a:solidFill>
              <a:latin typeface="Cambria" panose="02040503050406030204" pitchFamily="18" charset="0"/>
              <a:ea typeface="Cambria" panose="02040503050406030204" pitchFamily="18" charset="0"/>
              <a:cs typeface="Arial"/>
              <a:sym typeface="Arial"/>
            </a:endParaRPr>
          </a:p>
        </p:txBody>
      </p:sp>
      <p:grpSp>
        <p:nvGrpSpPr>
          <p:cNvPr id="357" name="组合 28">
            <a:extLst>
              <a:ext uri="{FF2B5EF4-FFF2-40B4-BE49-F238E27FC236}">
                <a16:creationId xmlns:a16="http://schemas.microsoft.com/office/drawing/2014/main" xmlns="" id="{BA77853E-66F8-4B9A-8D2A-B24FEFAC6453}"/>
              </a:ext>
            </a:extLst>
          </p:cNvPr>
          <p:cNvGrpSpPr/>
          <p:nvPr/>
        </p:nvGrpSpPr>
        <p:grpSpPr>
          <a:xfrm>
            <a:off x="-100410" y="-20568"/>
            <a:ext cx="1263148" cy="1111570"/>
            <a:chOff x="5759083" y="458021"/>
            <a:chExt cx="947361" cy="833677"/>
          </a:xfrm>
        </p:grpSpPr>
        <p:pic>
          <p:nvPicPr>
            <p:cNvPr id="358" name="图片 13">
              <a:extLst>
                <a:ext uri="{FF2B5EF4-FFF2-40B4-BE49-F238E27FC236}">
                  <a16:creationId xmlns:a16="http://schemas.microsoft.com/office/drawing/2014/main" xmlns="" id="{F1C2BF24-F78D-4885-BBC7-EA0926E98F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359" name="TextBox 50">
              <a:extLst>
                <a:ext uri="{FF2B5EF4-FFF2-40B4-BE49-F238E27FC236}">
                  <a16:creationId xmlns:a16="http://schemas.microsoft.com/office/drawing/2014/main" xmlns="" id="{A56303BD-08F6-452A-8E8F-966BB88D7E40}"/>
                </a:ext>
              </a:extLst>
            </p:cNvPr>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3</a:t>
              </a:r>
              <a:endParaRPr lang="zh-CN" altLang="en-US" sz="4800" dirty="0">
                <a:solidFill>
                  <a:srgbClr val="002060"/>
                </a:solidFill>
                <a:latin typeface="Cambria" panose="02040503050406030204" pitchFamily="18" charset="0"/>
                <a:cs typeface="Times New Roman" panose="02020603050405020304" pitchFamily="18" charset="0"/>
                <a:sym typeface="Arial"/>
              </a:endParaRPr>
            </a:p>
          </p:txBody>
        </p:sp>
      </p:grpSp>
      <p:pic>
        <p:nvPicPr>
          <p:cNvPr id="3" name="Picture 2">
            <a:extLst>
              <a:ext uri="{FF2B5EF4-FFF2-40B4-BE49-F238E27FC236}">
                <a16:creationId xmlns:a16="http://schemas.microsoft.com/office/drawing/2014/main" xmlns="" id="{D69911F9-5F7D-3442-1DEE-DF2256D16381}"/>
              </a:ext>
            </a:extLst>
          </p:cNvPr>
          <p:cNvPicPr>
            <a:picLocks noChangeAspect="1"/>
          </p:cNvPicPr>
          <p:nvPr/>
        </p:nvPicPr>
        <p:blipFill>
          <a:blip r:embed="rId6"/>
          <a:stretch>
            <a:fillRect/>
          </a:stretch>
        </p:blipFill>
        <p:spPr>
          <a:xfrm>
            <a:off x="10596562" y="1957387"/>
            <a:ext cx="1381125" cy="16859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2"/>
                                        </p:tgtEl>
                                        <p:attrNameLst>
                                          <p:attrName>style.visibility</p:attrName>
                                        </p:attrNameLst>
                                      </p:cBhvr>
                                      <p:to>
                                        <p:strVal val="visible"/>
                                      </p:to>
                                    </p:set>
                                    <p:animEffect transition="in" filter="fade">
                                      <p:cBhvr>
                                        <p:cTn id="12" dur="1000"/>
                                        <p:tgtEl>
                                          <p:spTgt spid="332"/>
                                        </p:tgtEl>
                                      </p:cBhvr>
                                    </p:animEffect>
                                    <p:anim calcmode="lin" valueType="num">
                                      <p:cBhvr>
                                        <p:cTn id="13" dur="1000" fill="hold"/>
                                        <p:tgtEl>
                                          <p:spTgt spid="332"/>
                                        </p:tgtEl>
                                        <p:attrNameLst>
                                          <p:attrName>ppt_x</p:attrName>
                                        </p:attrNameLst>
                                      </p:cBhvr>
                                      <p:tavLst>
                                        <p:tav tm="0">
                                          <p:val>
                                            <p:strVal val="#ppt_x"/>
                                          </p:val>
                                        </p:tav>
                                        <p:tav tm="100000">
                                          <p:val>
                                            <p:strVal val="#ppt_x"/>
                                          </p:val>
                                        </p:tav>
                                      </p:tavLst>
                                    </p:anim>
                                    <p:anim calcmode="lin" valueType="num">
                                      <p:cBhvr>
                                        <p:cTn id="14" dur="1000" fill="hold"/>
                                        <p:tgtEl>
                                          <p:spTgt spid="33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31"/>
                                        </p:tgtEl>
                                        <p:attrNameLst>
                                          <p:attrName>style.visibility</p:attrName>
                                        </p:attrNameLst>
                                      </p:cBhvr>
                                      <p:to>
                                        <p:strVal val="visible"/>
                                      </p:to>
                                    </p:set>
                                    <p:animEffect transition="in" filter="fade">
                                      <p:cBhvr>
                                        <p:cTn id="18" dur="1000"/>
                                        <p:tgtEl>
                                          <p:spTgt spid="331"/>
                                        </p:tgtEl>
                                      </p:cBhvr>
                                    </p:animEffect>
                                    <p:anim calcmode="lin" valueType="num">
                                      <p:cBhvr>
                                        <p:cTn id="19" dur="1000" fill="hold"/>
                                        <p:tgtEl>
                                          <p:spTgt spid="331"/>
                                        </p:tgtEl>
                                        <p:attrNameLst>
                                          <p:attrName>ppt_x</p:attrName>
                                        </p:attrNameLst>
                                      </p:cBhvr>
                                      <p:tavLst>
                                        <p:tav tm="0">
                                          <p:val>
                                            <p:strVal val="#ppt_x"/>
                                          </p:val>
                                        </p:tav>
                                        <p:tav tm="100000">
                                          <p:val>
                                            <p:strVal val="#ppt_x"/>
                                          </p:val>
                                        </p:tav>
                                      </p:tavLst>
                                    </p:anim>
                                    <p:anim calcmode="lin" valueType="num">
                                      <p:cBhvr>
                                        <p:cTn id="20" dur="1000" fill="hold"/>
                                        <p:tgtEl>
                                          <p:spTgt spid="33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357"/>
                                        </p:tgtEl>
                                        <p:attrNameLst>
                                          <p:attrName>style.visibility</p:attrName>
                                        </p:attrNameLst>
                                      </p:cBhvr>
                                      <p:to>
                                        <p:strVal val="visible"/>
                                      </p:to>
                                    </p:set>
                                    <p:animEffect transition="in" filter="fade">
                                      <p:cBhvr>
                                        <p:cTn id="26" dur="500"/>
                                        <p:tgtEl>
                                          <p:spTgt spid="35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3"/>
                                        </p:tgtEl>
                                        <p:attrNameLst>
                                          <p:attrName>style.visibility</p:attrName>
                                        </p:attrNameLst>
                                      </p:cBhvr>
                                      <p:to>
                                        <p:strVal val="visible"/>
                                      </p:to>
                                    </p:set>
                                    <p:animEffect transition="in" filter="barn(inVertical)">
                                      <p:cBhvr>
                                        <p:cTn id="31" dur="500"/>
                                        <p:tgtEl>
                                          <p:spTgt spid="33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3">
                                            <p:txEl>
                                              <p:pRg st="0" end="0"/>
                                            </p:txEl>
                                          </p:spTgt>
                                        </p:tgtEl>
                                        <p:attrNameLst>
                                          <p:attrName>style.visibility</p:attrName>
                                        </p:attrNameLst>
                                      </p:cBhvr>
                                      <p:to>
                                        <p:strVal val="visible"/>
                                      </p:to>
                                    </p:set>
                                    <p:animEffect transition="in" filter="barn(inVertical)">
                                      <p:cBhvr>
                                        <p:cTn id="36" dur="500"/>
                                        <p:tgtEl>
                                          <p:spTgt spid="15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3">
                                            <p:txEl>
                                              <p:pRg st="1" end="1"/>
                                            </p:txEl>
                                          </p:spTgt>
                                        </p:tgtEl>
                                        <p:attrNameLst>
                                          <p:attrName>style.visibility</p:attrName>
                                        </p:attrNameLst>
                                      </p:cBhvr>
                                      <p:to>
                                        <p:strVal val="visible"/>
                                      </p:to>
                                    </p:set>
                                    <p:animEffect transition="in" filter="barn(inVertical)">
                                      <p:cBhvr>
                                        <p:cTn id="41" dur="500"/>
                                        <p:tgtEl>
                                          <p:spTgt spid="15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3">
                                            <p:txEl>
                                              <p:pRg st="2" end="2"/>
                                            </p:txEl>
                                          </p:spTgt>
                                        </p:tgtEl>
                                        <p:attrNameLst>
                                          <p:attrName>style.visibility</p:attrName>
                                        </p:attrNameLst>
                                      </p:cBhvr>
                                      <p:to>
                                        <p:strVal val="visible"/>
                                      </p:to>
                                    </p:set>
                                    <p:animEffect transition="in" filter="barn(inVertical)">
                                      <p:cBhvr>
                                        <p:cTn id="46" dur="500"/>
                                        <p:tgtEl>
                                          <p:spTgt spid="1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3">
                                            <p:txEl>
                                              <p:pRg st="3" end="3"/>
                                            </p:txEl>
                                          </p:spTgt>
                                        </p:tgtEl>
                                        <p:attrNameLst>
                                          <p:attrName>style.visibility</p:attrName>
                                        </p:attrNameLst>
                                      </p:cBhvr>
                                      <p:to>
                                        <p:strVal val="visible"/>
                                      </p:to>
                                    </p:set>
                                    <p:animEffect transition="in" filter="barn(inVertical)">
                                      <p:cBhvr>
                                        <p:cTn id="51" dur="500"/>
                                        <p:tgtEl>
                                          <p:spTgt spid="1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53" grpId="0" build="p"/>
      <p:bldP spid="3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xmlns=""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xmlns=""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2443;p64">
              <a:extLst>
                <a:ext uri="{FF2B5EF4-FFF2-40B4-BE49-F238E27FC236}">
                  <a16:creationId xmlns:a16="http://schemas.microsoft.com/office/drawing/2014/main" xmlns=""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2444;p64">
              <a:extLst>
                <a:ext uri="{FF2B5EF4-FFF2-40B4-BE49-F238E27FC236}">
                  <a16:creationId xmlns:a16="http://schemas.microsoft.com/office/drawing/2014/main" xmlns=""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2445;p64">
              <a:extLst>
                <a:ext uri="{FF2B5EF4-FFF2-40B4-BE49-F238E27FC236}">
                  <a16:creationId xmlns:a16="http://schemas.microsoft.com/office/drawing/2014/main" xmlns=""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2446;p64">
              <a:extLst>
                <a:ext uri="{FF2B5EF4-FFF2-40B4-BE49-F238E27FC236}">
                  <a16:creationId xmlns:a16="http://schemas.microsoft.com/office/drawing/2014/main" xmlns=""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2447;p64">
              <a:extLst>
                <a:ext uri="{FF2B5EF4-FFF2-40B4-BE49-F238E27FC236}">
                  <a16:creationId xmlns:a16="http://schemas.microsoft.com/office/drawing/2014/main" xmlns=""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2448;p64">
              <a:extLst>
                <a:ext uri="{FF2B5EF4-FFF2-40B4-BE49-F238E27FC236}">
                  <a16:creationId xmlns:a16="http://schemas.microsoft.com/office/drawing/2014/main" xmlns=""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2449;p64">
              <a:extLst>
                <a:ext uri="{FF2B5EF4-FFF2-40B4-BE49-F238E27FC236}">
                  <a16:creationId xmlns:a16="http://schemas.microsoft.com/office/drawing/2014/main" xmlns=""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2450;p64">
              <a:extLst>
                <a:ext uri="{FF2B5EF4-FFF2-40B4-BE49-F238E27FC236}">
                  <a16:creationId xmlns:a16="http://schemas.microsoft.com/office/drawing/2014/main" xmlns=""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2451;p64">
              <a:extLst>
                <a:ext uri="{FF2B5EF4-FFF2-40B4-BE49-F238E27FC236}">
                  <a16:creationId xmlns:a16="http://schemas.microsoft.com/office/drawing/2014/main" xmlns=""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2452;p64">
              <a:extLst>
                <a:ext uri="{FF2B5EF4-FFF2-40B4-BE49-F238E27FC236}">
                  <a16:creationId xmlns:a16="http://schemas.microsoft.com/office/drawing/2014/main" xmlns=""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2453;p64">
              <a:extLst>
                <a:ext uri="{FF2B5EF4-FFF2-40B4-BE49-F238E27FC236}">
                  <a16:creationId xmlns:a16="http://schemas.microsoft.com/office/drawing/2014/main" xmlns=""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2454;p64">
              <a:extLst>
                <a:ext uri="{FF2B5EF4-FFF2-40B4-BE49-F238E27FC236}">
                  <a16:creationId xmlns:a16="http://schemas.microsoft.com/office/drawing/2014/main" xmlns=""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2455;p64">
              <a:extLst>
                <a:ext uri="{FF2B5EF4-FFF2-40B4-BE49-F238E27FC236}">
                  <a16:creationId xmlns:a16="http://schemas.microsoft.com/office/drawing/2014/main" xmlns=""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456;p64">
              <a:extLst>
                <a:ext uri="{FF2B5EF4-FFF2-40B4-BE49-F238E27FC236}">
                  <a16:creationId xmlns:a16="http://schemas.microsoft.com/office/drawing/2014/main" xmlns=""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457;p64">
              <a:extLst>
                <a:ext uri="{FF2B5EF4-FFF2-40B4-BE49-F238E27FC236}">
                  <a16:creationId xmlns:a16="http://schemas.microsoft.com/office/drawing/2014/main" xmlns=""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458;p64">
              <a:extLst>
                <a:ext uri="{FF2B5EF4-FFF2-40B4-BE49-F238E27FC236}">
                  <a16:creationId xmlns:a16="http://schemas.microsoft.com/office/drawing/2014/main" xmlns=""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459;p64">
              <a:extLst>
                <a:ext uri="{FF2B5EF4-FFF2-40B4-BE49-F238E27FC236}">
                  <a16:creationId xmlns:a16="http://schemas.microsoft.com/office/drawing/2014/main" xmlns=""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460;p64">
              <a:extLst>
                <a:ext uri="{FF2B5EF4-FFF2-40B4-BE49-F238E27FC236}">
                  <a16:creationId xmlns:a16="http://schemas.microsoft.com/office/drawing/2014/main" xmlns=""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2461;p64">
              <a:extLst>
                <a:ext uri="{FF2B5EF4-FFF2-40B4-BE49-F238E27FC236}">
                  <a16:creationId xmlns:a16="http://schemas.microsoft.com/office/drawing/2014/main" xmlns=""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2462;p64">
              <a:extLst>
                <a:ext uri="{FF2B5EF4-FFF2-40B4-BE49-F238E27FC236}">
                  <a16:creationId xmlns:a16="http://schemas.microsoft.com/office/drawing/2014/main" xmlns=""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2463;p64">
              <a:extLst>
                <a:ext uri="{FF2B5EF4-FFF2-40B4-BE49-F238E27FC236}">
                  <a16:creationId xmlns:a16="http://schemas.microsoft.com/office/drawing/2014/main" xmlns=""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2464;p64">
              <a:extLst>
                <a:ext uri="{FF2B5EF4-FFF2-40B4-BE49-F238E27FC236}">
                  <a16:creationId xmlns:a16="http://schemas.microsoft.com/office/drawing/2014/main" xmlns=""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2465;p64">
              <a:extLst>
                <a:ext uri="{FF2B5EF4-FFF2-40B4-BE49-F238E27FC236}">
                  <a16:creationId xmlns:a16="http://schemas.microsoft.com/office/drawing/2014/main" xmlns=""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2466;p64">
              <a:extLst>
                <a:ext uri="{FF2B5EF4-FFF2-40B4-BE49-F238E27FC236}">
                  <a16:creationId xmlns:a16="http://schemas.microsoft.com/office/drawing/2014/main" xmlns=""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2467;p64">
              <a:extLst>
                <a:ext uri="{FF2B5EF4-FFF2-40B4-BE49-F238E27FC236}">
                  <a16:creationId xmlns:a16="http://schemas.microsoft.com/office/drawing/2014/main" xmlns=""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2468;p64">
              <a:extLst>
                <a:ext uri="{FF2B5EF4-FFF2-40B4-BE49-F238E27FC236}">
                  <a16:creationId xmlns:a16="http://schemas.microsoft.com/office/drawing/2014/main" xmlns=""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2469;p64">
              <a:extLst>
                <a:ext uri="{FF2B5EF4-FFF2-40B4-BE49-F238E27FC236}">
                  <a16:creationId xmlns:a16="http://schemas.microsoft.com/office/drawing/2014/main" xmlns=""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2470;p64">
              <a:extLst>
                <a:ext uri="{FF2B5EF4-FFF2-40B4-BE49-F238E27FC236}">
                  <a16:creationId xmlns:a16="http://schemas.microsoft.com/office/drawing/2014/main" xmlns=""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2471;p64">
              <a:extLst>
                <a:ext uri="{FF2B5EF4-FFF2-40B4-BE49-F238E27FC236}">
                  <a16:creationId xmlns:a16="http://schemas.microsoft.com/office/drawing/2014/main" xmlns=""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2472;p64">
              <a:extLst>
                <a:ext uri="{FF2B5EF4-FFF2-40B4-BE49-F238E27FC236}">
                  <a16:creationId xmlns:a16="http://schemas.microsoft.com/office/drawing/2014/main" xmlns=""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2473;p64">
              <a:extLst>
                <a:ext uri="{FF2B5EF4-FFF2-40B4-BE49-F238E27FC236}">
                  <a16:creationId xmlns:a16="http://schemas.microsoft.com/office/drawing/2014/main" xmlns=""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2474;p64">
              <a:extLst>
                <a:ext uri="{FF2B5EF4-FFF2-40B4-BE49-F238E27FC236}">
                  <a16:creationId xmlns:a16="http://schemas.microsoft.com/office/drawing/2014/main" xmlns=""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2475;p64">
              <a:extLst>
                <a:ext uri="{FF2B5EF4-FFF2-40B4-BE49-F238E27FC236}">
                  <a16:creationId xmlns:a16="http://schemas.microsoft.com/office/drawing/2014/main" xmlns=""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2476;p64">
              <a:extLst>
                <a:ext uri="{FF2B5EF4-FFF2-40B4-BE49-F238E27FC236}">
                  <a16:creationId xmlns:a16="http://schemas.microsoft.com/office/drawing/2014/main" xmlns=""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2477;p64">
              <a:extLst>
                <a:ext uri="{FF2B5EF4-FFF2-40B4-BE49-F238E27FC236}">
                  <a16:creationId xmlns:a16="http://schemas.microsoft.com/office/drawing/2014/main" xmlns=""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 name="Google Shape;2478;p64">
              <a:extLst>
                <a:ext uri="{FF2B5EF4-FFF2-40B4-BE49-F238E27FC236}">
                  <a16:creationId xmlns:a16="http://schemas.microsoft.com/office/drawing/2014/main" xmlns=""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 name="Google Shape;2479;p64">
              <a:extLst>
                <a:ext uri="{FF2B5EF4-FFF2-40B4-BE49-F238E27FC236}">
                  <a16:creationId xmlns:a16="http://schemas.microsoft.com/office/drawing/2014/main" xmlns=""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2480;p64">
              <a:extLst>
                <a:ext uri="{FF2B5EF4-FFF2-40B4-BE49-F238E27FC236}">
                  <a16:creationId xmlns:a16="http://schemas.microsoft.com/office/drawing/2014/main" xmlns=""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2481;p64">
              <a:extLst>
                <a:ext uri="{FF2B5EF4-FFF2-40B4-BE49-F238E27FC236}">
                  <a16:creationId xmlns:a16="http://schemas.microsoft.com/office/drawing/2014/main" xmlns=""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2482;p64">
              <a:extLst>
                <a:ext uri="{FF2B5EF4-FFF2-40B4-BE49-F238E27FC236}">
                  <a16:creationId xmlns:a16="http://schemas.microsoft.com/office/drawing/2014/main" xmlns=""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2483;p64">
              <a:extLst>
                <a:ext uri="{FF2B5EF4-FFF2-40B4-BE49-F238E27FC236}">
                  <a16:creationId xmlns:a16="http://schemas.microsoft.com/office/drawing/2014/main" xmlns=""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2484;p64">
              <a:extLst>
                <a:ext uri="{FF2B5EF4-FFF2-40B4-BE49-F238E27FC236}">
                  <a16:creationId xmlns:a16="http://schemas.microsoft.com/office/drawing/2014/main" xmlns=""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2485;p64">
              <a:extLst>
                <a:ext uri="{FF2B5EF4-FFF2-40B4-BE49-F238E27FC236}">
                  <a16:creationId xmlns:a16="http://schemas.microsoft.com/office/drawing/2014/main" xmlns=""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2486;p64">
              <a:extLst>
                <a:ext uri="{FF2B5EF4-FFF2-40B4-BE49-F238E27FC236}">
                  <a16:creationId xmlns:a16="http://schemas.microsoft.com/office/drawing/2014/main" xmlns=""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2487;p64">
              <a:extLst>
                <a:ext uri="{FF2B5EF4-FFF2-40B4-BE49-F238E27FC236}">
                  <a16:creationId xmlns:a16="http://schemas.microsoft.com/office/drawing/2014/main" xmlns=""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2488;p64">
              <a:extLst>
                <a:ext uri="{FF2B5EF4-FFF2-40B4-BE49-F238E27FC236}">
                  <a16:creationId xmlns:a16="http://schemas.microsoft.com/office/drawing/2014/main" xmlns=""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2489;p64">
              <a:extLst>
                <a:ext uri="{FF2B5EF4-FFF2-40B4-BE49-F238E27FC236}">
                  <a16:creationId xmlns:a16="http://schemas.microsoft.com/office/drawing/2014/main" xmlns=""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2490;p64">
              <a:extLst>
                <a:ext uri="{FF2B5EF4-FFF2-40B4-BE49-F238E27FC236}">
                  <a16:creationId xmlns:a16="http://schemas.microsoft.com/office/drawing/2014/main" xmlns=""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2491;p64">
              <a:extLst>
                <a:ext uri="{FF2B5EF4-FFF2-40B4-BE49-F238E27FC236}">
                  <a16:creationId xmlns:a16="http://schemas.microsoft.com/office/drawing/2014/main" xmlns=""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2492;p64">
              <a:extLst>
                <a:ext uri="{FF2B5EF4-FFF2-40B4-BE49-F238E27FC236}">
                  <a16:creationId xmlns:a16="http://schemas.microsoft.com/office/drawing/2014/main" xmlns=""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2493;p64">
              <a:extLst>
                <a:ext uri="{FF2B5EF4-FFF2-40B4-BE49-F238E27FC236}">
                  <a16:creationId xmlns:a16="http://schemas.microsoft.com/office/drawing/2014/main" xmlns=""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2494;p64">
              <a:extLst>
                <a:ext uri="{FF2B5EF4-FFF2-40B4-BE49-F238E27FC236}">
                  <a16:creationId xmlns:a16="http://schemas.microsoft.com/office/drawing/2014/main" xmlns=""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2495;p64">
              <a:extLst>
                <a:ext uri="{FF2B5EF4-FFF2-40B4-BE49-F238E27FC236}">
                  <a16:creationId xmlns:a16="http://schemas.microsoft.com/office/drawing/2014/main" xmlns=""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2496;p64">
              <a:extLst>
                <a:ext uri="{FF2B5EF4-FFF2-40B4-BE49-F238E27FC236}">
                  <a16:creationId xmlns:a16="http://schemas.microsoft.com/office/drawing/2014/main" xmlns=""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2497;p64">
              <a:extLst>
                <a:ext uri="{FF2B5EF4-FFF2-40B4-BE49-F238E27FC236}">
                  <a16:creationId xmlns:a16="http://schemas.microsoft.com/office/drawing/2014/main" xmlns=""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2498;p64">
              <a:extLst>
                <a:ext uri="{FF2B5EF4-FFF2-40B4-BE49-F238E27FC236}">
                  <a16:creationId xmlns:a16="http://schemas.microsoft.com/office/drawing/2014/main" xmlns=""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 name="Google Shape;2499;p64">
              <a:extLst>
                <a:ext uri="{FF2B5EF4-FFF2-40B4-BE49-F238E27FC236}">
                  <a16:creationId xmlns:a16="http://schemas.microsoft.com/office/drawing/2014/main" xmlns=""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xmlns=""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2501;p64">
                <a:extLst>
                  <a:ext uri="{FF2B5EF4-FFF2-40B4-BE49-F238E27FC236}">
                    <a16:creationId xmlns:a16="http://schemas.microsoft.com/office/drawing/2014/main" xmlns=""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2502;p64">
                <a:extLst>
                  <a:ext uri="{FF2B5EF4-FFF2-40B4-BE49-F238E27FC236}">
                    <a16:creationId xmlns:a16="http://schemas.microsoft.com/office/drawing/2014/main" xmlns=""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2503;p64">
                <a:extLst>
                  <a:ext uri="{FF2B5EF4-FFF2-40B4-BE49-F238E27FC236}">
                    <a16:creationId xmlns:a16="http://schemas.microsoft.com/office/drawing/2014/main" xmlns=""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2504;p64">
                <a:extLst>
                  <a:ext uri="{FF2B5EF4-FFF2-40B4-BE49-F238E27FC236}">
                    <a16:creationId xmlns:a16="http://schemas.microsoft.com/office/drawing/2014/main" xmlns=""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2505;p64">
                <a:extLst>
                  <a:ext uri="{FF2B5EF4-FFF2-40B4-BE49-F238E27FC236}">
                    <a16:creationId xmlns:a16="http://schemas.microsoft.com/office/drawing/2014/main" xmlns=""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2506;p64">
                <a:extLst>
                  <a:ext uri="{FF2B5EF4-FFF2-40B4-BE49-F238E27FC236}">
                    <a16:creationId xmlns:a16="http://schemas.microsoft.com/office/drawing/2014/main" xmlns=""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2507;p64">
                <a:extLst>
                  <a:ext uri="{FF2B5EF4-FFF2-40B4-BE49-F238E27FC236}">
                    <a16:creationId xmlns:a16="http://schemas.microsoft.com/office/drawing/2014/main" xmlns=""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2508;p64">
                <a:extLst>
                  <a:ext uri="{FF2B5EF4-FFF2-40B4-BE49-F238E27FC236}">
                    <a16:creationId xmlns:a16="http://schemas.microsoft.com/office/drawing/2014/main" xmlns=""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2509;p64">
                <a:extLst>
                  <a:ext uri="{FF2B5EF4-FFF2-40B4-BE49-F238E27FC236}">
                    <a16:creationId xmlns:a16="http://schemas.microsoft.com/office/drawing/2014/main" xmlns=""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2510;p64">
                <a:extLst>
                  <a:ext uri="{FF2B5EF4-FFF2-40B4-BE49-F238E27FC236}">
                    <a16:creationId xmlns:a16="http://schemas.microsoft.com/office/drawing/2014/main" xmlns=""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2511;p64">
                <a:extLst>
                  <a:ext uri="{FF2B5EF4-FFF2-40B4-BE49-F238E27FC236}">
                    <a16:creationId xmlns:a16="http://schemas.microsoft.com/office/drawing/2014/main" xmlns=""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2512;p64">
                <a:extLst>
                  <a:ext uri="{FF2B5EF4-FFF2-40B4-BE49-F238E27FC236}">
                    <a16:creationId xmlns:a16="http://schemas.microsoft.com/office/drawing/2014/main" xmlns=""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2513;p64">
                <a:extLst>
                  <a:ext uri="{FF2B5EF4-FFF2-40B4-BE49-F238E27FC236}">
                    <a16:creationId xmlns:a16="http://schemas.microsoft.com/office/drawing/2014/main" xmlns=""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2514;p64">
                <a:extLst>
                  <a:ext uri="{FF2B5EF4-FFF2-40B4-BE49-F238E27FC236}">
                    <a16:creationId xmlns:a16="http://schemas.microsoft.com/office/drawing/2014/main" xmlns=""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2515;p64">
                <a:extLst>
                  <a:ext uri="{FF2B5EF4-FFF2-40B4-BE49-F238E27FC236}">
                    <a16:creationId xmlns:a16="http://schemas.microsoft.com/office/drawing/2014/main" xmlns=""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2516;p64">
                <a:extLst>
                  <a:ext uri="{FF2B5EF4-FFF2-40B4-BE49-F238E27FC236}">
                    <a16:creationId xmlns:a16="http://schemas.microsoft.com/office/drawing/2014/main" xmlns=""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2517;p64">
                <a:extLst>
                  <a:ext uri="{FF2B5EF4-FFF2-40B4-BE49-F238E27FC236}">
                    <a16:creationId xmlns:a16="http://schemas.microsoft.com/office/drawing/2014/main" xmlns=""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2518;p64">
                <a:extLst>
                  <a:ext uri="{FF2B5EF4-FFF2-40B4-BE49-F238E27FC236}">
                    <a16:creationId xmlns:a16="http://schemas.microsoft.com/office/drawing/2014/main" xmlns=""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2519;p64">
                <a:extLst>
                  <a:ext uri="{FF2B5EF4-FFF2-40B4-BE49-F238E27FC236}">
                    <a16:creationId xmlns:a16="http://schemas.microsoft.com/office/drawing/2014/main" xmlns=""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2520;p64">
                <a:extLst>
                  <a:ext uri="{FF2B5EF4-FFF2-40B4-BE49-F238E27FC236}">
                    <a16:creationId xmlns:a16="http://schemas.microsoft.com/office/drawing/2014/main" xmlns=""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2521;p64">
                <a:extLst>
                  <a:ext uri="{FF2B5EF4-FFF2-40B4-BE49-F238E27FC236}">
                    <a16:creationId xmlns:a16="http://schemas.microsoft.com/office/drawing/2014/main" xmlns=""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2522;p64">
                <a:extLst>
                  <a:ext uri="{FF2B5EF4-FFF2-40B4-BE49-F238E27FC236}">
                    <a16:creationId xmlns:a16="http://schemas.microsoft.com/office/drawing/2014/main" xmlns=""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2523;p64">
                <a:extLst>
                  <a:ext uri="{FF2B5EF4-FFF2-40B4-BE49-F238E27FC236}">
                    <a16:creationId xmlns:a16="http://schemas.microsoft.com/office/drawing/2014/main" xmlns=""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2524;p64">
                <a:extLst>
                  <a:ext uri="{FF2B5EF4-FFF2-40B4-BE49-F238E27FC236}">
                    <a16:creationId xmlns:a16="http://schemas.microsoft.com/office/drawing/2014/main" xmlns=""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2525;p64">
                <a:extLst>
                  <a:ext uri="{FF2B5EF4-FFF2-40B4-BE49-F238E27FC236}">
                    <a16:creationId xmlns:a16="http://schemas.microsoft.com/office/drawing/2014/main" xmlns=""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2526;p64">
                <a:extLst>
                  <a:ext uri="{FF2B5EF4-FFF2-40B4-BE49-F238E27FC236}">
                    <a16:creationId xmlns:a16="http://schemas.microsoft.com/office/drawing/2014/main" xmlns=""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2527;p64">
                <a:extLst>
                  <a:ext uri="{FF2B5EF4-FFF2-40B4-BE49-F238E27FC236}">
                    <a16:creationId xmlns:a16="http://schemas.microsoft.com/office/drawing/2014/main" xmlns=""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2528;p64">
                <a:extLst>
                  <a:ext uri="{FF2B5EF4-FFF2-40B4-BE49-F238E27FC236}">
                    <a16:creationId xmlns:a16="http://schemas.microsoft.com/office/drawing/2014/main" xmlns=""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2529;p64">
                <a:extLst>
                  <a:ext uri="{FF2B5EF4-FFF2-40B4-BE49-F238E27FC236}">
                    <a16:creationId xmlns:a16="http://schemas.microsoft.com/office/drawing/2014/main" xmlns=""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2530;p64">
                <a:extLst>
                  <a:ext uri="{FF2B5EF4-FFF2-40B4-BE49-F238E27FC236}">
                    <a16:creationId xmlns:a16="http://schemas.microsoft.com/office/drawing/2014/main" xmlns=""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2531;p64">
                <a:extLst>
                  <a:ext uri="{FF2B5EF4-FFF2-40B4-BE49-F238E27FC236}">
                    <a16:creationId xmlns:a16="http://schemas.microsoft.com/office/drawing/2014/main" xmlns=""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2532;p64">
                <a:extLst>
                  <a:ext uri="{FF2B5EF4-FFF2-40B4-BE49-F238E27FC236}">
                    <a16:creationId xmlns:a16="http://schemas.microsoft.com/office/drawing/2014/main" xmlns=""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 name="Google Shape;2533;p64">
                <a:extLst>
                  <a:ext uri="{FF2B5EF4-FFF2-40B4-BE49-F238E27FC236}">
                    <a16:creationId xmlns:a16="http://schemas.microsoft.com/office/drawing/2014/main" xmlns=""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 name="Google Shape;2534;p64">
                <a:extLst>
                  <a:ext uri="{FF2B5EF4-FFF2-40B4-BE49-F238E27FC236}">
                    <a16:creationId xmlns:a16="http://schemas.microsoft.com/office/drawing/2014/main" xmlns=""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 name="Google Shape;2535;p64">
                <a:extLst>
                  <a:ext uri="{FF2B5EF4-FFF2-40B4-BE49-F238E27FC236}">
                    <a16:creationId xmlns:a16="http://schemas.microsoft.com/office/drawing/2014/main" xmlns=""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 name="Google Shape;2536;p64">
                <a:extLst>
                  <a:ext uri="{FF2B5EF4-FFF2-40B4-BE49-F238E27FC236}">
                    <a16:creationId xmlns:a16="http://schemas.microsoft.com/office/drawing/2014/main" xmlns=""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 name="Google Shape;2537;p64">
                <a:extLst>
                  <a:ext uri="{FF2B5EF4-FFF2-40B4-BE49-F238E27FC236}">
                    <a16:creationId xmlns:a16="http://schemas.microsoft.com/office/drawing/2014/main" xmlns=""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 name="Google Shape;2538;p64">
                <a:extLst>
                  <a:ext uri="{FF2B5EF4-FFF2-40B4-BE49-F238E27FC236}">
                    <a16:creationId xmlns:a16="http://schemas.microsoft.com/office/drawing/2014/main" xmlns=""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 name="Google Shape;2539;p64">
                <a:extLst>
                  <a:ext uri="{FF2B5EF4-FFF2-40B4-BE49-F238E27FC236}">
                    <a16:creationId xmlns:a16="http://schemas.microsoft.com/office/drawing/2014/main" xmlns=""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 name="Google Shape;2540;p64">
                <a:extLst>
                  <a:ext uri="{FF2B5EF4-FFF2-40B4-BE49-F238E27FC236}">
                    <a16:creationId xmlns:a16="http://schemas.microsoft.com/office/drawing/2014/main" xmlns=""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 name="Google Shape;2541;p64">
                <a:extLst>
                  <a:ext uri="{FF2B5EF4-FFF2-40B4-BE49-F238E27FC236}">
                    <a16:creationId xmlns:a16="http://schemas.microsoft.com/office/drawing/2014/main" xmlns=""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 name="Google Shape;2542;p64">
                <a:extLst>
                  <a:ext uri="{FF2B5EF4-FFF2-40B4-BE49-F238E27FC236}">
                    <a16:creationId xmlns:a16="http://schemas.microsoft.com/office/drawing/2014/main" xmlns=""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 name="Google Shape;2543;p64">
                <a:extLst>
                  <a:ext uri="{FF2B5EF4-FFF2-40B4-BE49-F238E27FC236}">
                    <a16:creationId xmlns:a16="http://schemas.microsoft.com/office/drawing/2014/main" xmlns=""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 name="Google Shape;2544;p64">
                <a:extLst>
                  <a:ext uri="{FF2B5EF4-FFF2-40B4-BE49-F238E27FC236}">
                    <a16:creationId xmlns:a16="http://schemas.microsoft.com/office/drawing/2014/main" xmlns=""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 name="Google Shape;2545;p64">
                <a:extLst>
                  <a:ext uri="{FF2B5EF4-FFF2-40B4-BE49-F238E27FC236}">
                    <a16:creationId xmlns:a16="http://schemas.microsoft.com/office/drawing/2014/main" xmlns=""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 name="Google Shape;2546;p64">
                <a:extLst>
                  <a:ext uri="{FF2B5EF4-FFF2-40B4-BE49-F238E27FC236}">
                    <a16:creationId xmlns:a16="http://schemas.microsoft.com/office/drawing/2014/main" xmlns=""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 name="Google Shape;2547;p64">
                <a:extLst>
                  <a:ext uri="{FF2B5EF4-FFF2-40B4-BE49-F238E27FC236}">
                    <a16:creationId xmlns:a16="http://schemas.microsoft.com/office/drawing/2014/main" xmlns=""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 name="Google Shape;2548;p64">
                <a:extLst>
                  <a:ext uri="{FF2B5EF4-FFF2-40B4-BE49-F238E27FC236}">
                    <a16:creationId xmlns:a16="http://schemas.microsoft.com/office/drawing/2014/main" xmlns=""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 name="Google Shape;2549;p64">
                <a:extLst>
                  <a:ext uri="{FF2B5EF4-FFF2-40B4-BE49-F238E27FC236}">
                    <a16:creationId xmlns:a16="http://schemas.microsoft.com/office/drawing/2014/main" xmlns=""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 name="Google Shape;2550;p64">
                <a:extLst>
                  <a:ext uri="{FF2B5EF4-FFF2-40B4-BE49-F238E27FC236}">
                    <a16:creationId xmlns:a16="http://schemas.microsoft.com/office/drawing/2014/main" xmlns=""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 name="Google Shape;2551;p64">
                <a:extLst>
                  <a:ext uri="{FF2B5EF4-FFF2-40B4-BE49-F238E27FC236}">
                    <a16:creationId xmlns:a16="http://schemas.microsoft.com/office/drawing/2014/main" xmlns=""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 name="Google Shape;2552;p64">
                <a:extLst>
                  <a:ext uri="{FF2B5EF4-FFF2-40B4-BE49-F238E27FC236}">
                    <a16:creationId xmlns:a16="http://schemas.microsoft.com/office/drawing/2014/main" xmlns=""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 name="Google Shape;2553;p64">
                <a:extLst>
                  <a:ext uri="{FF2B5EF4-FFF2-40B4-BE49-F238E27FC236}">
                    <a16:creationId xmlns:a16="http://schemas.microsoft.com/office/drawing/2014/main" xmlns=""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0" name="Google Shape;2554;p64">
                <a:extLst>
                  <a:ext uri="{FF2B5EF4-FFF2-40B4-BE49-F238E27FC236}">
                    <a16:creationId xmlns:a16="http://schemas.microsoft.com/office/drawing/2014/main" xmlns=""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1" name="Google Shape;2555;p64">
                <a:extLst>
                  <a:ext uri="{FF2B5EF4-FFF2-40B4-BE49-F238E27FC236}">
                    <a16:creationId xmlns:a16="http://schemas.microsoft.com/office/drawing/2014/main" xmlns=""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2" name="Google Shape;2556;p64">
                <a:extLst>
                  <a:ext uri="{FF2B5EF4-FFF2-40B4-BE49-F238E27FC236}">
                    <a16:creationId xmlns:a16="http://schemas.microsoft.com/office/drawing/2014/main" xmlns=""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3" name="Google Shape;2557;p64">
                <a:extLst>
                  <a:ext uri="{FF2B5EF4-FFF2-40B4-BE49-F238E27FC236}">
                    <a16:creationId xmlns:a16="http://schemas.microsoft.com/office/drawing/2014/main" xmlns=""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4" name="Google Shape;2558;p64">
                <a:extLst>
                  <a:ext uri="{FF2B5EF4-FFF2-40B4-BE49-F238E27FC236}">
                    <a16:creationId xmlns:a16="http://schemas.microsoft.com/office/drawing/2014/main" xmlns=""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5" name="Google Shape;2559;p64">
                <a:extLst>
                  <a:ext uri="{FF2B5EF4-FFF2-40B4-BE49-F238E27FC236}">
                    <a16:creationId xmlns:a16="http://schemas.microsoft.com/office/drawing/2014/main" xmlns=""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6" name="Google Shape;2560;p64">
                <a:extLst>
                  <a:ext uri="{FF2B5EF4-FFF2-40B4-BE49-F238E27FC236}">
                    <a16:creationId xmlns:a16="http://schemas.microsoft.com/office/drawing/2014/main" xmlns=""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 name="Google Shape;2561;p64">
                <a:extLst>
                  <a:ext uri="{FF2B5EF4-FFF2-40B4-BE49-F238E27FC236}">
                    <a16:creationId xmlns:a16="http://schemas.microsoft.com/office/drawing/2014/main" xmlns=""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 name="Google Shape;2562;p64">
                <a:extLst>
                  <a:ext uri="{FF2B5EF4-FFF2-40B4-BE49-F238E27FC236}">
                    <a16:creationId xmlns:a16="http://schemas.microsoft.com/office/drawing/2014/main" xmlns=""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9" name="Google Shape;2563;p64">
                <a:extLst>
                  <a:ext uri="{FF2B5EF4-FFF2-40B4-BE49-F238E27FC236}">
                    <a16:creationId xmlns:a16="http://schemas.microsoft.com/office/drawing/2014/main" xmlns=""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0" name="Google Shape;2564;p64">
                <a:extLst>
                  <a:ext uri="{FF2B5EF4-FFF2-40B4-BE49-F238E27FC236}">
                    <a16:creationId xmlns:a16="http://schemas.microsoft.com/office/drawing/2014/main" xmlns=""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1" name="Google Shape;2565;p64">
                <a:extLst>
                  <a:ext uri="{FF2B5EF4-FFF2-40B4-BE49-F238E27FC236}">
                    <a16:creationId xmlns:a16="http://schemas.microsoft.com/office/drawing/2014/main" xmlns=""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2" name="Google Shape;2566;p64">
                <a:extLst>
                  <a:ext uri="{FF2B5EF4-FFF2-40B4-BE49-F238E27FC236}">
                    <a16:creationId xmlns:a16="http://schemas.microsoft.com/office/drawing/2014/main" xmlns=""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3" name="Google Shape;2567;p64">
                <a:extLst>
                  <a:ext uri="{FF2B5EF4-FFF2-40B4-BE49-F238E27FC236}">
                    <a16:creationId xmlns:a16="http://schemas.microsoft.com/office/drawing/2014/main" xmlns=""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2568;p64">
                <a:extLst>
                  <a:ext uri="{FF2B5EF4-FFF2-40B4-BE49-F238E27FC236}">
                    <a16:creationId xmlns:a16="http://schemas.microsoft.com/office/drawing/2014/main" xmlns=""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2569;p64">
                <a:extLst>
                  <a:ext uri="{FF2B5EF4-FFF2-40B4-BE49-F238E27FC236}">
                    <a16:creationId xmlns:a16="http://schemas.microsoft.com/office/drawing/2014/main" xmlns=""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2570;p64">
                <a:extLst>
                  <a:ext uri="{FF2B5EF4-FFF2-40B4-BE49-F238E27FC236}">
                    <a16:creationId xmlns:a16="http://schemas.microsoft.com/office/drawing/2014/main" xmlns=""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7" name="Google Shape;2571;p64">
                <a:extLst>
                  <a:ext uri="{FF2B5EF4-FFF2-40B4-BE49-F238E27FC236}">
                    <a16:creationId xmlns:a16="http://schemas.microsoft.com/office/drawing/2014/main" xmlns=""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8" name="Google Shape;2572;p64">
                <a:extLst>
                  <a:ext uri="{FF2B5EF4-FFF2-40B4-BE49-F238E27FC236}">
                    <a16:creationId xmlns:a16="http://schemas.microsoft.com/office/drawing/2014/main" xmlns=""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 name="Google Shape;2573;p64">
                <a:extLst>
                  <a:ext uri="{FF2B5EF4-FFF2-40B4-BE49-F238E27FC236}">
                    <a16:creationId xmlns:a16="http://schemas.microsoft.com/office/drawing/2014/main" xmlns=""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 name="Google Shape;2574;p64">
                <a:extLst>
                  <a:ext uri="{FF2B5EF4-FFF2-40B4-BE49-F238E27FC236}">
                    <a16:creationId xmlns:a16="http://schemas.microsoft.com/office/drawing/2014/main" xmlns=""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 name="Google Shape;2575;p64">
                <a:extLst>
                  <a:ext uri="{FF2B5EF4-FFF2-40B4-BE49-F238E27FC236}">
                    <a16:creationId xmlns:a16="http://schemas.microsoft.com/office/drawing/2014/main" xmlns=""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22" name="图片 20">
            <a:extLst>
              <a:ext uri="{FF2B5EF4-FFF2-40B4-BE49-F238E27FC236}">
                <a16:creationId xmlns:a16="http://schemas.microsoft.com/office/drawing/2014/main" xmlns=""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xmlns=""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xmlns=""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xmlns=""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xmlns=""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xmlns=""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xmlns=""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xmlns=""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xmlns=""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xmlns=""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xmlns=""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xmlns=""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xmlns=""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xmlns=""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xmlns=""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xmlns=""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xmlns=""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xmlns=""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xmlns=""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xmlns=""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xmlns=""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xmlns=""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xmlns=""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xmlns=""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xmlns=""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xmlns=""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xmlns=""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xmlns=""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0" name="Oval 59">
            <a:extLst>
              <a:ext uri="{FF2B5EF4-FFF2-40B4-BE49-F238E27FC236}">
                <a16:creationId xmlns:a16="http://schemas.microsoft.com/office/drawing/2014/main" xmlns=""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1" name="Oval 60">
            <a:extLst>
              <a:ext uri="{FF2B5EF4-FFF2-40B4-BE49-F238E27FC236}">
                <a16:creationId xmlns:a16="http://schemas.microsoft.com/office/drawing/2014/main" xmlns=""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62" name="Oval 61">
            <a:extLst>
              <a:ext uri="{FF2B5EF4-FFF2-40B4-BE49-F238E27FC236}">
                <a16:creationId xmlns:a16="http://schemas.microsoft.com/office/drawing/2014/main" xmlns=""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5" name="Oval 74">
            <a:extLst>
              <a:ext uri="{FF2B5EF4-FFF2-40B4-BE49-F238E27FC236}">
                <a16:creationId xmlns:a16="http://schemas.microsoft.com/office/drawing/2014/main" xmlns=""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6" name="Oval 75">
            <a:extLst>
              <a:ext uri="{FF2B5EF4-FFF2-40B4-BE49-F238E27FC236}">
                <a16:creationId xmlns:a16="http://schemas.microsoft.com/office/drawing/2014/main" xmlns=""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7" name="Oval 76">
            <a:extLst>
              <a:ext uri="{FF2B5EF4-FFF2-40B4-BE49-F238E27FC236}">
                <a16:creationId xmlns:a16="http://schemas.microsoft.com/office/drawing/2014/main" xmlns=""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8" name="Oval 77">
            <a:extLst>
              <a:ext uri="{FF2B5EF4-FFF2-40B4-BE49-F238E27FC236}">
                <a16:creationId xmlns:a16="http://schemas.microsoft.com/office/drawing/2014/main" xmlns=""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79" name="Oval 78">
            <a:extLst>
              <a:ext uri="{FF2B5EF4-FFF2-40B4-BE49-F238E27FC236}">
                <a16:creationId xmlns:a16="http://schemas.microsoft.com/office/drawing/2014/main" xmlns=""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0" name="Oval 79">
            <a:extLst>
              <a:ext uri="{FF2B5EF4-FFF2-40B4-BE49-F238E27FC236}">
                <a16:creationId xmlns:a16="http://schemas.microsoft.com/office/drawing/2014/main" xmlns=""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81" name="Oval 80">
            <a:extLst>
              <a:ext uri="{FF2B5EF4-FFF2-40B4-BE49-F238E27FC236}">
                <a16:creationId xmlns:a16="http://schemas.microsoft.com/office/drawing/2014/main" xmlns=""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70" name="Picture 69">
            <a:extLst>
              <a:ext uri="{FF2B5EF4-FFF2-40B4-BE49-F238E27FC236}">
                <a16:creationId xmlns:a16="http://schemas.microsoft.com/office/drawing/2014/main" xmlns=""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xmlns=""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xmlns=""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xmlns=""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xmlns=""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xmlns=""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xmlns=""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xmlns=""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xmlns=""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xmlns=""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99" name="Oval 98">
            <a:extLst>
              <a:ext uri="{FF2B5EF4-FFF2-40B4-BE49-F238E27FC236}">
                <a16:creationId xmlns:a16="http://schemas.microsoft.com/office/drawing/2014/main" xmlns=""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1" name="Oval 100">
            <a:extLst>
              <a:ext uri="{FF2B5EF4-FFF2-40B4-BE49-F238E27FC236}">
                <a16:creationId xmlns:a16="http://schemas.microsoft.com/office/drawing/2014/main" xmlns=""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2" name="Oval 101">
            <a:extLst>
              <a:ext uri="{FF2B5EF4-FFF2-40B4-BE49-F238E27FC236}">
                <a16:creationId xmlns:a16="http://schemas.microsoft.com/office/drawing/2014/main" xmlns=""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3" name="Oval 102">
            <a:extLst>
              <a:ext uri="{FF2B5EF4-FFF2-40B4-BE49-F238E27FC236}">
                <a16:creationId xmlns:a16="http://schemas.microsoft.com/office/drawing/2014/main" xmlns=""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4" name="Oval 103">
            <a:extLst>
              <a:ext uri="{FF2B5EF4-FFF2-40B4-BE49-F238E27FC236}">
                <a16:creationId xmlns:a16="http://schemas.microsoft.com/office/drawing/2014/main" xmlns=""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5" name="Oval 104">
            <a:extLst>
              <a:ext uri="{FF2B5EF4-FFF2-40B4-BE49-F238E27FC236}">
                <a16:creationId xmlns:a16="http://schemas.microsoft.com/office/drawing/2014/main" xmlns=""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06" name="Oval 105">
            <a:extLst>
              <a:ext uri="{FF2B5EF4-FFF2-40B4-BE49-F238E27FC236}">
                <a16:creationId xmlns:a16="http://schemas.microsoft.com/office/drawing/2014/main" xmlns=""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107" name="Picture 106">
            <a:extLst>
              <a:ext uri="{FF2B5EF4-FFF2-40B4-BE49-F238E27FC236}">
                <a16:creationId xmlns:a16="http://schemas.microsoft.com/office/drawing/2014/main" xmlns=""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xmlns=""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xmlns=""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xmlns=""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xmlns=""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xmlns=""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xmlns=""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xmlns=""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xmlns=""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xmlns=""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xmlns=""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xmlns=""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xmlns=""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xmlns=""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xmlns=""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xmlns=""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xmlns=""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xmlns=""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xmlns=""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xmlns="" id="{B6908062-2344-4613-B413-B8BAE63B624F}"/>
                </a:ext>
              </a:extLst>
            </p:cNvPr>
            <p:cNvSpPr txBox="1"/>
            <p:nvPr/>
          </p:nvSpPr>
          <p:spPr>
            <a:xfrm>
              <a:off x="1780986" y="987951"/>
              <a:ext cx="9471502" cy="1323440"/>
            </a:xfrm>
            <a:prstGeom prst="rect">
              <a:avLst/>
            </a:prstGeom>
            <a:noFill/>
          </p:spPr>
          <p:txBody>
            <a:bodyPr wrap="square" rtlCol="0">
              <a:spAutoFit/>
            </a:bodyPr>
            <a:lstStyle/>
            <a:p>
              <a:pPr defTabSz="914377"/>
              <a:r>
                <a:rPr lang="en-US" sz="800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sp>
          <p:nvSpPr>
            <p:cNvPr id="119" name="TextBox 118">
              <a:extLst>
                <a:ext uri="{FF2B5EF4-FFF2-40B4-BE49-F238E27FC236}">
                  <a16:creationId xmlns:a16="http://schemas.microsoft.com/office/drawing/2014/main" xmlns=""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defTabSz="914377"/>
              <a:r>
                <a:rPr lang="en-US" sz="800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latin typeface="#9Slide07 IcielStormtrooper" panose="020B0500000000000000" pitchFamily="34" charset="0"/>
                  <a:cs typeface="Arial"/>
                  <a:sym typeface="Arial"/>
                </a:rPr>
                <a:t>KHO BÁU ĐẠI DƯƠNG</a:t>
              </a:r>
            </a:p>
          </p:txBody>
        </p:sp>
      </p:grpSp>
      <p:pic>
        <p:nvPicPr>
          <p:cNvPr id="96" name="Picture 95">
            <a:extLst>
              <a:ext uri="{FF2B5EF4-FFF2-40B4-BE49-F238E27FC236}">
                <a16:creationId xmlns:a16="http://schemas.microsoft.com/office/drawing/2014/main" xmlns=""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60000"/>
                      <a:lumOff val="40000"/>
                    </a:srgbClr>
                  </a:solidFill>
                  <a:latin typeface="SVN-SAF" panose="02040603050506020204" pitchFamily="18" charset="0"/>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dirty="0">
                  <a:ln>
                    <a:solidFill>
                      <a:srgbClr val="002060"/>
                    </a:solidFill>
                  </a:ln>
                  <a:solidFill>
                    <a:srgbClr val="5B9BD5">
                      <a:lumMod val="75000"/>
                    </a:srgbClr>
                  </a:solidFill>
                  <a:latin typeface="SVN-SAF" panose="02040603050506020204" pitchFamily="18" charset="0"/>
                  <a:cs typeface="Arial"/>
                  <a:sym typeface="Arial"/>
                </a:rPr>
                <a:t>Treasure hunt</a:t>
              </a:r>
            </a:p>
          </p:txBody>
        </p:sp>
        <p:sp>
          <p:nvSpPr>
            <p:cNvPr id="2" name="TextBox 1">
              <a:hlinkClick r:id="rId3"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defTabSz="914377">
                <a:defRPr/>
              </a:pPr>
              <a:r>
                <a:rPr lang="en-US" sz="6600" b="1" dirty="0">
                  <a:ln>
                    <a:solidFill>
                      <a:srgbClr val="002060"/>
                    </a:solidFill>
                  </a:ln>
                  <a:solidFill>
                    <a:srgbClr val="FFC000">
                      <a:lumMod val="60000"/>
                      <a:lumOff val="40000"/>
                    </a:srgbClr>
                  </a:solidFill>
                  <a:effectLst>
                    <a:outerShdw blurRad="38100" dist="38100" dir="2700000" algn="tl">
                      <a:srgbClr val="000000">
                        <a:alpha val="43137"/>
                      </a:srgbClr>
                    </a:outerShdw>
                  </a:effectLst>
                  <a:latin typeface="SVN-SAF" panose="02040603050506020204" pitchFamily="18" charset="0"/>
                  <a:cs typeface="Arial"/>
                  <a:sym typeface="Arial"/>
                </a:rPr>
                <a:t>Treasure hunt</a:t>
              </a:r>
            </a:p>
          </p:txBody>
        </p:sp>
      </p:grpSp>
      <p:pic>
        <p:nvPicPr>
          <p:cNvPr id="21" name="Picture 20">
            <a:extLst>
              <a:ext uri="{FF2B5EF4-FFF2-40B4-BE49-F238E27FC236}">
                <a16:creationId xmlns:a16="http://schemas.microsoft.com/office/drawing/2014/main" xmlns="" id="{CFDE8BE6-B504-415F-8841-D03827B0F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xmlns="" id="{CF8BBE88-BC36-4D38-9F12-3C0C48CC3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xmlns="" id="{4E8BDB1D-40BE-47F8-97CE-0C44BF003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xmlns="" id="{86F25EC2-A699-477F-965A-F1D71DC8B2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xmlns="" id="{A4507555-8DBA-4A5F-8181-085476771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xmlns="" id="{0867ECFF-4793-463B-8F22-A790EF566910}"/>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xmlns="" id="{54EDAB7A-3DEB-418E-A5CC-CE597E733DE3}"/>
              </a:ext>
            </a:extLst>
          </p:cNvPr>
          <p:cNvPicPr>
            <a:picLocks noChangeAspect="1"/>
          </p:cNvPicPr>
          <p:nvPr/>
        </p:nvPicPr>
        <p:blipFill>
          <a:blip r:embed="rId10"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xmlns="" id="{598CC335-1D8C-4B68-861F-7A40E65EF0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xmlns="" id="{86247E47-D369-487C-BC54-D42CD277144F}"/>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xmlns="" id="{D61DD841-EF6E-4F83-92C4-0A581D3716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xmlns="" id="{C6024ED1-707C-43B6-9F91-24680B616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xmlns="" id="{A06C2500-7D66-452A-B2B3-F7CFE4C06B2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xmlns="" id="{C62F2DB9-E639-43BB-B38E-6047E521B3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xmlns="" id="{83771B9D-B316-4274-8F9B-0F3CF060B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xmlns="" id="{CE173C20-FCD0-410E-8003-03F2FA7FCDB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xmlns="" id="{BC028A83-2254-4951-8A43-8BF9764B67F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xmlns="" id="{98A36776-0AB6-4821-9462-05AE36AEAD6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xmlns="" id="{2883B65D-08D4-450D-B147-DA925CA8255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xmlns="" id="{28F5DED4-A36C-4DA3-BCF2-26E99A64F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xmlns="" id="{F723C263-7981-49AF-B0BC-AED3FDF27B8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xmlns="" id="{FA213518-0D6C-4D37-BBC1-EEFCAA6FCB3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xmlns="" id="{C895D4DE-7AF9-49CC-9920-B94C953B136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xmlns="" id="{8AE3A4C0-1C4F-414E-8E4D-DD622F0E095F}"/>
              </a:ext>
            </a:extLst>
          </p:cNvPr>
          <p:cNvPicPr>
            <a:picLocks noChangeAspect="1"/>
          </p:cNvPicPr>
          <p:nvPr/>
        </p:nvPicPr>
        <p:blipFill>
          <a:blip r:embed="rId18"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xmlns="" id="{2E374B17-02F7-41EF-AE06-38EFF52FB3B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0" action="ppaction://hlinksldjump"/>
            <a:extLst>
              <a:ext uri="{FF2B5EF4-FFF2-40B4-BE49-F238E27FC236}">
                <a16:creationId xmlns:a16="http://schemas.microsoft.com/office/drawing/2014/main" xmlns="" id="{C6D5F890-7169-4E14-B1CC-A742816B125A}"/>
              </a:ext>
            </a:extLst>
          </p:cNvPr>
          <p:cNvPicPr>
            <a:picLocks noChangeAspect="1"/>
          </p:cNvPicPr>
          <p:nvPr/>
        </p:nvPicPr>
        <p:blipFill>
          <a:blip r:embed="rId21"/>
          <a:stretch>
            <a:fillRect/>
          </a:stretch>
        </p:blipFill>
        <p:spPr>
          <a:xfrm>
            <a:off x="712389" y="4150155"/>
            <a:ext cx="2322777" cy="2365453"/>
          </a:xfrm>
          <a:prstGeom prst="rect">
            <a:avLst/>
          </a:prstGeom>
        </p:spPr>
      </p:pic>
      <p:pic>
        <p:nvPicPr>
          <p:cNvPr id="52" name="Picture 51">
            <a:hlinkClick r:id="rId22" action="ppaction://hlinksldjump"/>
            <a:extLst>
              <a:ext uri="{FF2B5EF4-FFF2-40B4-BE49-F238E27FC236}">
                <a16:creationId xmlns:a16="http://schemas.microsoft.com/office/drawing/2014/main" xmlns="" id="{B924FED3-D051-472E-A285-EE633696B9BA}"/>
              </a:ext>
            </a:extLst>
          </p:cNvPr>
          <p:cNvPicPr>
            <a:picLocks noChangeAspect="1"/>
          </p:cNvPicPr>
          <p:nvPr/>
        </p:nvPicPr>
        <p:blipFill>
          <a:blip r:embed="rId23"/>
          <a:stretch>
            <a:fillRect/>
          </a:stretch>
        </p:blipFill>
        <p:spPr>
          <a:xfrm>
            <a:off x="4023261" y="3948806"/>
            <a:ext cx="2139881" cy="1950889"/>
          </a:xfrm>
          <a:prstGeom prst="rect">
            <a:avLst/>
          </a:prstGeom>
        </p:spPr>
      </p:pic>
      <p:pic>
        <p:nvPicPr>
          <p:cNvPr id="53" name="Picture 52">
            <a:hlinkClick r:id="rId24" action="ppaction://hlinksldjump"/>
            <a:extLst>
              <a:ext uri="{FF2B5EF4-FFF2-40B4-BE49-F238E27FC236}">
                <a16:creationId xmlns:a16="http://schemas.microsoft.com/office/drawing/2014/main" xmlns="" id="{5A2F2462-FDAA-4EBC-95FB-38CE494A103B}"/>
              </a:ext>
            </a:extLst>
          </p:cNvPr>
          <p:cNvPicPr>
            <a:picLocks noChangeAspect="1"/>
          </p:cNvPicPr>
          <p:nvPr/>
        </p:nvPicPr>
        <p:blipFill>
          <a:blip r:embed="rId25"/>
          <a:stretch>
            <a:fillRect/>
          </a:stretch>
        </p:blipFill>
        <p:spPr>
          <a:xfrm>
            <a:off x="5822329" y="5018458"/>
            <a:ext cx="2170364" cy="1999661"/>
          </a:xfrm>
          <a:prstGeom prst="rect">
            <a:avLst/>
          </a:prstGeom>
        </p:spPr>
      </p:pic>
      <p:sp>
        <p:nvSpPr>
          <p:cNvPr id="37" name="Arrow: Striped Right 1">
            <a:hlinkClick r:id="rId26" action="ppaction://hlinksldjump"/>
            <a:extLst>
              <a:ext uri="{FF2B5EF4-FFF2-40B4-BE49-F238E27FC236}">
                <a16:creationId xmlns:a16="http://schemas.microsoft.com/office/drawing/2014/main" xmlns=""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spTree>
    <p:extLst>
      <p:ext uri="{BB962C8B-B14F-4D97-AF65-F5344CB8AC3E}">
        <p14:creationId xmlns:p14="http://schemas.microsoft.com/office/powerpoint/2010/main" val="2187092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p:sp>
        <p:nvSpPr>
          <p:cNvPr id="26" name="TextBox 25"/>
          <p:cNvSpPr txBox="1"/>
          <p:nvPr/>
        </p:nvSpPr>
        <p:spPr>
          <a:xfrm>
            <a:off x="1975555" y="761603"/>
            <a:ext cx="7807136" cy="810543"/>
          </a:xfrm>
          <a:prstGeom prst="rect">
            <a:avLst/>
          </a:prstGeom>
          <a:noFill/>
        </p:spPr>
        <p:txBody>
          <a:bodyPr wrap="square" rtlCol="0">
            <a:spAutoFit/>
          </a:bodyPr>
          <a:lstStyle/>
          <a:p>
            <a:pPr algn="ctr" defTabSz="914377">
              <a:defRPr/>
            </a:pPr>
            <a:r>
              <a:rPr lang="nl-NL" sz="4667" b="1" kern="0" dirty="0">
                <a:solidFill>
                  <a:srgbClr val="002060"/>
                </a:solidFill>
                <a:latin typeface="Times New Roman" panose="02020603050405020304" pitchFamily="18" charset="0"/>
                <a:cs typeface="Times New Roman" panose="02020603050405020304" pitchFamily="18" charset="0"/>
                <a:sym typeface="Arial"/>
              </a:rPr>
              <a:t>Câu 1: 3 thế kỷ = ....... năm</a:t>
            </a:r>
            <a:endParaRPr lang="en-US" sz="7200" dirty="0">
              <a:solidFill>
                <a:srgbClr val="002060"/>
              </a:solidFill>
              <a:latin typeface="SVN-SAF" panose="02040603050506020204" pitchFamily="18" charset="0"/>
              <a:cs typeface="Arial"/>
              <a:sym typeface="Arial"/>
            </a:endParaRPr>
          </a:p>
        </p:txBody>
      </p:sp>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p:sp>
          <p:nvSpPr>
            <p:cNvPr id="28" name="TextBox 27"/>
            <p:cNvSpPr txBox="1"/>
            <p:nvPr/>
          </p:nvSpPr>
          <p:spPr>
            <a:xfrm>
              <a:off x="4204870" y="3798477"/>
              <a:ext cx="5772813" cy="1015663"/>
            </a:xfrm>
            <a:prstGeom prst="rect">
              <a:avLst/>
            </a:prstGeom>
            <a:noFill/>
          </p:spPr>
          <p:txBody>
            <a:bodyPr wrap="square" rtlCol="0">
              <a:spAutoFit/>
            </a:bodyPr>
            <a:lstStyle/>
            <a:p>
              <a:pPr algn="ctr" defTabSz="914377">
                <a:defRPr/>
              </a:pPr>
              <a:r>
                <a:rPr lang="en-US" sz="6000" b="1" kern="0" dirty="0">
                  <a:solidFill>
                    <a:srgbClr val="E24A8B"/>
                  </a:solidFill>
                  <a:latin typeface="Times New Roman" panose="02020603050405020304" pitchFamily="18" charset="0"/>
                  <a:cs typeface="Times New Roman" panose="02020603050405020304" pitchFamily="18" charset="0"/>
                  <a:sym typeface="Arial"/>
                </a:rPr>
                <a:t>300 </a:t>
              </a:r>
              <a:r>
                <a:rPr lang="en-US" sz="6000" b="1" kern="0" dirty="0" err="1">
                  <a:solidFill>
                    <a:srgbClr val="E24A8B"/>
                  </a:solidFill>
                  <a:latin typeface="Times New Roman" panose="02020603050405020304" pitchFamily="18" charset="0"/>
                  <a:cs typeface="Times New Roman" panose="02020603050405020304" pitchFamily="18" charset="0"/>
                  <a:sym typeface="Arial"/>
                </a:rPr>
                <a:t>năm</a:t>
              </a:r>
              <a:endParaRPr lang="en-US" sz="6000" dirty="0">
                <a:solidFill>
                  <a:srgbClr val="E24A8B"/>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0" action="ppaction://hlinksldjump"/>
            <a:extLst>
              <a:ext uri="{FF2B5EF4-FFF2-40B4-BE49-F238E27FC236}">
                <a16:creationId xmlns:a16="http://schemas.microsoft.com/office/drawing/2014/main" xmlns=""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xmlns="" id="{9A950D90-EB88-4AEE-ABA9-CBF69E8D0C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xmlns="" id="{1B53F45D-8841-4C7A-B5E7-23ECC5893A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xmlns="" id="{7FC37107-4A2B-4695-B4BB-BE382E4CFC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xmlns="" id="{39F40EBA-884A-40F5-96D5-080820C5DD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xmlns="" id="{42DAA7BE-D8CE-4F30-92C2-09544D4893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xmlns="" id="{E891FA11-601B-444B-8509-BE6D036097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p:sp>
        <p:nvSpPr>
          <p:cNvPr id="26" name="TextBox 25"/>
          <p:cNvSpPr txBox="1"/>
          <p:nvPr/>
        </p:nvSpPr>
        <p:spPr>
          <a:xfrm>
            <a:off x="2682334" y="1055629"/>
            <a:ext cx="7588717" cy="707886"/>
          </a:xfrm>
          <a:prstGeom prst="rect">
            <a:avLst/>
          </a:prstGeom>
          <a:noFill/>
        </p:spPr>
        <p:txBody>
          <a:bodyPr wrap="square" rtlCol="0">
            <a:spAutoFit/>
          </a:bodyPr>
          <a:lstStyle/>
          <a:p>
            <a:pPr algn="ctr" defTabSz="914377">
              <a:defRPr/>
            </a:pPr>
            <a:r>
              <a:rPr lang="en-US" sz="4000" b="1" dirty="0" err="1">
                <a:solidFill>
                  <a:srgbClr val="0070C0"/>
                </a:solidFill>
                <a:latin typeface="Times New Roman" panose="02020603050405020304" pitchFamily="18" charset="0"/>
                <a:cs typeface="Times New Roman" panose="02020603050405020304" pitchFamily="18" charset="0"/>
                <a:sym typeface="Arial"/>
              </a:rPr>
              <a:t>Câu</a:t>
            </a:r>
            <a:r>
              <a:rPr lang="en-US" sz="4000" b="1" dirty="0">
                <a:solidFill>
                  <a:srgbClr val="0070C0"/>
                </a:solidFill>
                <a:latin typeface="Times New Roman" panose="02020603050405020304" pitchFamily="18" charset="0"/>
                <a:cs typeface="Times New Roman" panose="02020603050405020304" pitchFamily="18" charset="0"/>
                <a:sym typeface="Arial"/>
              </a:rPr>
              <a:t> 2: 4 </a:t>
            </a:r>
            <a:r>
              <a:rPr lang="en-US" sz="4000" b="1" dirty="0" err="1">
                <a:solidFill>
                  <a:srgbClr val="0070C0"/>
                </a:solidFill>
                <a:latin typeface="Times New Roman" panose="02020603050405020304" pitchFamily="18" charset="0"/>
                <a:cs typeface="Times New Roman" panose="02020603050405020304" pitchFamily="18" charset="0"/>
                <a:sym typeface="Arial"/>
              </a:rPr>
              <a:t>phút</a:t>
            </a:r>
            <a:r>
              <a:rPr lang="en-US" sz="4000" b="1" dirty="0">
                <a:solidFill>
                  <a:srgbClr val="0070C0"/>
                </a:solidFill>
                <a:latin typeface="Times New Roman" panose="02020603050405020304" pitchFamily="18" charset="0"/>
                <a:cs typeface="Times New Roman" panose="02020603050405020304" pitchFamily="18" charset="0"/>
                <a:sym typeface="Arial"/>
              </a:rPr>
              <a:t> 30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r>
              <a:rPr lang="en-US" sz="4000" b="1" dirty="0">
                <a:solidFill>
                  <a:srgbClr val="0070C0"/>
                </a:solidFill>
                <a:latin typeface="Times New Roman" panose="02020603050405020304" pitchFamily="18" charset="0"/>
                <a:cs typeface="Times New Roman" panose="02020603050405020304" pitchFamily="18" charset="0"/>
                <a:sym typeface="Arial"/>
              </a:rPr>
              <a:t> = ......</a:t>
            </a:r>
            <a:r>
              <a:rPr lang="en-US" sz="4000" b="1" dirty="0" err="1">
                <a:solidFill>
                  <a:srgbClr val="0070C0"/>
                </a:solidFill>
                <a:latin typeface="Times New Roman" panose="02020603050405020304" pitchFamily="18" charset="0"/>
                <a:cs typeface="Times New Roman" panose="02020603050405020304" pitchFamily="18" charset="0"/>
                <a:sym typeface="Arial"/>
              </a:rPr>
              <a:t>giây</a:t>
            </a:r>
            <a:endParaRPr lang="en-US" sz="4000" b="1"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29" name="Group 28"/>
          <p:cNvGrpSpPr/>
          <p:nvPr/>
        </p:nvGrpSpPr>
        <p:grpSpPr>
          <a:xfrm>
            <a:off x="3605209" y="2498739"/>
            <a:ext cx="5468931" cy="4789573"/>
            <a:chOff x="3605209" y="2498738"/>
            <a:chExt cx="5468930" cy="4789573"/>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p:sp>
          <p:nvSpPr>
            <p:cNvPr id="28" name="TextBox 27"/>
            <p:cNvSpPr txBox="1"/>
            <p:nvPr/>
          </p:nvSpPr>
          <p:spPr>
            <a:xfrm>
              <a:off x="4848447" y="4328873"/>
              <a:ext cx="3503402" cy="707886"/>
            </a:xfrm>
            <a:prstGeom prst="rect">
              <a:avLst/>
            </a:prstGeom>
            <a:noFill/>
          </p:spPr>
          <p:txBody>
            <a:bodyPr wrap="square" rtlCol="0">
              <a:spAutoFit/>
            </a:bodyPr>
            <a:lstStyle/>
            <a:p>
              <a:pPr defTabSz="914377">
                <a:defRPr/>
              </a:pPr>
              <a:r>
                <a:rPr lang="en-US" sz="4000" dirty="0">
                  <a:solidFill>
                    <a:srgbClr val="44546A">
                      <a:lumMod val="75000"/>
                    </a:srgbClr>
                  </a:solidFill>
                  <a:latin typeface="Arial Black" panose="020B0A04020102020204" pitchFamily="34" charset="0"/>
                  <a:cs typeface="Arial"/>
                  <a:sym typeface="Arial"/>
                </a:rPr>
                <a:t>270 </a:t>
              </a:r>
              <a:r>
                <a:rPr lang="en-US" sz="4000" dirty="0" err="1">
                  <a:solidFill>
                    <a:srgbClr val="44546A">
                      <a:lumMod val="75000"/>
                    </a:srgbClr>
                  </a:solidFill>
                  <a:latin typeface="Arial Black" panose="020B0A04020102020204" pitchFamily="34" charset="0"/>
                  <a:cs typeface="Arial"/>
                  <a:sym typeface="Arial"/>
                </a:rPr>
                <a:t>giây</a:t>
              </a:r>
              <a:endParaRPr lang="en-US" sz="4000" dirty="0">
                <a:solidFill>
                  <a:srgbClr val="44546A">
                    <a:lumMod val="75000"/>
                  </a:srgbClr>
                </a:solidFill>
                <a:latin typeface="Arial Black" panose="020B0A04020102020204" pitchFamily="34" charset="0"/>
                <a:cs typeface="Arial"/>
                <a:sym typeface="Arial"/>
              </a:endParaRP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0" action="ppaction://hlinksldjump"/>
            <a:extLst>
              <a:ext uri="{FF2B5EF4-FFF2-40B4-BE49-F238E27FC236}">
                <a16:creationId xmlns:a16="http://schemas.microsoft.com/office/drawing/2014/main" xmlns=""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xmlns="" id="{1B5575B8-9370-4F0C-BE8A-716632A390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xmlns="" id="{85B56CBB-ECF0-4DB8-ABE0-D916489B6A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xmlns="" id="{61156AAB-CF7C-4333-8011-8539BCDB73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xmlns="" id="{C4BCC129-C917-4946-867C-864F3D16DF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xmlns="" id="{80FB3CA3-976E-4EA9-9ABC-4715C61871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xmlns="" id="{6D33F5CC-C197-47BB-BF3E-A1594E6B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p:sp>
        <p:nvSpPr>
          <p:cNvPr id="26" name="TextBox 25"/>
          <p:cNvSpPr txBox="1"/>
          <p:nvPr/>
        </p:nvSpPr>
        <p:spPr>
          <a:xfrm>
            <a:off x="2014675" y="514885"/>
            <a:ext cx="9110128" cy="707886"/>
          </a:xfrm>
          <a:prstGeom prst="rect">
            <a:avLst/>
          </a:prstGeom>
          <a:noFill/>
        </p:spPr>
        <p:txBody>
          <a:bodyPr wrap="square" rtlCol="0">
            <a:spAutoFit/>
          </a:bodyPr>
          <a:lstStyle/>
          <a:p>
            <a:pPr algn="ctr" defTabSz="914377">
              <a:defRPr/>
            </a:pP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Câu</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3: 600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năm</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 .....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thế</a:t>
            </a:r>
            <a:r>
              <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rPr>
              <a:t>kỷ</a:t>
            </a:r>
            <a:endParaRPr lang="en-US" sz="4000" b="1"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9" name="Group 28"/>
          <p:cNvGrpSpPr/>
          <p:nvPr/>
        </p:nvGrpSpPr>
        <p:grpSpPr>
          <a:xfrm>
            <a:off x="3657600" y="2472952"/>
            <a:ext cx="5468931" cy="4789574"/>
            <a:chOff x="3657600" y="2472952"/>
            <a:chExt cx="5468930" cy="4789573"/>
          </a:xfrm>
        </p:grpSpPr>
        <p:pic>
          <p:nvPicPr>
            <p:cNvPr id="27" name="Picture 2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p:sp>
          <p:nvSpPr>
            <p:cNvPr id="28" name="TextBox 27"/>
            <p:cNvSpPr txBox="1"/>
            <p:nvPr/>
          </p:nvSpPr>
          <p:spPr>
            <a:xfrm>
              <a:off x="4198669" y="3814255"/>
              <a:ext cx="4039793" cy="1569660"/>
            </a:xfrm>
            <a:prstGeom prst="rect">
              <a:avLst/>
            </a:prstGeom>
            <a:noFill/>
          </p:spPr>
          <p:txBody>
            <a:bodyPr wrap="square" rtlCol="0">
              <a:spAutoFit/>
            </a:bodyPr>
            <a:lstStyle/>
            <a:p>
              <a:pPr algn="ctr" defTabSz="914377">
                <a:defRPr/>
              </a:pPr>
              <a:r>
                <a:rPr lang="en-US" sz="9600" dirty="0">
                  <a:solidFill>
                    <a:srgbClr val="44546A">
                      <a:lumMod val="75000"/>
                    </a:srgbClr>
                  </a:solidFill>
                  <a:latin typeface="Arial Black" panose="020B0A04020102020204" pitchFamily="34" charset="0"/>
                  <a:cs typeface="Arial"/>
                  <a:sym typeface="Arial"/>
                </a:rPr>
                <a:t>6</a:t>
              </a:r>
            </a:p>
          </p:txBody>
        </p:sp>
      </p:grpSp>
      <p:pic>
        <p:nvPicPr>
          <p:cNvPr id="30" name="Picture 29">
            <a:hlinkClick r:id="" action="ppaction://noaction"/>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0" action="ppaction://hlinksldjump"/>
            <a:extLst>
              <a:ext uri="{FF2B5EF4-FFF2-40B4-BE49-F238E27FC236}">
                <a16:creationId xmlns:a16="http://schemas.microsoft.com/office/drawing/2014/main" xmlns=""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ED7D31">
                  <a:lumMod val="75000"/>
                </a:srgbClr>
              </a:solidFill>
              <a:latin typeface="Calibri" panose="020F0502020204030204"/>
              <a:sym typeface="Arial"/>
            </a:endParaRPr>
          </a:p>
        </p:txBody>
      </p:sp>
      <p:pic>
        <p:nvPicPr>
          <p:cNvPr id="10" name="Picture 9">
            <a:extLst>
              <a:ext uri="{FF2B5EF4-FFF2-40B4-BE49-F238E27FC236}">
                <a16:creationId xmlns:a16="http://schemas.microsoft.com/office/drawing/2014/main" xmlns="" id="{10FB8671-13CD-4945-8C24-ECF8515B4C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xmlns="" id="{69AF6E0E-E26E-4733-B4FA-AA0F484973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xmlns="" id="{C342D807-44CF-4DB8-8CD6-2888ACE0A1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xmlns="" id="{3962201D-1E88-4F3F-823C-9DF2727C68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xmlns="" id="{6C2474E5-64E4-4A0C-9B2D-68A67A4607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xmlns="" id="{D2AFCEC7-B8CA-41B0-BCEC-2BC9DF3226A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xmlns=""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xmlns=""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p3">
              <a:extLst>
                <a:ext uri="{FF2B5EF4-FFF2-40B4-BE49-F238E27FC236}">
                  <a16:creationId xmlns:a16="http://schemas.microsoft.com/office/drawing/2014/main" xmlns=""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5;p3">
              <a:extLst>
                <a:ext uri="{FF2B5EF4-FFF2-40B4-BE49-F238E27FC236}">
                  <a16:creationId xmlns:a16="http://schemas.microsoft.com/office/drawing/2014/main" xmlns=""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6;p3">
              <a:extLst>
                <a:ext uri="{FF2B5EF4-FFF2-40B4-BE49-F238E27FC236}">
                  <a16:creationId xmlns:a16="http://schemas.microsoft.com/office/drawing/2014/main" xmlns=""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7;p3">
              <a:extLst>
                <a:ext uri="{FF2B5EF4-FFF2-40B4-BE49-F238E27FC236}">
                  <a16:creationId xmlns:a16="http://schemas.microsoft.com/office/drawing/2014/main" xmlns=""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8;p3">
              <a:extLst>
                <a:ext uri="{FF2B5EF4-FFF2-40B4-BE49-F238E27FC236}">
                  <a16:creationId xmlns:a16="http://schemas.microsoft.com/office/drawing/2014/main" xmlns=""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9;p3">
              <a:extLst>
                <a:ext uri="{FF2B5EF4-FFF2-40B4-BE49-F238E27FC236}">
                  <a16:creationId xmlns:a16="http://schemas.microsoft.com/office/drawing/2014/main" xmlns=""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60;p3">
              <a:extLst>
                <a:ext uri="{FF2B5EF4-FFF2-40B4-BE49-F238E27FC236}">
                  <a16:creationId xmlns:a16="http://schemas.microsoft.com/office/drawing/2014/main" xmlns=""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61;p3">
              <a:extLst>
                <a:ext uri="{FF2B5EF4-FFF2-40B4-BE49-F238E27FC236}">
                  <a16:creationId xmlns:a16="http://schemas.microsoft.com/office/drawing/2014/main" xmlns=""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62;p3">
              <a:extLst>
                <a:ext uri="{FF2B5EF4-FFF2-40B4-BE49-F238E27FC236}">
                  <a16:creationId xmlns:a16="http://schemas.microsoft.com/office/drawing/2014/main" xmlns=""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63;p3">
              <a:extLst>
                <a:ext uri="{FF2B5EF4-FFF2-40B4-BE49-F238E27FC236}">
                  <a16:creationId xmlns:a16="http://schemas.microsoft.com/office/drawing/2014/main" xmlns=""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64;p3">
              <a:extLst>
                <a:ext uri="{FF2B5EF4-FFF2-40B4-BE49-F238E27FC236}">
                  <a16:creationId xmlns:a16="http://schemas.microsoft.com/office/drawing/2014/main" xmlns=""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65;p3">
              <a:extLst>
                <a:ext uri="{FF2B5EF4-FFF2-40B4-BE49-F238E27FC236}">
                  <a16:creationId xmlns:a16="http://schemas.microsoft.com/office/drawing/2014/main" xmlns=""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66;p3">
              <a:extLst>
                <a:ext uri="{FF2B5EF4-FFF2-40B4-BE49-F238E27FC236}">
                  <a16:creationId xmlns:a16="http://schemas.microsoft.com/office/drawing/2014/main" xmlns=""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11" name="Google Shape;2441;p64">
            <a:extLst>
              <a:ext uri="{FF2B5EF4-FFF2-40B4-BE49-F238E27FC236}">
                <a16:creationId xmlns:a16="http://schemas.microsoft.com/office/drawing/2014/main" xmlns=""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xmlns=""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3" name="Google Shape;2443;p64">
              <a:extLst>
                <a:ext uri="{FF2B5EF4-FFF2-40B4-BE49-F238E27FC236}">
                  <a16:creationId xmlns:a16="http://schemas.microsoft.com/office/drawing/2014/main" xmlns=""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4" name="Google Shape;2444;p64">
              <a:extLst>
                <a:ext uri="{FF2B5EF4-FFF2-40B4-BE49-F238E27FC236}">
                  <a16:creationId xmlns:a16="http://schemas.microsoft.com/office/drawing/2014/main" xmlns=""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5" name="Google Shape;2445;p64">
              <a:extLst>
                <a:ext uri="{FF2B5EF4-FFF2-40B4-BE49-F238E27FC236}">
                  <a16:creationId xmlns:a16="http://schemas.microsoft.com/office/drawing/2014/main" xmlns=""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6" name="Google Shape;2446;p64">
              <a:extLst>
                <a:ext uri="{FF2B5EF4-FFF2-40B4-BE49-F238E27FC236}">
                  <a16:creationId xmlns:a16="http://schemas.microsoft.com/office/drawing/2014/main" xmlns=""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 name="Google Shape;2447;p64">
              <a:extLst>
                <a:ext uri="{FF2B5EF4-FFF2-40B4-BE49-F238E27FC236}">
                  <a16:creationId xmlns:a16="http://schemas.microsoft.com/office/drawing/2014/main" xmlns=""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8" name="Google Shape;2448;p64">
              <a:extLst>
                <a:ext uri="{FF2B5EF4-FFF2-40B4-BE49-F238E27FC236}">
                  <a16:creationId xmlns:a16="http://schemas.microsoft.com/office/drawing/2014/main" xmlns=""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9" name="Google Shape;2449;p64">
              <a:extLst>
                <a:ext uri="{FF2B5EF4-FFF2-40B4-BE49-F238E27FC236}">
                  <a16:creationId xmlns:a16="http://schemas.microsoft.com/office/drawing/2014/main" xmlns=""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0" name="Google Shape;2450;p64">
              <a:extLst>
                <a:ext uri="{FF2B5EF4-FFF2-40B4-BE49-F238E27FC236}">
                  <a16:creationId xmlns:a16="http://schemas.microsoft.com/office/drawing/2014/main" xmlns=""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1" name="Google Shape;2451;p64">
              <a:extLst>
                <a:ext uri="{FF2B5EF4-FFF2-40B4-BE49-F238E27FC236}">
                  <a16:creationId xmlns:a16="http://schemas.microsoft.com/office/drawing/2014/main" xmlns=""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2" name="Google Shape;2452;p64">
              <a:extLst>
                <a:ext uri="{FF2B5EF4-FFF2-40B4-BE49-F238E27FC236}">
                  <a16:creationId xmlns:a16="http://schemas.microsoft.com/office/drawing/2014/main" xmlns=""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3" name="Google Shape;2453;p64">
              <a:extLst>
                <a:ext uri="{FF2B5EF4-FFF2-40B4-BE49-F238E27FC236}">
                  <a16:creationId xmlns:a16="http://schemas.microsoft.com/office/drawing/2014/main" xmlns=""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4" name="Google Shape;2454;p64">
              <a:extLst>
                <a:ext uri="{FF2B5EF4-FFF2-40B4-BE49-F238E27FC236}">
                  <a16:creationId xmlns:a16="http://schemas.microsoft.com/office/drawing/2014/main" xmlns=""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5" name="Google Shape;2455;p64">
              <a:extLst>
                <a:ext uri="{FF2B5EF4-FFF2-40B4-BE49-F238E27FC236}">
                  <a16:creationId xmlns:a16="http://schemas.microsoft.com/office/drawing/2014/main" xmlns=""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6" name="Google Shape;2456;p64">
              <a:extLst>
                <a:ext uri="{FF2B5EF4-FFF2-40B4-BE49-F238E27FC236}">
                  <a16:creationId xmlns:a16="http://schemas.microsoft.com/office/drawing/2014/main" xmlns=""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7" name="Google Shape;2457;p64">
              <a:extLst>
                <a:ext uri="{FF2B5EF4-FFF2-40B4-BE49-F238E27FC236}">
                  <a16:creationId xmlns:a16="http://schemas.microsoft.com/office/drawing/2014/main" xmlns=""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8" name="Google Shape;2458;p64">
              <a:extLst>
                <a:ext uri="{FF2B5EF4-FFF2-40B4-BE49-F238E27FC236}">
                  <a16:creationId xmlns:a16="http://schemas.microsoft.com/office/drawing/2014/main" xmlns=""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9" name="Google Shape;2459;p64">
              <a:extLst>
                <a:ext uri="{FF2B5EF4-FFF2-40B4-BE49-F238E27FC236}">
                  <a16:creationId xmlns:a16="http://schemas.microsoft.com/office/drawing/2014/main" xmlns=""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 name="Google Shape;2460;p64">
              <a:extLst>
                <a:ext uri="{FF2B5EF4-FFF2-40B4-BE49-F238E27FC236}">
                  <a16:creationId xmlns:a16="http://schemas.microsoft.com/office/drawing/2014/main" xmlns=""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 name="Google Shape;2461;p64">
              <a:extLst>
                <a:ext uri="{FF2B5EF4-FFF2-40B4-BE49-F238E27FC236}">
                  <a16:creationId xmlns:a16="http://schemas.microsoft.com/office/drawing/2014/main" xmlns=""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 name="Google Shape;2462;p64">
              <a:extLst>
                <a:ext uri="{FF2B5EF4-FFF2-40B4-BE49-F238E27FC236}">
                  <a16:creationId xmlns:a16="http://schemas.microsoft.com/office/drawing/2014/main" xmlns=""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 name="Google Shape;2463;p64">
              <a:extLst>
                <a:ext uri="{FF2B5EF4-FFF2-40B4-BE49-F238E27FC236}">
                  <a16:creationId xmlns:a16="http://schemas.microsoft.com/office/drawing/2014/main" xmlns=""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 name="Google Shape;2464;p64">
              <a:extLst>
                <a:ext uri="{FF2B5EF4-FFF2-40B4-BE49-F238E27FC236}">
                  <a16:creationId xmlns:a16="http://schemas.microsoft.com/office/drawing/2014/main" xmlns=""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 name="Google Shape;2465;p64">
              <a:extLst>
                <a:ext uri="{FF2B5EF4-FFF2-40B4-BE49-F238E27FC236}">
                  <a16:creationId xmlns:a16="http://schemas.microsoft.com/office/drawing/2014/main" xmlns=""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 name="Google Shape;2466;p64">
              <a:extLst>
                <a:ext uri="{FF2B5EF4-FFF2-40B4-BE49-F238E27FC236}">
                  <a16:creationId xmlns:a16="http://schemas.microsoft.com/office/drawing/2014/main" xmlns=""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 name="Google Shape;2467;p64">
              <a:extLst>
                <a:ext uri="{FF2B5EF4-FFF2-40B4-BE49-F238E27FC236}">
                  <a16:creationId xmlns:a16="http://schemas.microsoft.com/office/drawing/2014/main" xmlns=""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8" name="Google Shape;2468;p64">
              <a:extLst>
                <a:ext uri="{FF2B5EF4-FFF2-40B4-BE49-F238E27FC236}">
                  <a16:creationId xmlns:a16="http://schemas.microsoft.com/office/drawing/2014/main" xmlns=""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9" name="Google Shape;2469;p64">
              <a:extLst>
                <a:ext uri="{FF2B5EF4-FFF2-40B4-BE49-F238E27FC236}">
                  <a16:creationId xmlns:a16="http://schemas.microsoft.com/office/drawing/2014/main" xmlns=""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0" name="Google Shape;2470;p64">
              <a:extLst>
                <a:ext uri="{FF2B5EF4-FFF2-40B4-BE49-F238E27FC236}">
                  <a16:creationId xmlns:a16="http://schemas.microsoft.com/office/drawing/2014/main" xmlns=""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1" name="Google Shape;2471;p64">
              <a:extLst>
                <a:ext uri="{FF2B5EF4-FFF2-40B4-BE49-F238E27FC236}">
                  <a16:creationId xmlns:a16="http://schemas.microsoft.com/office/drawing/2014/main" xmlns=""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2" name="Google Shape;2472;p64">
              <a:extLst>
                <a:ext uri="{FF2B5EF4-FFF2-40B4-BE49-F238E27FC236}">
                  <a16:creationId xmlns:a16="http://schemas.microsoft.com/office/drawing/2014/main" xmlns=""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3" name="Google Shape;2473;p64">
              <a:extLst>
                <a:ext uri="{FF2B5EF4-FFF2-40B4-BE49-F238E27FC236}">
                  <a16:creationId xmlns:a16="http://schemas.microsoft.com/office/drawing/2014/main" xmlns=""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2474;p64">
              <a:extLst>
                <a:ext uri="{FF2B5EF4-FFF2-40B4-BE49-F238E27FC236}">
                  <a16:creationId xmlns:a16="http://schemas.microsoft.com/office/drawing/2014/main" xmlns=""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2475;p64">
              <a:extLst>
                <a:ext uri="{FF2B5EF4-FFF2-40B4-BE49-F238E27FC236}">
                  <a16:creationId xmlns:a16="http://schemas.microsoft.com/office/drawing/2014/main" xmlns=""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2476;p64">
              <a:extLst>
                <a:ext uri="{FF2B5EF4-FFF2-40B4-BE49-F238E27FC236}">
                  <a16:creationId xmlns:a16="http://schemas.microsoft.com/office/drawing/2014/main" xmlns=""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2477;p64">
              <a:extLst>
                <a:ext uri="{FF2B5EF4-FFF2-40B4-BE49-F238E27FC236}">
                  <a16:creationId xmlns:a16="http://schemas.microsoft.com/office/drawing/2014/main" xmlns=""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2478;p64">
              <a:extLst>
                <a:ext uri="{FF2B5EF4-FFF2-40B4-BE49-F238E27FC236}">
                  <a16:creationId xmlns:a16="http://schemas.microsoft.com/office/drawing/2014/main" xmlns=""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2479;p64">
              <a:extLst>
                <a:ext uri="{FF2B5EF4-FFF2-40B4-BE49-F238E27FC236}">
                  <a16:creationId xmlns:a16="http://schemas.microsoft.com/office/drawing/2014/main" xmlns=""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2480;p64">
              <a:extLst>
                <a:ext uri="{FF2B5EF4-FFF2-40B4-BE49-F238E27FC236}">
                  <a16:creationId xmlns:a16="http://schemas.microsoft.com/office/drawing/2014/main" xmlns=""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2481;p64">
              <a:extLst>
                <a:ext uri="{FF2B5EF4-FFF2-40B4-BE49-F238E27FC236}">
                  <a16:creationId xmlns:a16="http://schemas.microsoft.com/office/drawing/2014/main" xmlns=""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2482;p64">
              <a:extLst>
                <a:ext uri="{FF2B5EF4-FFF2-40B4-BE49-F238E27FC236}">
                  <a16:creationId xmlns:a16="http://schemas.microsoft.com/office/drawing/2014/main" xmlns=""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2483;p64">
              <a:extLst>
                <a:ext uri="{FF2B5EF4-FFF2-40B4-BE49-F238E27FC236}">
                  <a16:creationId xmlns:a16="http://schemas.microsoft.com/office/drawing/2014/main" xmlns=""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2484;p64">
              <a:extLst>
                <a:ext uri="{FF2B5EF4-FFF2-40B4-BE49-F238E27FC236}">
                  <a16:creationId xmlns:a16="http://schemas.microsoft.com/office/drawing/2014/main" xmlns=""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2485;p64">
              <a:extLst>
                <a:ext uri="{FF2B5EF4-FFF2-40B4-BE49-F238E27FC236}">
                  <a16:creationId xmlns:a16="http://schemas.microsoft.com/office/drawing/2014/main" xmlns=""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2486;p64">
              <a:extLst>
                <a:ext uri="{FF2B5EF4-FFF2-40B4-BE49-F238E27FC236}">
                  <a16:creationId xmlns:a16="http://schemas.microsoft.com/office/drawing/2014/main" xmlns=""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2487;p64">
              <a:extLst>
                <a:ext uri="{FF2B5EF4-FFF2-40B4-BE49-F238E27FC236}">
                  <a16:creationId xmlns:a16="http://schemas.microsoft.com/office/drawing/2014/main" xmlns=""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2488;p64">
              <a:extLst>
                <a:ext uri="{FF2B5EF4-FFF2-40B4-BE49-F238E27FC236}">
                  <a16:creationId xmlns:a16="http://schemas.microsoft.com/office/drawing/2014/main" xmlns=""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2489;p64">
              <a:extLst>
                <a:ext uri="{FF2B5EF4-FFF2-40B4-BE49-F238E27FC236}">
                  <a16:creationId xmlns:a16="http://schemas.microsoft.com/office/drawing/2014/main" xmlns=""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2490;p64">
              <a:extLst>
                <a:ext uri="{FF2B5EF4-FFF2-40B4-BE49-F238E27FC236}">
                  <a16:creationId xmlns:a16="http://schemas.microsoft.com/office/drawing/2014/main" xmlns=""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2491;p64">
              <a:extLst>
                <a:ext uri="{FF2B5EF4-FFF2-40B4-BE49-F238E27FC236}">
                  <a16:creationId xmlns:a16="http://schemas.microsoft.com/office/drawing/2014/main" xmlns=""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2492;p64">
              <a:extLst>
                <a:ext uri="{FF2B5EF4-FFF2-40B4-BE49-F238E27FC236}">
                  <a16:creationId xmlns:a16="http://schemas.microsoft.com/office/drawing/2014/main" xmlns=""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2493;p64">
              <a:extLst>
                <a:ext uri="{FF2B5EF4-FFF2-40B4-BE49-F238E27FC236}">
                  <a16:creationId xmlns:a16="http://schemas.microsoft.com/office/drawing/2014/main" xmlns=""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2494;p64">
              <a:extLst>
                <a:ext uri="{FF2B5EF4-FFF2-40B4-BE49-F238E27FC236}">
                  <a16:creationId xmlns:a16="http://schemas.microsoft.com/office/drawing/2014/main" xmlns=""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2495;p64">
              <a:extLst>
                <a:ext uri="{FF2B5EF4-FFF2-40B4-BE49-F238E27FC236}">
                  <a16:creationId xmlns:a16="http://schemas.microsoft.com/office/drawing/2014/main" xmlns=""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2496;p64">
              <a:extLst>
                <a:ext uri="{FF2B5EF4-FFF2-40B4-BE49-F238E27FC236}">
                  <a16:creationId xmlns:a16="http://schemas.microsoft.com/office/drawing/2014/main" xmlns=""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2497;p64">
              <a:extLst>
                <a:ext uri="{FF2B5EF4-FFF2-40B4-BE49-F238E27FC236}">
                  <a16:creationId xmlns:a16="http://schemas.microsoft.com/office/drawing/2014/main" xmlns=""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2498;p64">
              <a:extLst>
                <a:ext uri="{FF2B5EF4-FFF2-40B4-BE49-F238E27FC236}">
                  <a16:creationId xmlns:a16="http://schemas.microsoft.com/office/drawing/2014/main" xmlns=""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9" name="Google Shape;2499;p64">
              <a:extLst>
                <a:ext uri="{FF2B5EF4-FFF2-40B4-BE49-F238E27FC236}">
                  <a16:creationId xmlns:a16="http://schemas.microsoft.com/office/drawing/2014/main" xmlns=""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xmlns=""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2501;p64">
                <a:extLst>
                  <a:ext uri="{FF2B5EF4-FFF2-40B4-BE49-F238E27FC236}">
                    <a16:creationId xmlns:a16="http://schemas.microsoft.com/office/drawing/2014/main" xmlns=""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2502;p64">
                <a:extLst>
                  <a:ext uri="{FF2B5EF4-FFF2-40B4-BE49-F238E27FC236}">
                    <a16:creationId xmlns:a16="http://schemas.microsoft.com/office/drawing/2014/main" xmlns=""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2503;p64">
                <a:extLst>
                  <a:ext uri="{FF2B5EF4-FFF2-40B4-BE49-F238E27FC236}">
                    <a16:creationId xmlns:a16="http://schemas.microsoft.com/office/drawing/2014/main" xmlns=""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2504;p64">
                <a:extLst>
                  <a:ext uri="{FF2B5EF4-FFF2-40B4-BE49-F238E27FC236}">
                    <a16:creationId xmlns:a16="http://schemas.microsoft.com/office/drawing/2014/main" xmlns=""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2505;p64">
                <a:extLst>
                  <a:ext uri="{FF2B5EF4-FFF2-40B4-BE49-F238E27FC236}">
                    <a16:creationId xmlns:a16="http://schemas.microsoft.com/office/drawing/2014/main" xmlns=""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2506;p64">
                <a:extLst>
                  <a:ext uri="{FF2B5EF4-FFF2-40B4-BE49-F238E27FC236}">
                    <a16:creationId xmlns:a16="http://schemas.microsoft.com/office/drawing/2014/main" xmlns=""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2507;p64">
                <a:extLst>
                  <a:ext uri="{FF2B5EF4-FFF2-40B4-BE49-F238E27FC236}">
                    <a16:creationId xmlns:a16="http://schemas.microsoft.com/office/drawing/2014/main" xmlns=""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2508;p64">
                <a:extLst>
                  <a:ext uri="{FF2B5EF4-FFF2-40B4-BE49-F238E27FC236}">
                    <a16:creationId xmlns:a16="http://schemas.microsoft.com/office/drawing/2014/main" xmlns=""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2509;p64">
                <a:extLst>
                  <a:ext uri="{FF2B5EF4-FFF2-40B4-BE49-F238E27FC236}">
                    <a16:creationId xmlns:a16="http://schemas.microsoft.com/office/drawing/2014/main" xmlns=""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2510;p64">
                <a:extLst>
                  <a:ext uri="{FF2B5EF4-FFF2-40B4-BE49-F238E27FC236}">
                    <a16:creationId xmlns:a16="http://schemas.microsoft.com/office/drawing/2014/main" xmlns=""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2511;p64">
                <a:extLst>
                  <a:ext uri="{FF2B5EF4-FFF2-40B4-BE49-F238E27FC236}">
                    <a16:creationId xmlns:a16="http://schemas.microsoft.com/office/drawing/2014/main" xmlns=""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2512;p64">
                <a:extLst>
                  <a:ext uri="{FF2B5EF4-FFF2-40B4-BE49-F238E27FC236}">
                    <a16:creationId xmlns:a16="http://schemas.microsoft.com/office/drawing/2014/main" xmlns=""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2513;p64">
                <a:extLst>
                  <a:ext uri="{FF2B5EF4-FFF2-40B4-BE49-F238E27FC236}">
                    <a16:creationId xmlns:a16="http://schemas.microsoft.com/office/drawing/2014/main" xmlns=""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2514;p64">
                <a:extLst>
                  <a:ext uri="{FF2B5EF4-FFF2-40B4-BE49-F238E27FC236}">
                    <a16:creationId xmlns:a16="http://schemas.microsoft.com/office/drawing/2014/main" xmlns=""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2515;p64">
                <a:extLst>
                  <a:ext uri="{FF2B5EF4-FFF2-40B4-BE49-F238E27FC236}">
                    <a16:creationId xmlns:a16="http://schemas.microsoft.com/office/drawing/2014/main" xmlns=""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2516;p64">
                <a:extLst>
                  <a:ext uri="{FF2B5EF4-FFF2-40B4-BE49-F238E27FC236}">
                    <a16:creationId xmlns:a16="http://schemas.microsoft.com/office/drawing/2014/main" xmlns=""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2517;p64">
                <a:extLst>
                  <a:ext uri="{FF2B5EF4-FFF2-40B4-BE49-F238E27FC236}">
                    <a16:creationId xmlns:a16="http://schemas.microsoft.com/office/drawing/2014/main" xmlns=""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2518;p64">
                <a:extLst>
                  <a:ext uri="{FF2B5EF4-FFF2-40B4-BE49-F238E27FC236}">
                    <a16:creationId xmlns:a16="http://schemas.microsoft.com/office/drawing/2014/main" xmlns=""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2519;p64">
                <a:extLst>
                  <a:ext uri="{FF2B5EF4-FFF2-40B4-BE49-F238E27FC236}">
                    <a16:creationId xmlns:a16="http://schemas.microsoft.com/office/drawing/2014/main" xmlns=""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2520;p64">
                <a:extLst>
                  <a:ext uri="{FF2B5EF4-FFF2-40B4-BE49-F238E27FC236}">
                    <a16:creationId xmlns:a16="http://schemas.microsoft.com/office/drawing/2014/main" xmlns=""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2521;p64">
                <a:extLst>
                  <a:ext uri="{FF2B5EF4-FFF2-40B4-BE49-F238E27FC236}">
                    <a16:creationId xmlns:a16="http://schemas.microsoft.com/office/drawing/2014/main" xmlns=""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2522;p64">
                <a:extLst>
                  <a:ext uri="{FF2B5EF4-FFF2-40B4-BE49-F238E27FC236}">
                    <a16:creationId xmlns:a16="http://schemas.microsoft.com/office/drawing/2014/main" xmlns=""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523;p64">
                <a:extLst>
                  <a:ext uri="{FF2B5EF4-FFF2-40B4-BE49-F238E27FC236}">
                    <a16:creationId xmlns:a16="http://schemas.microsoft.com/office/drawing/2014/main" xmlns=""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524;p64">
                <a:extLst>
                  <a:ext uri="{FF2B5EF4-FFF2-40B4-BE49-F238E27FC236}">
                    <a16:creationId xmlns:a16="http://schemas.microsoft.com/office/drawing/2014/main" xmlns=""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525;p64">
                <a:extLst>
                  <a:ext uri="{FF2B5EF4-FFF2-40B4-BE49-F238E27FC236}">
                    <a16:creationId xmlns:a16="http://schemas.microsoft.com/office/drawing/2014/main" xmlns=""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526;p64">
                <a:extLst>
                  <a:ext uri="{FF2B5EF4-FFF2-40B4-BE49-F238E27FC236}">
                    <a16:creationId xmlns:a16="http://schemas.microsoft.com/office/drawing/2014/main" xmlns=""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527;p64">
                <a:extLst>
                  <a:ext uri="{FF2B5EF4-FFF2-40B4-BE49-F238E27FC236}">
                    <a16:creationId xmlns:a16="http://schemas.microsoft.com/office/drawing/2014/main" xmlns=""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2528;p64">
                <a:extLst>
                  <a:ext uri="{FF2B5EF4-FFF2-40B4-BE49-F238E27FC236}">
                    <a16:creationId xmlns:a16="http://schemas.microsoft.com/office/drawing/2014/main" xmlns=""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2529;p64">
                <a:extLst>
                  <a:ext uri="{FF2B5EF4-FFF2-40B4-BE49-F238E27FC236}">
                    <a16:creationId xmlns:a16="http://schemas.microsoft.com/office/drawing/2014/main" xmlns=""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530;p64">
                <a:extLst>
                  <a:ext uri="{FF2B5EF4-FFF2-40B4-BE49-F238E27FC236}">
                    <a16:creationId xmlns:a16="http://schemas.microsoft.com/office/drawing/2014/main" xmlns=""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531;p64">
                <a:extLst>
                  <a:ext uri="{FF2B5EF4-FFF2-40B4-BE49-F238E27FC236}">
                    <a16:creationId xmlns:a16="http://schemas.microsoft.com/office/drawing/2014/main" xmlns=""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532;p64">
                <a:extLst>
                  <a:ext uri="{FF2B5EF4-FFF2-40B4-BE49-F238E27FC236}">
                    <a16:creationId xmlns:a16="http://schemas.microsoft.com/office/drawing/2014/main" xmlns=""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533;p64">
                <a:extLst>
                  <a:ext uri="{FF2B5EF4-FFF2-40B4-BE49-F238E27FC236}">
                    <a16:creationId xmlns:a16="http://schemas.microsoft.com/office/drawing/2014/main" xmlns=""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534;p64">
                <a:extLst>
                  <a:ext uri="{FF2B5EF4-FFF2-40B4-BE49-F238E27FC236}">
                    <a16:creationId xmlns:a16="http://schemas.microsoft.com/office/drawing/2014/main" xmlns=""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2535;p64">
                <a:extLst>
                  <a:ext uri="{FF2B5EF4-FFF2-40B4-BE49-F238E27FC236}">
                    <a16:creationId xmlns:a16="http://schemas.microsoft.com/office/drawing/2014/main" xmlns=""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2536;p64">
                <a:extLst>
                  <a:ext uri="{FF2B5EF4-FFF2-40B4-BE49-F238E27FC236}">
                    <a16:creationId xmlns:a16="http://schemas.microsoft.com/office/drawing/2014/main" xmlns=""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537;p64">
                <a:extLst>
                  <a:ext uri="{FF2B5EF4-FFF2-40B4-BE49-F238E27FC236}">
                    <a16:creationId xmlns:a16="http://schemas.microsoft.com/office/drawing/2014/main" xmlns=""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538;p64">
                <a:extLst>
                  <a:ext uri="{FF2B5EF4-FFF2-40B4-BE49-F238E27FC236}">
                    <a16:creationId xmlns:a16="http://schemas.microsoft.com/office/drawing/2014/main" xmlns=""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539;p64">
                <a:extLst>
                  <a:ext uri="{FF2B5EF4-FFF2-40B4-BE49-F238E27FC236}">
                    <a16:creationId xmlns:a16="http://schemas.microsoft.com/office/drawing/2014/main" xmlns=""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540;p64">
                <a:extLst>
                  <a:ext uri="{FF2B5EF4-FFF2-40B4-BE49-F238E27FC236}">
                    <a16:creationId xmlns:a16="http://schemas.microsoft.com/office/drawing/2014/main" xmlns=""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541;p64">
                <a:extLst>
                  <a:ext uri="{FF2B5EF4-FFF2-40B4-BE49-F238E27FC236}">
                    <a16:creationId xmlns:a16="http://schemas.microsoft.com/office/drawing/2014/main" xmlns=""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2542;p64">
                <a:extLst>
                  <a:ext uri="{FF2B5EF4-FFF2-40B4-BE49-F238E27FC236}">
                    <a16:creationId xmlns:a16="http://schemas.microsoft.com/office/drawing/2014/main" xmlns=""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2543;p64">
                <a:extLst>
                  <a:ext uri="{FF2B5EF4-FFF2-40B4-BE49-F238E27FC236}">
                    <a16:creationId xmlns:a16="http://schemas.microsoft.com/office/drawing/2014/main" xmlns=""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2544;p64">
                <a:extLst>
                  <a:ext uri="{FF2B5EF4-FFF2-40B4-BE49-F238E27FC236}">
                    <a16:creationId xmlns:a16="http://schemas.microsoft.com/office/drawing/2014/main" xmlns=""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2545;p64">
                <a:extLst>
                  <a:ext uri="{FF2B5EF4-FFF2-40B4-BE49-F238E27FC236}">
                    <a16:creationId xmlns:a16="http://schemas.microsoft.com/office/drawing/2014/main" xmlns=""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2546;p64">
                <a:extLst>
                  <a:ext uri="{FF2B5EF4-FFF2-40B4-BE49-F238E27FC236}">
                    <a16:creationId xmlns:a16="http://schemas.microsoft.com/office/drawing/2014/main" xmlns=""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2547;p64">
                <a:extLst>
                  <a:ext uri="{FF2B5EF4-FFF2-40B4-BE49-F238E27FC236}">
                    <a16:creationId xmlns:a16="http://schemas.microsoft.com/office/drawing/2014/main" xmlns=""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2548;p64">
                <a:extLst>
                  <a:ext uri="{FF2B5EF4-FFF2-40B4-BE49-F238E27FC236}">
                    <a16:creationId xmlns:a16="http://schemas.microsoft.com/office/drawing/2014/main" xmlns=""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2549;p64">
                <a:extLst>
                  <a:ext uri="{FF2B5EF4-FFF2-40B4-BE49-F238E27FC236}">
                    <a16:creationId xmlns:a16="http://schemas.microsoft.com/office/drawing/2014/main" xmlns=""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2550;p64">
                <a:extLst>
                  <a:ext uri="{FF2B5EF4-FFF2-40B4-BE49-F238E27FC236}">
                    <a16:creationId xmlns:a16="http://schemas.microsoft.com/office/drawing/2014/main" xmlns=""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2551;p64">
                <a:extLst>
                  <a:ext uri="{FF2B5EF4-FFF2-40B4-BE49-F238E27FC236}">
                    <a16:creationId xmlns:a16="http://schemas.microsoft.com/office/drawing/2014/main" xmlns=""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2552;p64">
                <a:extLst>
                  <a:ext uri="{FF2B5EF4-FFF2-40B4-BE49-F238E27FC236}">
                    <a16:creationId xmlns:a16="http://schemas.microsoft.com/office/drawing/2014/main" xmlns=""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2553;p64">
                <a:extLst>
                  <a:ext uri="{FF2B5EF4-FFF2-40B4-BE49-F238E27FC236}">
                    <a16:creationId xmlns:a16="http://schemas.microsoft.com/office/drawing/2014/main" xmlns=""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2554;p64">
                <a:extLst>
                  <a:ext uri="{FF2B5EF4-FFF2-40B4-BE49-F238E27FC236}">
                    <a16:creationId xmlns:a16="http://schemas.microsoft.com/office/drawing/2014/main" xmlns=""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2555;p64">
                <a:extLst>
                  <a:ext uri="{FF2B5EF4-FFF2-40B4-BE49-F238E27FC236}">
                    <a16:creationId xmlns:a16="http://schemas.microsoft.com/office/drawing/2014/main" xmlns=""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2556;p64">
                <a:extLst>
                  <a:ext uri="{FF2B5EF4-FFF2-40B4-BE49-F238E27FC236}">
                    <a16:creationId xmlns:a16="http://schemas.microsoft.com/office/drawing/2014/main" xmlns=""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2557;p64">
                <a:extLst>
                  <a:ext uri="{FF2B5EF4-FFF2-40B4-BE49-F238E27FC236}">
                    <a16:creationId xmlns:a16="http://schemas.microsoft.com/office/drawing/2014/main" xmlns=""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2558;p64">
                <a:extLst>
                  <a:ext uri="{FF2B5EF4-FFF2-40B4-BE49-F238E27FC236}">
                    <a16:creationId xmlns:a16="http://schemas.microsoft.com/office/drawing/2014/main" xmlns=""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2559;p64">
                <a:extLst>
                  <a:ext uri="{FF2B5EF4-FFF2-40B4-BE49-F238E27FC236}">
                    <a16:creationId xmlns:a16="http://schemas.microsoft.com/office/drawing/2014/main" xmlns=""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2560;p64">
                <a:extLst>
                  <a:ext uri="{FF2B5EF4-FFF2-40B4-BE49-F238E27FC236}">
                    <a16:creationId xmlns:a16="http://schemas.microsoft.com/office/drawing/2014/main" xmlns=""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2561;p64">
                <a:extLst>
                  <a:ext uri="{FF2B5EF4-FFF2-40B4-BE49-F238E27FC236}">
                    <a16:creationId xmlns:a16="http://schemas.microsoft.com/office/drawing/2014/main" xmlns=""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2562;p64">
                <a:extLst>
                  <a:ext uri="{FF2B5EF4-FFF2-40B4-BE49-F238E27FC236}">
                    <a16:creationId xmlns:a16="http://schemas.microsoft.com/office/drawing/2014/main" xmlns=""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2563;p64">
                <a:extLst>
                  <a:ext uri="{FF2B5EF4-FFF2-40B4-BE49-F238E27FC236}">
                    <a16:creationId xmlns:a16="http://schemas.microsoft.com/office/drawing/2014/main" xmlns=""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2564;p64">
                <a:extLst>
                  <a:ext uri="{FF2B5EF4-FFF2-40B4-BE49-F238E27FC236}">
                    <a16:creationId xmlns:a16="http://schemas.microsoft.com/office/drawing/2014/main" xmlns=""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2565;p64">
                <a:extLst>
                  <a:ext uri="{FF2B5EF4-FFF2-40B4-BE49-F238E27FC236}">
                    <a16:creationId xmlns:a16="http://schemas.microsoft.com/office/drawing/2014/main" xmlns=""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2566;p64">
                <a:extLst>
                  <a:ext uri="{FF2B5EF4-FFF2-40B4-BE49-F238E27FC236}">
                    <a16:creationId xmlns:a16="http://schemas.microsoft.com/office/drawing/2014/main" xmlns=""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2567;p64">
                <a:extLst>
                  <a:ext uri="{FF2B5EF4-FFF2-40B4-BE49-F238E27FC236}">
                    <a16:creationId xmlns:a16="http://schemas.microsoft.com/office/drawing/2014/main" xmlns=""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2568;p64">
                <a:extLst>
                  <a:ext uri="{FF2B5EF4-FFF2-40B4-BE49-F238E27FC236}">
                    <a16:creationId xmlns:a16="http://schemas.microsoft.com/office/drawing/2014/main" xmlns=""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 name="Google Shape;2569;p64">
                <a:extLst>
                  <a:ext uri="{FF2B5EF4-FFF2-40B4-BE49-F238E27FC236}">
                    <a16:creationId xmlns:a16="http://schemas.microsoft.com/office/drawing/2014/main" xmlns=""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 name="Google Shape;2570;p64">
                <a:extLst>
                  <a:ext uri="{FF2B5EF4-FFF2-40B4-BE49-F238E27FC236}">
                    <a16:creationId xmlns:a16="http://schemas.microsoft.com/office/drawing/2014/main" xmlns=""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 name="Google Shape;2571;p64">
                <a:extLst>
                  <a:ext uri="{FF2B5EF4-FFF2-40B4-BE49-F238E27FC236}">
                    <a16:creationId xmlns:a16="http://schemas.microsoft.com/office/drawing/2014/main" xmlns=""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 name="Google Shape;2572;p64">
                <a:extLst>
                  <a:ext uri="{FF2B5EF4-FFF2-40B4-BE49-F238E27FC236}">
                    <a16:creationId xmlns:a16="http://schemas.microsoft.com/office/drawing/2014/main" xmlns=""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2573;p64">
                <a:extLst>
                  <a:ext uri="{FF2B5EF4-FFF2-40B4-BE49-F238E27FC236}">
                    <a16:creationId xmlns:a16="http://schemas.microsoft.com/office/drawing/2014/main" xmlns=""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2574;p64">
                <a:extLst>
                  <a:ext uri="{FF2B5EF4-FFF2-40B4-BE49-F238E27FC236}">
                    <a16:creationId xmlns:a16="http://schemas.microsoft.com/office/drawing/2014/main" xmlns=""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2575;p64">
                <a:extLst>
                  <a:ext uri="{FF2B5EF4-FFF2-40B4-BE49-F238E27FC236}">
                    <a16:creationId xmlns:a16="http://schemas.microsoft.com/office/drawing/2014/main" xmlns=""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6" name="Picture 5">
            <a:extLst>
              <a:ext uri="{FF2B5EF4-FFF2-40B4-BE49-F238E27FC236}">
                <a16:creationId xmlns:a16="http://schemas.microsoft.com/office/drawing/2014/main" xmlns=""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pic>
        <p:nvPicPr>
          <p:cNvPr id="9" name="Picture 8">
            <a:extLst>
              <a:ext uri="{FF2B5EF4-FFF2-40B4-BE49-F238E27FC236}">
                <a16:creationId xmlns:a16="http://schemas.microsoft.com/office/drawing/2014/main" xmlns="" id="{D66CA4A3-D76A-3DC9-5768-EE92EFA025A3}"/>
              </a:ext>
            </a:extLst>
          </p:cNvPr>
          <p:cNvPicPr>
            <a:picLocks noChangeAspect="1"/>
          </p:cNvPicPr>
          <p:nvPr/>
        </p:nvPicPr>
        <p:blipFill>
          <a:blip r:embed="rId4"/>
          <a:stretch>
            <a:fillRect/>
          </a:stretch>
        </p:blipFill>
        <p:spPr>
          <a:xfrm>
            <a:off x="2397538" y="1409112"/>
            <a:ext cx="5657578" cy="2847079"/>
          </a:xfrm>
          <a:prstGeom prst="rect">
            <a:avLst/>
          </a:prstGeom>
        </p:spPr>
      </p:pic>
      <p:pic>
        <p:nvPicPr>
          <p:cNvPr id="10" name="Picture 9">
            <a:extLst>
              <a:ext uri="{FF2B5EF4-FFF2-40B4-BE49-F238E27FC236}">
                <a16:creationId xmlns:a16="http://schemas.microsoft.com/office/drawing/2014/main" xmlns="" id="{9B1FDB32-6B8B-93AB-FC0E-53B8EDF59EB0}"/>
              </a:ext>
            </a:extLst>
          </p:cNvPr>
          <p:cNvPicPr>
            <a:picLocks noChangeAspect="1"/>
          </p:cNvPicPr>
          <p:nvPr/>
        </p:nvPicPr>
        <p:blipFill>
          <a:blip r:embed="rId5"/>
          <a:stretch>
            <a:fillRect/>
          </a:stretch>
        </p:blipFill>
        <p:spPr>
          <a:xfrm>
            <a:off x="3412388" y="3910500"/>
            <a:ext cx="8212024" cy="19325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46" y="4161130"/>
            <a:ext cx="9029615" cy="3016607"/>
          </a:xfrm>
          <a:prstGeom prst="rect">
            <a:avLst/>
          </a:prstGeom>
        </p:spPr>
      </p:pic>
      <p:pic>
        <p:nvPicPr>
          <p:cNvPr id="7"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1873" y="2262588"/>
            <a:ext cx="8921535" cy="2531997"/>
          </a:xfrm>
          <a:prstGeom prst="rect">
            <a:avLst/>
          </a:prstGeom>
        </p:spPr>
      </p:pic>
      <p:pic>
        <p:nvPicPr>
          <p:cNvPr id="8"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993" y="118053"/>
            <a:ext cx="8992511" cy="2744784"/>
          </a:xfrm>
          <a:prstGeom prst="rect">
            <a:avLst/>
          </a:prstGeom>
        </p:spPr>
      </p:pic>
      <p:pic>
        <p:nvPicPr>
          <p:cNvPr id="9"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29" y="-147455"/>
            <a:ext cx="4451663" cy="2564157"/>
          </a:xfrm>
          <a:prstGeom prst="rect">
            <a:avLst/>
          </a:prstGeom>
        </p:spPr>
      </p:pic>
      <p:grpSp>
        <p:nvGrpSpPr>
          <p:cNvPr id="14" name="组合 28"/>
          <p:cNvGrpSpPr/>
          <p:nvPr/>
        </p:nvGrpSpPr>
        <p:grpSpPr>
          <a:xfrm>
            <a:off x="3578725" y="921517"/>
            <a:ext cx="1263148" cy="1111570"/>
            <a:chOff x="5759083" y="458021"/>
            <a:chExt cx="947361" cy="833677"/>
          </a:xfrm>
        </p:grpSpPr>
        <p:pic>
          <p:nvPicPr>
            <p:cNvPr id="15"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083" y="458021"/>
              <a:ext cx="947361" cy="833677"/>
            </a:xfrm>
            <a:prstGeom prst="rect">
              <a:avLst/>
            </a:prstGeom>
          </p:spPr>
        </p:pic>
        <p:sp>
          <p:nvSpPr>
            <p:cNvPr id="16" name="TextBox 50"/>
            <p:cNvSpPr txBox="1"/>
            <p:nvPr/>
          </p:nvSpPr>
          <p:spPr>
            <a:xfrm flipH="1">
              <a:off x="5891554" y="651008"/>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1</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grpSp>
        <p:nvGrpSpPr>
          <p:cNvPr id="17" name="组合 27"/>
          <p:cNvGrpSpPr/>
          <p:nvPr/>
        </p:nvGrpSpPr>
        <p:grpSpPr>
          <a:xfrm>
            <a:off x="3608579" y="3783890"/>
            <a:ext cx="1308973" cy="1117863"/>
            <a:chOff x="5607765" y="1505740"/>
            <a:chExt cx="981730" cy="838397"/>
          </a:xfrm>
        </p:grpSpPr>
        <p:pic>
          <p:nvPicPr>
            <p:cNvPr id="1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19" name="TextBox 50"/>
            <p:cNvSpPr txBox="1"/>
            <p:nvPr/>
          </p:nvSpPr>
          <p:spPr>
            <a:xfrm flipH="1">
              <a:off x="5738020" y="1680259"/>
              <a:ext cx="758076" cy="5124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9170">
                <a:buClr>
                  <a:srgbClr val="000000"/>
                </a:buClr>
                <a:defRPr/>
              </a:pPr>
              <a:r>
                <a:rPr lang="en-US" altLang="zh-CN" sz="4800" dirty="0">
                  <a:solidFill>
                    <a:srgbClr val="E1FDFF"/>
                  </a:solidFill>
                  <a:latin typeface="Cambria" panose="02040503050406030204" pitchFamily="18" charset="0"/>
                  <a:ea typeface="Cambria" panose="02040503050406030204" pitchFamily="18" charset="0"/>
                  <a:cs typeface="Times New Roman" panose="02020603050405020304" pitchFamily="18" charset="0"/>
                  <a:sym typeface="Arial"/>
                </a:rPr>
                <a:t>2</a:t>
              </a:r>
              <a:endParaRPr lang="zh-CN" altLang="en-US" sz="4800" dirty="0">
                <a:solidFill>
                  <a:srgbClr val="E1FDFF"/>
                </a:solidFill>
                <a:latin typeface="Cambria" panose="02040503050406030204" pitchFamily="18" charset="0"/>
                <a:cs typeface="Times New Roman" panose="02020603050405020304" pitchFamily="18" charset="0"/>
                <a:sym typeface="Arial"/>
              </a:endParaRPr>
            </a:p>
          </p:txBody>
        </p:sp>
      </p:grpSp>
      <p:sp>
        <p:nvSpPr>
          <p:cNvPr id="23" name="TextBox 22"/>
          <p:cNvSpPr txBox="1"/>
          <p:nvPr/>
        </p:nvSpPr>
        <p:spPr>
          <a:xfrm>
            <a:off x="4553400" y="994158"/>
            <a:ext cx="6350923" cy="2062103"/>
          </a:xfrm>
          <a:prstGeom prst="rect">
            <a:avLst/>
          </a:prstGeom>
          <a:noFill/>
        </p:spPr>
        <p:txBody>
          <a:bodyPr wrap="square" rtlCol="0">
            <a:spAutoFit/>
          </a:bodyPr>
          <a:lstStyle/>
          <a:p>
            <a:pPr algn="just" defTabSz="1219170">
              <a:buClr>
                <a:srgbClr val="000000"/>
              </a:buClr>
            </a:pP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Thực hiện được các phép cộng các số tự nhiên có nhiều chữ số (có nhớ không quá</a:t>
            </a:r>
            <a:r>
              <a:rPr 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ba lượt và không liên tiếp).</a:t>
            </a:r>
          </a:p>
        </p:txBody>
      </p:sp>
      <p:sp>
        <p:nvSpPr>
          <p:cNvPr id="24" name="TextBox 23"/>
          <p:cNvSpPr txBox="1"/>
          <p:nvPr/>
        </p:nvSpPr>
        <p:spPr>
          <a:xfrm>
            <a:off x="4818173" y="3803625"/>
            <a:ext cx="6657108" cy="1815882"/>
          </a:xfrm>
          <a:prstGeom prst="rect">
            <a:avLst/>
          </a:prstGeom>
          <a:noFill/>
        </p:spPr>
        <p:txBody>
          <a:bodyPr wrap="square" rtlCol="0">
            <a:spAutoFit/>
          </a:bodyPr>
          <a:lstStyle/>
          <a:p>
            <a:pPr algn="just" defTabSz="1219170">
              <a:buClr>
                <a:srgbClr val="000000"/>
              </a:buClr>
            </a:pPr>
            <a:r>
              <a:rPr lang="vi-VN"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Giải quyết được một số vấn đề gắn với việc giải các bài toán có đến hai hoặc ba bước tính (trong phạm vi các số và phép tính đã học).</a:t>
            </a:r>
            <a:endParaRPr 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8" name="Google Shape;2582;p65"/>
          <p:cNvGrpSpPr/>
          <p:nvPr/>
        </p:nvGrpSpPr>
        <p:grpSpPr>
          <a:xfrm>
            <a:off x="7038" y="3941621"/>
            <a:ext cx="3008517" cy="2730203"/>
            <a:chOff x="1529144" y="1403352"/>
            <a:chExt cx="1541229" cy="1273199"/>
          </a:xfrm>
        </p:grpSpPr>
        <p:sp>
          <p:nvSpPr>
            <p:cNvPr id="2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xmlns="" id="{A68D66FB-F2FB-3B6B-F792-11F56A33AF45}"/>
              </a:ext>
            </a:extLst>
          </p:cNvPr>
          <p:cNvPicPr>
            <a:picLocks noChangeAspect="1"/>
          </p:cNvPicPr>
          <p:nvPr/>
        </p:nvPicPr>
        <p:blipFill>
          <a:blip r:embed="rId7"/>
          <a:stretch>
            <a:fillRect/>
          </a:stretch>
        </p:blipFill>
        <p:spPr>
          <a:xfrm>
            <a:off x="-232818" y="1111452"/>
            <a:ext cx="4109060" cy="33591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606</Words>
  <Application>Microsoft Office PowerPoint</Application>
  <PresentationFormat>Custom</PresentationFormat>
  <Paragraphs>135</Paragraphs>
  <Slides>23</Slides>
  <Notes>22</Notes>
  <HiddenSlides>0</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2023-11-12T07:58:45Z</dcterms:created>
  <dcterms:modified xsi:type="dcterms:W3CDTF">2025-11-16T01:33:06Z</dcterms:modified>
</cp:coreProperties>
</file>