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1.xml" ContentType="application/vnd.ms-office.activeX+xml"/>
  <Override PartName="/ppt/notesSlides/notesSlide18.xml" ContentType="application/vnd.openxmlformats-officedocument.presentationml.notesSlide+xml"/>
  <Override PartName="/ppt/activeX/activeX2.xml" ContentType="application/vnd.ms-office.activeX+xml"/>
  <Override PartName="/ppt/notesSlides/notesSlide19.xml" ContentType="application/vnd.openxmlformats-officedocument.presentationml.notesSlide+xml"/>
  <Override PartName="/ppt/activeX/activeX3.xml" ContentType="application/vnd.ms-office.activeX+xml"/>
  <Override PartName="/ppt/notesSlides/notesSlide20.xml" ContentType="application/vnd.openxmlformats-officedocument.presentationml.notesSlide+xml"/>
  <Override PartName="/ppt/activeX/activeX4.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24" r:id="rId7"/>
  </p:sldMasterIdLst>
  <p:notesMasterIdLst>
    <p:notesMasterId r:id="rId48"/>
  </p:notesMasterIdLst>
  <p:handoutMasterIdLst>
    <p:handoutMasterId r:id="rId49"/>
  </p:handoutMasterIdLst>
  <p:sldIdLst>
    <p:sldId id="2697" r:id="rId8"/>
    <p:sldId id="257" r:id="rId9"/>
    <p:sldId id="260" r:id="rId10"/>
    <p:sldId id="323" r:id="rId11"/>
    <p:sldId id="256" r:id="rId12"/>
    <p:sldId id="324" r:id="rId13"/>
    <p:sldId id="325" r:id="rId14"/>
    <p:sldId id="326" r:id="rId15"/>
    <p:sldId id="327" r:id="rId16"/>
    <p:sldId id="261" r:id="rId17"/>
    <p:sldId id="331" r:id="rId18"/>
    <p:sldId id="332" r:id="rId19"/>
    <p:sldId id="328" r:id="rId20"/>
    <p:sldId id="258" r:id="rId21"/>
    <p:sldId id="273" r:id="rId22"/>
    <p:sldId id="333" r:id="rId23"/>
    <p:sldId id="2007577185" r:id="rId24"/>
    <p:sldId id="277" r:id="rId25"/>
    <p:sldId id="292" r:id="rId26"/>
    <p:sldId id="339" r:id="rId27"/>
    <p:sldId id="340" r:id="rId28"/>
    <p:sldId id="259" r:id="rId29"/>
    <p:sldId id="334" r:id="rId30"/>
    <p:sldId id="335" r:id="rId31"/>
    <p:sldId id="336" r:id="rId32"/>
    <p:sldId id="337" r:id="rId33"/>
    <p:sldId id="338" r:id="rId34"/>
    <p:sldId id="274" r:id="rId35"/>
    <p:sldId id="341" r:id="rId36"/>
    <p:sldId id="342" r:id="rId37"/>
    <p:sldId id="343" r:id="rId38"/>
    <p:sldId id="344" r:id="rId39"/>
    <p:sldId id="345" r:id="rId40"/>
    <p:sldId id="346" r:id="rId41"/>
    <p:sldId id="348" r:id="rId42"/>
    <p:sldId id="2007577188" r:id="rId43"/>
    <p:sldId id="2007577187" r:id="rId44"/>
    <p:sldId id="347" r:id="rId45"/>
    <p:sldId id="322" r:id="rId46"/>
    <p:sldId id="200757718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1363" autoAdjust="0"/>
  </p:normalViewPr>
  <p:slideViewPr>
    <p:cSldViewPr snapToGrid="0">
      <p:cViewPr varScale="1">
        <p:scale>
          <a:sx n="72" d="100"/>
          <a:sy n="72" d="100"/>
        </p:scale>
        <p:origin x="658" y="67"/>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11/16/2025</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958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47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8166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29</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34</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277E4A1-AA4E-4BC9-A38F-D1B484F28D12}" type="slidenum">
              <a:rPr lang="en-US" smtClean="0"/>
              <a:t>4</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5</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Chơi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xanh</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6</a:t>
            </a:fld>
            <a:endParaRPr lang="en-US"/>
          </a:p>
        </p:txBody>
      </p:sp>
    </p:spTree>
    <p:extLst>
      <p:ext uri="{BB962C8B-B14F-4D97-AF65-F5344CB8AC3E}">
        <p14:creationId xmlns:p14="http://schemas.microsoft.com/office/powerpoint/2010/main" val="209010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13</a:t>
            </a:fld>
            <a:endParaRPr lang="en-US"/>
          </a:p>
        </p:txBody>
      </p:sp>
    </p:spTree>
    <p:extLst>
      <p:ext uri="{BB962C8B-B14F-4D97-AF65-F5344CB8AC3E}">
        <p14:creationId xmlns:p14="http://schemas.microsoft.com/office/powerpoint/2010/main" val="1416210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4.xml"/><Relationship Id="rId5" Type="http://schemas.openxmlformats.org/officeDocument/2006/relationships/tags" Target="../tags/tag47.xml"/><Relationship Id="rId4" Type="http://schemas.openxmlformats.org/officeDocument/2006/relationships/tags" Target="../tags/tag46.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4.xml"/><Relationship Id="rId4" Type="http://schemas.openxmlformats.org/officeDocument/2006/relationships/tags" Target="../tags/tag5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4.xml"/><Relationship Id="rId4" Type="http://schemas.openxmlformats.org/officeDocument/2006/relationships/tags" Target="../tags/tag7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5.xml"/><Relationship Id="rId5" Type="http://schemas.openxmlformats.org/officeDocument/2006/relationships/tags" Target="../tags/tag88.xml"/><Relationship Id="rId4" Type="http://schemas.openxmlformats.org/officeDocument/2006/relationships/tags" Target="../tags/tag8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5.xml"/><Relationship Id="rId4" Type="http://schemas.openxmlformats.org/officeDocument/2006/relationships/tags" Target="../tags/tag10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5.xml"/><Relationship Id="rId5" Type="http://schemas.openxmlformats.org/officeDocument/2006/relationships/tags" Target="../tags/tag114.xml"/><Relationship Id="rId4" Type="http://schemas.openxmlformats.org/officeDocument/2006/relationships/tags" Target="../tags/tag11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5.xml"/><Relationship Id="rId4" Type="http://schemas.openxmlformats.org/officeDocument/2006/relationships/tags" Target="../tags/tag118.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5.xml"/><Relationship Id="rId5" Type="http://schemas.openxmlformats.org/officeDocument/2006/relationships/tags" Target="../tags/tag123.xml"/><Relationship Id="rId4" Type="http://schemas.openxmlformats.org/officeDocument/2006/relationships/tags" Target="../tags/tag1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2042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4531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2025/11/16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239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426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33891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1386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0994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66160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25496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075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1366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00275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44309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219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8519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5039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860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0281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50226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9852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865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1397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05089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2025/11/16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7886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339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52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32270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705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572002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647202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889625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47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2025/11/16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226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5895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2025/11/16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74041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087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21558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55778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2025/11/16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2025/11/16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191417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2025/11/16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8448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98601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89756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8460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2025/11/16</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8162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2025/11/16</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3537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2025/11/16</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504927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505293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04143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857887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2379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2025/11/16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33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0096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7041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1308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80921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518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274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4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8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3.jpeg"/><Relationship Id="rId2" Type="http://schemas.openxmlformats.org/officeDocument/2006/relationships/slideLayout" Target="../slideLayouts/slideLayout60.xml"/><Relationship Id="rId16" Type="http://schemas.openxmlformats.org/officeDocument/2006/relationships/theme" Target="../theme/theme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419276D-C4D8-2AF0-EB31-0242E2B15259}"/>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2025/11/16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D0CB10D-7590-9922-16ED-5237AB53236E}"/>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white circle with leaves and blue text&#10;&#10;Description automatically generated">
            <a:extLst>
              <a:ext uri="{FF2B5EF4-FFF2-40B4-BE49-F238E27FC236}">
                <a16:creationId xmlns:a16="http://schemas.microsoft.com/office/drawing/2014/main" id="{EFDB5C0F-E05A-FBF9-54DF-B7E73AD7FFF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custDataLst>
      <p:tags r:id="rId13"/>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70B9724-2B9F-26FC-DDF5-C0FB54488FC4}"/>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11/16/2025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2389551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E915F05-9403-CAAD-9E22-BC793769A839}"/>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custDataLst>
      <p:tags r:id="rId13"/>
    </p:custDataLst>
    <p:extLst>
      <p:ext uri="{BB962C8B-B14F-4D97-AF65-F5344CB8AC3E}">
        <p14:creationId xmlns:p14="http://schemas.microsoft.com/office/powerpoint/2010/main" val="4251075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0B91CB8-163F-9E16-F3E1-4DADC777AC6A}"/>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custDataLst>
      <p:tags r:id="rId13"/>
    </p:custDataLst>
    <p:extLst>
      <p:ext uri="{BB962C8B-B14F-4D97-AF65-F5344CB8AC3E}">
        <p14:creationId xmlns:p14="http://schemas.microsoft.com/office/powerpoint/2010/main" val="6868446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57BB424-57D2-076C-E72A-25CADAF4B2F7}"/>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376B32D-597D-BCB7-F6F2-1379590E59E1}"/>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85044952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28.png"/><Relationship Id="rId7" Type="http://schemas.openxmlformats.org/officeDocument/2006/relationships/image" Target="../media/image5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3.jpeg"/><Relationship Id="rId5" Type="http://schemas.openxmlformats.org/officeDocument/2006/relationships/image" Target="../media/image34.png"/><Relationship Id="rId10" Type="http://schemas.openxmlformats.org/officeDocument/2006/relationships/image" Target="../media/image54.jpeg"/><Relationship Id="rId4" Type="http://schemas.openxmlformats.org/officeDocument/2006/relationships/image" Target="../media/image30.png"/><Relationship Id="rId9"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tags" Target="../tags/tag125.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0.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30.png"/><Relationship Id="rId4" Type="http://schemas.openxmlformats.org/officeDocument/2006/relationships/image" Target="../media/image62.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14.xml"/><Relationship Id="rId7"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image" Target="../media/image36.svg"/><Relationship Id="rId5" Type="http://schemas.openxmlformats.org/officeDocument/2006/relationships/image" Target="../media/image24.png"/><Relationship Id="rId4" Type="http://schemas.openxmlformats.org/officeDocument/2006/relationships/image" Target="../media/image21.emf"/><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emf"/><Relationship Id="rId3" Type="http://schemas.openxmlformats.org/officeDocument/2006/relationships/notesSlide" Target="../notesSlides/notesSlide18.xml"/><Relationship Id="rId7" Type="http://schemas.openxmlformats.org/officeDocument/2006/relationships/image" Target="../media/image27.png"/><Relationship Id="rId12" Type="http://schemas.openxmlformats.org/officeDocument/2006/relationships/image" Target="../media/image35.emf"/><Relationship Id="rId17" Type="http://schemas.openxmlformats.org/officeDocument/2006/relationships/image" Target="../media/image77.wmf"/><Relationship Id="rId2" Type="http://schemas.openxmlformats.org/officeDocument/2006/relationships/slideLayout" Target="../slideLayouts/slideLayout7.xml"/><Relationship Id="rId16" Type="http://schemas.openxmlformats.org/officeDocument/2006/relationships/image" Target="../media/image76.png"/><Relationship Id="rId1" Type="http://schemas.openxmlformats.org/officeDocument/2006/relationships/control" Target="../activeX/activeX1.xml"/><Relationship Id="rId6" Type="http://schemas.openxmlformats.org/officeDocument/2006/relationships/image" Target="../media/image20.png"/><Relationship Id="rId11" Type="http://schemas.openxmlformats.org/officeDocument/2006/relationships/image" Target="../media/image73.png"/><Relationship Id="rId5" Type="http://schemas.openxmlformats.org/officeDocument/2006/relationships/image" Target="../media/image19.png"/><Relationship Id="rId15" Type="http://schemas.openxmlformats.org/officeDocument/2006/relationships/image" Target="../media/image75.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 Id="rId1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emf"/><Relationship Id="rId3" Type="http://schemas.openxmlformats.org/officeDocument/2006/relationships/notesSlide" Target="../notesSlides/notesSlide19.xml"/><Relationship Id="rId7" Type="http://schemas.openxmlformats.org/officeDocument/2006/relationships/image" Target="../media/image27.png"/><Relationship Id="rId12" Type="http://schemas.openxmlformats.org/officeDocument/2006/relationships/image" Target="../media/image35.emf"/><Relationship Id="rId17" Type="http://schemas.openxmlformats.org/officeDocument/2006/relationships/image" Target="../media/image78.wmf"/><Relationship Id="rId2" Type="http://schemas.openxmlformats.org/officeDocument/2006/relationships/slideLayout" Target="../slideLayouts/slideLayout7.xml"/><Relationship Id="rId16" Type="http://schemas.openxmlformats.org/officeDocument/2006/relationships/image" Target="../media/image76.png"/><Relationship Id="rId1" Type="http://schemas.openxmlformats.org/officeDocument/2006/relationships/control" Target="../activeX/activeX2.xml"/><Relationship Id="rId6" Type="http://schemas.openxmlformats.org/officeDocument/2006/relationships/image" Target="../media/image20.png"/><Relationship Id="rId11" Type="http://schemas.openxmlformats.org/officeDocument/2006/relationships/image" Target="../media/image73.png"/><Relationship Id="rId5" Type="http://schemas.openxmlformats.org/officeDocument/2006/relationships/image" Target="../media/image19.png"/><Relationship Id="rId15" Type="http://schemas.openxmlformats.org/officeDocument/2006/relationships/image" Target="../media/image75.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 Id="rId1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emf"/><Relationship Id="rId3" Type="http://schemas.openxmlformats.org/officeDocument/2006/relationships/notesSlide" Target="../notesSlides/notesSlide20.xml"/><Relationship Id="rId7" Type="http://schemas.openxmlformats.org/officeDocument/2006/relationships/image" Target="../media/image27.png"/><Relationship Id="rId12" Type="http://schemas.openxmlformats.org/officeDocument/2006/relationships/image" Target="../media/image35.emf"/><Relationship Id="rId17" Type="http://schemas.openxmlformats.org/officeDocument/2006/relationships/image" Target="../media/image79.wmf"/><Relationship Id="rId2" Type="http://schemas.openxmlformats.org/officeDocument/2006/relationships/slideLayout" Target="../slideLayouts/slideLayout7.xml"/><Relationship Id="rId16" Type="http://schemas.openxmlformats.org/officeDocument/2006/relationships/image" Target="../media/image76.png"/><Relationship Id="rId1" Type="http://schemas.openxmlformats.org/officeDocument/2006/relationships/control" Target="../activeX/activeX3.xml"/><Relationship Id="rId6" Type="http://schemas.openxmlformats.org/officeDocument/2006/relationships/image" Target="../media/image20.png"/><Relationship Id="rId11" Type="http://schemas.openxmlformats.org/officeDocument/2006/relationships/image" Target="../media/image73.png"/><Relationship Id="rId5" Type="http://schemas.openxmlformats.org/officeDocument/2006/relationships/image" Target="../media/image19.png"/><Relationship Id="rId15" Type="http://schemas.openxmlformats.org/officeDocument/2006/relationships/image" Target="../media/image75.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 Id="rId1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emf"/><Relationship Id="rId3" Type="http://schemas.openxmlformats.org/officeDocument/2006/relationships/notesSlide" Target="../notesSlides/notesSlide21.xml"/><Relationship Id="rId7" Type="http://schemas.openxmlformats.org/officeDocument/2006/relationships/image" Target="../media/image27.png"/><Relationship Id="rId12" Type="http://schemas.openxmlformats.org/officeDocument/2006/relationships/image" Target="../media/image35.emf"/><Relationship Id="rId17" Type="http://schemas.openxmlformats.org/officeDocument/2006/relationships/image" Target="../media/image80.wmf"/><Relationship Id="rId2" Type="http://schemas.openxmlformats.org/officeDocument/2006/relationships/slideLayout" Target="../slideLayouts/slideLayout7.xml"/><Relationship Id="rId16" Type="http://schemas.openxmlformats.org/officeDocument/2006/relationships/image" Target="../media/image76.png"/><Relationship Id="rId1" Type="http://schemas.openxmlformats.org/officeDocument/2006/relationships/control" Target="../activeX/activeX4.xml"/><Relationship Id="rId6" Type="http://schemas.openxmlformats.org/officeDocument/2006/relationships/image" Target="../media/image20.png"/><Relationship Id="rId11" Type="http://schemas.openxmlformats.org/officeDocument/2006/relationships/image" Target="../media/image73.png"/><Relationship Id="rId5" Type="http://schemas.openxmlformats.org/officeDocument/2006/relationships/image" Target="../media/image19.png"/><Relationship Id="rId15" Type="http://schemas.openxmlformats.org/officeDocument/2006/relationships/image" Target="../media/image75.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 Id="rId1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8.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8.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7.png"/><Relationship Id="rId3"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5.emf"/><Relationship Id="rId5" Type="http://schemas.openxmlformats.org/officeDocument/2006/relationships/image" Target="../media/image20.png"/><Relationship Id="rId10" Type="http://schemas.openxmlformats.org/officeDocument/2006/relationships/image" Target="../media/image73.png"/><Relationship Id="rId4" Type="http://schemas.openxmlformats.org/officeDocument/2006/relationships/image" Target="../media/image19.png"/><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88.png"/><Relationship Id="rId5" Type="http://schemas.openxmlformats.org/officeDocument/2006/relationships/image" Target="../media/image10.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8.png"/><Relationship Id="rId7" Type="http://schemas.openxmlformats.org/officeDocument/2006/relationships/image" Target="../media/image35.emf"/><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6.emf"/><Relationship Id="rId5" Type="http://schemas.openxmlformats.org/officeDocument/2006/relationships/image" Target="../media/image34.pn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36.xml"/><Relationship Id="rId1" Type="http://schemas.openxmlformats.org/officeDocument/2006/relationships/tags" Target="../tags/tag127.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5.xml"/><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101.png"/><Relationship Id="rId3" Type="http://schemas.openxmlformats.org/officeDocument/2006/relationships/image" Target="../media/image2.png"/><Relationship Id="rId7" Type="http://schemas.openxmlformats.org/officeDocument/2006/relationships/image" Target="../media/image21.emf"/><Relationship Id="rId12" Type="http://schemas.openxmlformats.org/officeDocument/2006/relationships/image" Target="../media/image26.emf"/><Relationship Id="rId17" Type="http://schemas.openxmlformats.org/officeDocument/2006/relationships/image" Target="../media/image100.png"/><Relationship Id="rId2" Type="http://schemas.openxmlformats.org/officeDocument/2006/relationships/notesSlide" Target="../notesSlides/notesSlide27.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5.emf"/><Relationship Id="rId11" Type="http://schemas.openxmlformats.org/officeDocument/2006/relationships/image" Target="../media/image36.svg"/><Relationship Id="rId5" Type="http://schemas.openxmlformats.org/officeDocument/2006/relationships/image" Target="../media/image20.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99.sv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24.xml"/><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102.png"/><Relationship Id="rId1" Type="http://schemas.openxmlformats.org/officeDocument/2006/relationships/slideLayout" Target="../slideLayouts/slideLayout60.xml"/><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image" Target="../media/image39.gif"/><Relationship Id="rId7" Type="http://schemas.openxmlformats.org/officeDocument/2006/relationships/image" Target="../media/image43.gi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2.gif"/><Relationship Id="rId11" Type="http://schemas.openxmlformats.org/officeDocument/2006/relationships/image" Target="../media/image47.png"/><Relationship Id="rId5" Type="http://schemas.openxmlformats.org/officeDocument/2006/relationships/image" Target="../media/image41.gif"/><Relationship Id="rId10" Type="http://schemas.openxmlformats.org/officeDocument/2006/relationships/image" Target="../media/image46.gif"/><Relationship Id="rId4" Type="http://schemas.openxmlformats.org/officeDocument/2006/relationships/image" Target="../media/image40.gif"/><Relationship Id="rId9" Type="http://schemas.openxmlformats.org/officeDocument/2006/relationships/image" Target="../media/image45.gif"/></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13" Type="http://schemas.microsoft.com/office/2007/relationships/hdphoto" Target="../media/hdphoto3.wdp"/><Relationship Id="rId3" Type="http://schemas.openxmlformats.org/officeDocument/2006/relationships/image" Target="../media/image48.jpg"/><Relationship Id="rId7" Type="http://schemas.openxmlformats.org/officeDocument/2006/relationships/image" Target="../media/image44.gif"/><Relationship Id="rId12" Type="http://schemas.openxmlformats.org/officeDocument/2006/relationships/image" Target="../media/image50.png"/><Relationship Id="rId2" Type="http://schemas.openxmlformats.org/officeDocument/2006/relationships/notesSlide" Target="../notesSlides/notesSlide5.xml"/><Relationship Id="rId16" Type="http://schemas.openxmlformats.org/officeDocument/2006/relationships/slide" Target="slide10.xml"/><Relationship Id="rId1" Type="http://schemas.openxmlformats.org/officeDocument/2006/relationships/slideLayout" Target="../slideLayouts/slideLayout24.xml"/><Relationship Id="rId6" Type="http://schemas.openxmlformats.org/officeDocument/2006/relationships/slide" Target="slide8.xml"/><Relationship Id="rId11" Type="http://schemas.microsoft.com/office/2007/relationships/hdphoto" Target="../media/hdphoto2.wdp"/><Relationship Id="rId5" Type="http://schemas.openxmlformats.org/officeDocument/2006/relationships/image" Target="../media/image41.gif"/><Relationship Id="rId15" Type="http://schemas.openxmlformats.org/officeDocument/2006/relationships/image" Target="../media/image52.gif"/><Relationship Id="rId10" Type="http://schemas.openxmlformats.org/officeDocument/2006/relationships/image" Target="../media/image49.png"/><Relationship Id="rId4" Type="http://schemas.openxmlformats.org/officeDocument/2006/relationships/slide" Target="slide7.xml"/><Relationship Id="rId9" Type="http://schemas.openxmlformats.org/officeDocument/2006/relationships/image" Target="../media/image45.gif"/><Relationship Id="rId14" Type="http://schemas.openxmlformats.org/officeDocument/2006/relationships/image" Target="../media/image51.gif"/></Relationships>
</file>

<file path=ppt/slides/_rels/slide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 Target="slide6.xml"/><Relationship Id="rId1" Type="http://schemas.openxmlformats.org/officeDocument/2006/relationships/slideLayout" Target="../slideLayouts/slideLayout24.xml"/><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slide" Target="slide6.xml"/><Relationship Id="rId1" Type="http://schemas.openxmlformats.org/officeDocument/2006/relationships/slideLayout" Target="../slideLayouts/slideLayout24.xml"/><Relationship Id="rId4" Type="http://schemas.openxmlformats.org/officeDocument/2006/relationships/image" Target="../media/image54.jpeg"/></Relationships>
</file>

<file path=ppt/slides/_rels/slide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slide" Target="slide6.xml"/><Relationship Id="rId1" Type="http://schemas.openxmlformats.org/officeDocument/2006/relationships/slideLayout" Target="../slideLayouts/slideLayout24.xml"/><Relationship Id="rId4"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101+ Mẫu PowerPoint 8/3 - Background, hình nền mới nhất 2024">
            <a:extLst>
              <a:ext uri="{FF2B5EF4-FFF2-40B4-BE49-F238E27FC236}">
                <a16:creationId xmlns:a16="http://schemas.microsoft.com/office/drawing/2014/main" id="{05D3AA4C-1C54-9A75-9E9F-E1B7ABF8E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101+ Mẫu PowerPoint 8/3 - Background, hình nền mới nhất 2024">
            <a:extLst>
              <a:ext uri="{FF2B5EF4-FFF2-40B4-BE49-F238E27FC236}">
                <a16:creationId xmlns:a16="http://schemas.microsoft.com/office/drawing/2014/main" id="{F18B5F7A-17B2-708F-AA68-6B460A4BA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E12A094-6D21-28D1-6355-42B6D32A71A5}"/>
              </a:ext>
            </a:extLst>
          </p:cNvPr>
          <p:cNvSpPr/>
          <p:nvPr/>
        </p:nvSpPr>
        <p:spPr>
          <a:xfrm>
            <a:off x="708214" y="862852"/>
            <a:ext cx="10286999" cy="258532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500" b="1">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a:solidFill>
                  <a:srgbClr val="FF0000"/>
                </a:solidFill>
                <a:latin typeface="Times New Roman" panose="02020603050405020304" pitchFamily="18" charset="0"/>
                <a:cs typeface="Times New Roman" panose="02020603050405020304" pitchFamily="18" charset="0"/>
              </a:rPr>
              <a:t>VỀ DỰ GIỜ</a:t>
            </a:r>
          </a:p>
        </p:txBody>
      </p:sp>
      <p:pic>
        <p:nvPicPr>
          <p:cNvPr id="5" name="Picture 8" descr="animal-14[1]">
            <a:extLst>
              <a:ext uri="{FF2B5EF4-FFF2-40B4-BE49-F238E27FC236}">
                <a16:creationId xmlns:a16="http://schemas.microsoft.com/office/drawing/2014/main" id="{9A5D2A06-5597-D634-6503-A0CAC75CB4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35314" y="1377833"/>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B28D0D7-96E9-EBBF-AB33-0A0647F3C3EC}"/>
              </a:ext>
            </a:extLst>
          </p:cNvPr>
          <p:cNvSpPr txBox="1"/>
          <p:nvPr/>
        </p:nvSpPr>
        <p:spPr>
          <a:xfrm>
            <a:off x="3881714" y="430304"/>
            <a:ext cx="4155305" cy="707886"/>
          </a:xfrm>
          <a:prstGeom prst="rect">
            <a:avLst/>
          </a:prstGeom>
          <a:noFill/>
        </p:spPr>
        <p:txBody>
          <a:bodyPr wrap="none" rtlCol="0">
            <a:spAutoFit/>
          </a:bodyPr>
          <a:lstStyle/>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UBND PHƯỜNG HƯNG ĐẠO</a:t>
            </a:r>
          </a:p>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7" name="Straight Connector 6">
            <a:extLst>
              <a:ext uri="{FF2B5EF4-FFF2-40B4-BE49-F238E27FC236}">
                <a16:creationId xmlns:a16="http://schemas.microsoft.com/office/drawing/2014/main" id="{3DAAC438-63BA-1164-54EA-B027BF33D435}"/>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2AAF6C3-A0CE-43D4-EBCF-13ECE2AC5767}"/>
              </a:ext>
            </a:extLst>
          </p:cNvPr>
          <p:cNvSpPr txBox="1"/>
          <p:nvPr/>
        </p:nvSpPr>
        <p:spPr>
          <a:xfrm>
            <a:off x="1219198" y="5387790"/>
            <a:ext cx="5583580" cy="954107"/>
          </a:xfrm>
          <a:prstGeom prst="rect">
            <a:avLst/>
          </a:prstGeom>
          <a:noFill/>
        </p:spPr>
        <p:txBody>
          <a:bodyPr wrap="none" rtlCol="0">
            <a:spAutoFit/>
          </a:bodyPr>
          <a:lstStyle/>
          <a:p>
            <a:r>
              <a:rPr lang="en-US" sz="2800" b="1" i="1">
                <a:solidFill>
                  <a:schemeClr val="accent1">
                    <a:lumMod val="75000"/>
                  </a:schemeClr>
                </a:solidFill>
                <a:latin typeface="Times New Roman" panose="02020603050405020304" pitchFamily="18" charset="0"/>
                <a:cs typeface="Times New Roman" panose="02020603050405020304" pitchFamily="18" charset="0"/>
              </a:rPr>
              <a:t>Giáo viên: Nguyễn Hương Trang</a:t>
            </a:r>
          </a:p>
          <a:p>
            <a:r>
              <a:rPr lang="en-US" sz="2800" b="1" i="1">
                <a:solidFill>
                  <a:schemeClr val="accent1">
                    <a:lumMod val="75000"/>
                  </a:schemeClr>
                </a:solidFill>
                <a:latin typeface="Times New Roman" panose="02020603050405020304" pitchFamily="18" charset="0"/>
                <a:cs typeface="Times New Roman" panose="02020603050405020304" pitchFamily="18" charset="0"/>
              </a:rPr>
              <a:t>Đơn vị: Trường Tiểu học Hưng Đạo</a:t>
            </a:r>
          </a:p>
        </p:txBody>
      </p:sp>
    </p:spTree>
    <p:extLst>
      <p:ext uri="{BB962C8B-B14F-4D97-AF65-F5344CB8AC3E}">
        <p14:creationId xmlns:p14="http://schemas.microsoft.com/office/powerpoint/2010/main" val="2681539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cs typeface="+mn-cs"/>
                </a:rPr>
                <a:t>Mắt</a:t>
              </a:r>
              <a:r>
                <a:rPr kumimoji="0" lang="en-US" sz="4800" b="1" i="0" u="none" strike="noStrike" kern="0" cap="none" spc="0" normalizeH="0" baseline="0" noProof="0" dirty="0">
                  <a:ln>
                    <a:noFill/>
                  </a:ln>
                  <a:solidFill>
                    <a:srgbClr val="002060"/>
                  </a:solidFill>
                  <a:effectLst/>
                  <a:uLnTx/>
                  <a:uFillTx/>
                  <a:cs typeface="+mn-cs"/>
                </a:rPr>
                <a:t> </a:t>
              </a:r>
              <a:r>
                <a:rPr kumimoji="0" lang="en-US" sz="4800" b="1" i="0" u="none" strike="noStrike" kern="0" cap="none" spc="0" normalizeH="0" baseline="0" noProof="0" dirty="0" err="1">
                  <a:ln>
                    <a:noFill/>
                  </a:ln>
                  <a:solidFill>
                    <a:srgbClr val="002060"/>
                  </a:solidFill>
                  <a:effectLst/>
                  <a:uLnTx/>
                  <a:uFillTx/>
                  <a:cs typeface="+mn-cs"/>
                </a:rPr>
                <a:t>dõi</a:t>
              </a:r>
              <a:endParaRPr kumimoji="0" lang="en-US" sz="4800" b="1" i="0" u="none" strike="noStrike" kern="0" cap="none" spc="0" normalizeH="0" baseline="0" noProof="0" dirty="0">
                <a:ln>
                  <a:noFill/>
                </a:ln>
                <a:solidFill>
                  <a:srgbClr val="002060"/>
                </a:solidFill>
                <a:effectLst/>
                <a:uLnTx/>
                <a:uFillTx/>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Tai </a:t>
              </a:r>
              <a:r>
                <a:rPr kumimoji="0" lang="en-US" sz="4800" b="1" i="0" u="none" strike="noStrike" kern="0" cap="none" spc="0" normalizeH="0" baseline="0" noProof="0" dirty="0" err="1">
                  <a:ln>
                    <a:noFill/>
                  </a:ln>
                  <a:solidFill>
                    <a:srgbClr val="002060"/>
                  </a:solidFill>
                  <a:effectLst/>
                  <a:uLnTx/>
                  <a:uFillTx/>
                  <a:cs typeface="+mn-cs"/>
                </a:rPr>
                <a:t>nghe</a:t>
              </a:r>
              <a:endParaRPr kumimoji="0" lang="en-US" sz="4800" b="1" i="0" u="none" strike="noStrike" kern="0" cap="none" spc="0" normalizeH="0" baseline="0" noProof="0" dirty="0">
                <a:ln>
                  <a:noFill/>
                </a:ln>
                <a:solidFill>
                  <a:srgbClr val="002060"/>
                </a:solidFill>
                <a:effectLst/>
                <a:uLnTx/>
                <a:uFillTx/>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Tay </a:t>
              </a:r>
              <a:r>
                <a:rPr kumimoji="0" lang="en-US" sz="4800" b="1" i="0" u="none" strike="noStrike" kern="0" cap="none" spc="0" normalizeH="0" baseline="0" noProof="0" dirty="0" err="1">
                  <a:ln>
                    <a:noFill/>
                  </a:ln>
                  <a:solidFill>
                    <a:srgbClr val="002060"/>
                  </a:solidFill>
                  <a:effectLst/>
                  <a:uLnTx/>
                  <a:uFillTx/>
                  <a:cs typeface="+mn-cs"/>
                </a:rPr>
                <a:t>dò</a:t>
              </a:r>
              <a:endParaRPr kumimoji="0" lang="en-US" sz="4800" b="1" i="0" u="none" strike="noStrike" kern="0" cap="none" spc="0" normalizeH="0" baseline="0" noProof="0" dirty="0">
                <a:ln>
                  <a:noFill/>
                </a:ln>
                <a:solidFill>
                  <a:srgbClr val="002060"/>
                </a:solidFill>
                <a:effectLst/>
                <a:uLnTx/>
                <a:uFillTx/>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60175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a:extLst>
              <a:ext uri="{FF2B5EF4-FFF2-40B4-BE49-F238E27FC236}">
                <a16:creationId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extLst>
      <p:ext uri="{BB962C8B-B14F-4D97-AF65-F5344CB8AC3E}">
        <p14:creationId xmlns:p14="http://schemas.microsoft.com/office/powerpoint/2010/main" val="193034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12751" y="203200"/>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Tree>
    <p:extLst>
      <p:ext uri="{BB962C8B-B14F-4D97-AF65-F5344CB8AC3E}">
        <p14:creationId xmlns:p14="http://schemas.microsoft.com/office/powerpoint/2010/main" val="248592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674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521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a:extLst>
              <a:ext uri="{FF2B5EF4-FFF2-40B4-BE49-F238E27FC236}">
                <a16:creationId xmlns:a16="http://schemas.microsoft.com/office/drawing/2014/main" id="{252F10FD-0B0B-0485-0D34-A665485A32D0}"/>
              </a:ext>
            </a:extLst>
          </p:cNvPr>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36971F-1FE0-277C-45F4-18B9DF2BA543}"/>
              </a:ext>
            </a:extLst>
          </p:cNvPr>
          <p:cNvCxnSpPr>
            <a:cxnSpLocks/>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705F07-82A9-D2B1-0176-458031FEF455}"/>
              </a:ext>
            </a:extLst>
          </p:cNvPr>
          <p:cNvCxnSpPr>
            <a:cxnSpLocks/>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4509EC-A5CC-6091-E4E1-4AE0DC78065D}"/>
              </a:ext>
            </a:extLst>
          </p:cNvPr>
          <p:cNvCxnSpPr>
            <a:cxnSpLocks/>
          </p:cNvCxnSpPr>
          <p:nvPr/>
        </p:nvCxnSpPr>
        <p:spPr>
          <a:xfrm>
            <a:off x="691116" y="4720855"/>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4CC20D-BB3C-94A0-975B-EA7B6B8183C5}"/>
              </a:ext>
            </a:extLst>
          </p:cNvPr>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8854560" imgH="1341000"/>
        </mc:Choice>
        <mc:Fallback>
          <p:control name="TextBox1" r:id="rId1" imgW="8854560" imgH="134100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spTree>
    <p:controls>
      <mc:AlternateContent xmlns:mc="http://schemas.openxmlformats.org/markup-compatibility/2006">
        <mc:Choice xmlns:v="urn:schemas-microsoft-com:vml" Requires="v">
          <p:control name="TextBox1" r:id="rId1" imgW="8854560" imgH="1341000"/>
        </mc:Choice>
        <mc:Fallback>
          <p:control name="TextBox1" r:id="rId1" imgW="8854560" imgH="134100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03233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spTree>
    <p:controls>
      <mc:AlternateContent xmlns:mc="http://schemas.openxmlformats.org/markup-compatibility/2006">
        <mc:Choice xmlns:v="urn:schemas-microsoft-com:vml" Requires="v">
          <p:control name="TextBox1" r:id="rId1" imgW="8854560" imgH="1341000"/>
        </mc:Choice>
        <mc:Fallback>
          <p:control name="TextBox1" r:id="rId1" imgW="8854560" imgH="134100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03496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id="{364A63AC-7388-B39D-3E56-FED0FFF10C72}"/>
              </a:ext>
            </a:extLst>
          </p:cNvPr>
          <p:cNvCxnSpPr>
            <a:cxnSpLocks/>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22F9-413E-FB50-B0B2-6955497F04A5}"/>
              </a:ext>
            </a:extLst>
          </p:cNvPr>
          <p:cNvCxnSpPr>
            <a:cxnSpLocks/>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F4C777-ED25-2B64-6E7E-908C0D406810}"/>
              </a:ext>
            </a:extLst>
          </p:cNvPr>
          <p:cNvCxnSpPr>
            <a:cxnSpLocks/>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FDFEDA-2013-A9AA-676C-31C0A8BA55CA}"/>
              </a:ext>
            </a:extLst>
          </p:cNvPr>
          <p:cNvCxnSpPr>
            <a:cxnSpLocks/>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121E9-94F4-62AC-82B0-1C42F1C2CD66}"/>
              </a:ext>
            </a:extLst>
          </p:cNvPr>
          <p:cNvCxnSpPr>
            <a:cxnSpLocks/>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6BF49-A484-F3EE-7E5C-4584369135F8}"/>
              </a:ext>
            </a:extLst>
          </p:cNvPr>
          <p:cNvCxnSpPr>
            <a:cxnSpLocks/>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BF993D-A4E4-A5F8-D1E7-CD5009541452}"/>
              </a:ext>
            </a:extLst>
          </p:cNvPr>
          <p:cNvCxnSpPr>
            <a:cxnSpLocks/>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3836D9-4AD0-5B3A-6E71-5E1DB89BDDFD}"/>
              </a:ext>
            </a:extLst>
          </p:cNvPr>
          <p:cNvCxnSpPr>
            <a:cxnSpLocks/>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C2CCF7-37C6-DE05-F8E3-1A243AB417D4}"/>
              </a:ext>
            </a:extLst>
          </p:cNvPr>
          <p:cNvCxnSpPr>
            <a:cxnSpLocks/>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8854560" imgH="1341000"/>
        </mc:Choice>
        <mc:Fallback>
          <p:control name="TextBox1" r:id="rId1" imgW="8854560" imgH="134100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16460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a:extLst>
                  <a:ext uri="{FF2B5EF4-FFF2-40B4-BE49-F238E27FC236}">
                    <a16:creationId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a:extLst>
              <a:ext uri="{FF2B5EF4-FFF2-40B4-BE49-F238E27FC236}">
                <a16:creationId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338E501-5F01-45DF-A68E-7338935FFB18}"/>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pic>
        <p:nvPicPr>
          <p:cNvPr id="14" name="图片 13">
            <a:extLst>
              <a:ext uri="{FF2B5EF4-FFF2-40B4-BE49-F238E27FC236}">
                <a16:creationId xmlns:a16="http://schemas.microsoft.com/office/drawing/2014/main" id="{6275037A-BB66-4F53-A858-24E86D68B564}"/>
              </a:ext>
            </a:extLst>
          </p:cNvPr>
          <p:cNvPicPr>
            <a:picLocks noChangeAspect="1"/>
          </p:cNvPicPr>
          <p:nvPr/>
        </p:nvPicPr>
        <p:blipFill>
          <a:blip r:embed="rId7"/>
          <a:stretch>
            <a:fillRect/>
          </a:stretch>
        </p:blipFill>
        <p:spPr>
          <a:xfrm>
            <a:off x="11779187" y="1203740"/>
            <a:ext cx="1371583" cy="512189"/>
          </a:xfrm>
          <a:prstGeom prst="rect">
            <a:avLst/>
          </a:prstGeom>
        </p:spPr>
      </p:pic>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8"/>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11"/>
          <a:stretch>
            <a:fillRect/>
          </a:stretch>
        </p:blipFill>
        <p:spPr>
          <a:xfrm rot="759396">
            <a:off x="536854" y="371352"/>
            <a:ext cx="1439053" cy="706097"/>
          </a:xfrm>
          <a:prstGeom prst="rect">
            <a:avLst/>
          </a:prstGeom>
        </p:spPr>
      </p:pic>
      <p:sp>
        <p:nvSpPr>
          <p:cNvPr id="6" name="TextBox 5">
            <a:extLst>
              <a:ext uri="{FF2B5EF4-FFF2-40B4-BE49-F238E27FC236}">
                <a16:creationId xmlns:a16="http://schemas.microsoft.com/office/drawing/2014/main" id="{778C495B-DF1C-ADC7-15D7-E76A59FA6065}"/>
              </a:ext>
            </a:extLst>
          </p:cNvPr>
          <p:cNvSpPr txBox="1"/>
          <p:nvPr/>
        </p:nvSpPr>
        <p:spPr>
          <a:xfrm>
            <a:off x="1137685" y="1494181"/>
            <a:ext cx="10154092" cy="4524315"/>
          </a:xfrm>
          <a:prstGeom prst="rect">
            <a:avLst/>
          </a:prstGeom>
          <a:solidFill>
            <a:schemeClr val="bg1"/>
          </a:solidFill>
        </p:spPr>
        <p:txBody>
          <a:bodyPr wrap="square" rtlCol="0">
            <a:spAutoFit/>
          </a:bodyPr>
          <a:lstStyle/>
          <a:p>
            <a:pPr algn="just"/>
            <a:r>
              <a:rPr lang="vi-VN" sz="3600" b="1" dirty="0">
                <a:solidFill>
                  <a:srgbClr val="004924"/>
                </a:solidFill>
                <a:latin typeface="Cambria" panose="02040503050406030204" pitchFamily="18" charset="0"/>
              </a:rPr>
              <a:t>- Đọc đúng từ ngữ, câu, đoạn và toàn bộ bài Thanh âm của núi.</a:t>
            </a:r>
          </a:p>
          <a:p>
            <a:pPr algn="just"/>
            <a:r>
              <a:rPr lang="vi-VN" sz="3600" b="1" dirty="0">
                <a:solidFill>
                  <a:srgbClr val="004924"/>
                </a:solidFill>
                <a:latin typeface="Cambria" panose="02040503050406030204" pitchFamily="18" charset="0"/>
              </a:rPr>
              <a:t>- Hiểu nghĩa của các từ ngữ, hình ảnh miêu tả cây khèn, tiếng khèn, người thổi khèn cùng cảnh vật miền núi Tây Bắc qua lời văn miêu tả, biểu cảm của tác giả.</a:t>
            </a:r>
          </a:p>
          <a:p>
            <a:pPr algn="just"/>
            <a:r>
              <a:rPr lang="vi-VN" sz="3600" b="1" dirty="0">
                <a:solidFill>
                  <a:srgbClr val="004924"/>
                </a:solidFill>
                <a:latin typeface="Cambria" panose="02040503050406030204" pitchFamily="18" charset="0"/>
              </a:rPr>
              <a:t>- Biết đọc diễn cảm phù hợp với lời kể, tả giàu hình ảnh, giàu cảm xúc trong bài. </a:t>
            </a:r>
          </a:p>
        </p:txBody>
      </p:sp>
      <p:pic>
        <p:nvPicPr>
          <p:cNvPr id="8" name="Picture 7">
            <a:extLst>
              <a:ext uri="{FF2B5EF4-FFF2-40B4-BE49-F238E27FC236}">
                <a16:creationId xmlns:a16="http://schemas.microsoft.com/office/drawing/2014/main" id="{E488F144-A395-6233-6C8A-22BB37DCA9B9}"/>
              </a:ext>
            </a:extLst>
          </p:cNvPr>
          <p:cNvPicPr>
            <a:picLocks noChangeAspect="1"/>
          </p:cNvPicPr>
          <p:nvPr/>
        </p:nvPicPr>
        <p:blipFill>
          <a:blip r:embed="rId12"/>
          <a:stretch>
            <a:fillRect/>
          </a:stretch>
        </p:blipFill>
        <p:spPr>
          <a:xfrm>
            <a:off x="2362090" y="469901"/>
            <a:ext cx="7980550" cy="1204166"/>
          </a:xfrm>
          <a:prstGeom prst="rect">
            <a:avLst/>
          </a:prstGeom>
        </p:spPr>
      </p:pic>
    </p:spTree>
    <p:extLst>
      <p:ext uri="{BB962C8B-B14F-4D97-AF65-F5344CB8AC3E}">
        <p14:creationId xmlns:p14="http://schemas.microsoft.com/office/powerpoint/2010/main" val="1674250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khàn 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6"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789996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PA" val="v3.2.0"/>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126</TotalTime>
  <Words>2808</Words>
  <Application>Microsoft Office PowerPoint</Application>
  <PresentationFormat>Widescreen</PresentationFormat>
  <Paragraphs>169</Paragraphs>
  <Slides>40</Slides>
  <Notes>27</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40</vt:i4>
      </vt:variant>
    </vt:vector>
  </HeadingPairs>
  <TitlesOfParts>
    <vt:vector size="59" baseType="lpstr">
      <vt:lpstr>等线</vt:lpstr>
      <vt:lpstr>#9Slide07 HoneyCream</vt:lpstr>
      <vt:lpstr>Arial</vt:lpstr>
      <vt:lpstr>Calibri</vt:lpstr>
      <vt:lpstr>Calibri Light</vt:lpstr>
      <vt:lpstr>Cambria</vt:lpstr>
      <vt:lpstr>SVN-Newton</vt:lpstr>
      <vt:lpstr>SVN-Ready</vt:lpstr>
      <vt:lpstr>Tahoma</vt:lpstr>
      <vt:lpstr>Times New Roman</vt:lpstr>
      <vt:lpstr>Wingdings</vt:lpstr>
      <vt:lpstr>汉仪粗宋简</vt:lpstr>
      <vt:lpstr>Office 主题​​</vt:lpstr>
      <vt:lpstr>1_Office 主题​​</vt:lpstr>
      <vt:lpstr>Office Theme</vt:lpstr>
      <vt:lpstr>2_Office 主题​​</vt:lpstr>
      <vt:lpstr>3_Office 主题​​</vt:lpstr>
      <vt:lpstr>自定义设计方案</vt:lpstr>
      <vt:lpstr>4_Office 主题​​</vt:lpstr>
      <vt:lpstr>PowerPoint Presentation</vt:lpstr>
      <vt:lpstr>PowerPoint Presentation</vt:lpstr>
      <vt:lpstr>PowerPoint Presentation</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trung</dc:creator>
  <dc:description>9Slide.vn</dc:description>
  <cp:lastModifiedBy>Thao Phuong</cp:lastModifiedBy>
  <cp:revision>70</cp:revision>
  <dcterms:created xsi:type="dcterms:W3CDTF">2023-07-19T08:30:23Z</dcterms:created>
  <dcterms:modified xsi:type="dcterms:W3CDTF">2025-11-16T05:05:03Z</dcterms:modified>
  <cp:category>9Slide.vn</cp:category>
</cp:coreProperties>
</file>