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44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B734-0724-4BCB-B41C-2B7427276E0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63A90-1B43-4352-86B5-79E96253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300F8-9D48-436F-8228-13B5F6D89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B3C531-1272-4EE0-A05A-4F2B7D55E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657589-8F23-477C-9CCA-D21DF4DF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51619-C9B0-401F-B30F-A16B406A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DCED3-C7EF-49CD-9575-F0CCCB2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40BD75-DF59-4864-BA2A-68DD13B6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2A4F2E-556D-4924-9A17-2C43BE7B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84426F-2527-469B-BEC1-81DFE018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19274-BB96-433F-9399-C9BA02AC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9399CA-1B85-49F4-A172-3F64B8C5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610830-5D5C-4C25-95C0-E96B6270E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998AB3-0B41-4108-A850-FE4E85BF7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C41CD6-F976-4446-9C62-D1C0C9AE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A82E33-F106-410B-87B5-5BD2E11D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42100-0213-4DC5-95CD-031423DE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612FD-20AE-4B02-8773-21154AF2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F3F677-60F5-4949-961F-B4E03FD2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E8E3FB-2AD6-45E1-A132-25E0AF53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FAF9C4-9637-4BC1-828B-08706539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75A363-6815-45E1-BF52-6E7D984C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6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DDC9EF-9933-4182-9EC7-9201DBBD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F4677-3E01-4972-9870-13ABE8BF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33B40D-AABC-4F39-8466-D2ADC0CD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D021D-82B2-4FE6-9770-FA6453FA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9CBB6A-9325-4122-8FDD-E6EFE5D0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7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446EC-1193-419E-9DDD-8B9A7226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B722E1-8FAE-4C34-A0EF-FE91A7D0C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AF970-53A5-44BA-ADE9-C44022BF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6C8F12-3BDB-448B-BCA5-DC68BEFB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DDF3B8-CE5C-4DED-82CA-69A8A54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1A0F3-8B75-48AA-950E-C8A3BEDA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85B837-2C27-4F1E-B53C-90D59E23E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BD875E-1574-4C7E-B916-C755AC065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EB9E37-F802-4AEC-A068-F0B89535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41EA35-426B-43BB-B263-4658A915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BA62B5-5C1C-47E1-B9B9-C8332435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3DEED-AFBA-453B-A55F-FABDA096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D61BAF-3C2D-4788-98E6-C05C3ED22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8C80A1-2131-4DFA-B08D-A8E751BD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42929E-FC77-4841-896B-1FA3BC8C0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1560CF1-0FBE-4DC8-9E82-9E77CC61B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5FD48E-E077-40DB-AC28-5AE846CF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06B4F41-53D9-4FCB-8D85-04CD3EE3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399067-BFCE-4315-A9C8-92135BDA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03D39-848D-472E-A028-05E328D3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6517C1-21C3-41C6-9EF5-E96E8ECD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451936-5211-4C24-A954-7AEFA069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CC003E-15D6-4746-83B7-4139ADBF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1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C91BF3-097E-4887-A5EA-7724F68D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2866C09-7E18-4C5E-9FE5-73C498A7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9F8861-B6CE-413B-B465-CF9D3A97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9FB6A-06EA-4C16-9987-DDC45BD5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FC3EA-14D7-4BBD-ACF2-D8B9D82C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C106F8-D8D1-4C48-BD44-C35216A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2B67CB-CD09-48CF-951C-D3335BFE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2517D0-1FBC-424E-A6EC-888BA8A4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9E4CB1-3566-44A2-8632-F1DA466E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AD001-F964-491F-B0CF-671BEB21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109CAA-E936-4CDC-B97F-0766D8A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6B46F-E068-4AEB-AC76-9E9F12D4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94811D-95B1-403C-BCF8-9C2C82BD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0E0EC2-C544-48A4-8C55-26AA3218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93F67-C3E8-45DF-81D7-5742B09B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DD1B37-FEC3-4DA0-88B5-7A3D79129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7E485B-19A9-47D6-AC0E-C54FDC05B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2EF542-3493-4EAA-B057-7BD213DC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9572B3-4054-4789-8130-AC45292C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D787E1-9AB2-4F48-AB61-C40C8A08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0EAD3-EA08-4DF4-BFC7-84CDCD24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AEC6BF-BA2D-4A65-A711-99A499B2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C1CCEB-D856-4408-9BBC-D5E72743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D460D-847A-45D0-8BA0-86F5D0F1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196093-072B-4AF1-BAF4-BF439FC8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5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133791-28E9-46D8-BB4F-3880E5158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436043-B009-4D01-91E2-60DC92C5B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C61718-FF33-4F25-A424-896938EB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FDF73C-83B2-4C10-8B67-B9485214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904D2-5A53-475C-8320-97E2F33D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56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=""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9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A07B8-1A4C-4C04-A1F0-94C0723C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E30BA4-E813-4470-851A-9F01DB33A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FE138-4E58-46AD-900F-8DAAD0CB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09710-CEEC-42BE-ADD7-B99C4B8E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805AB7-2FE8-4039-A360-C195A950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1AA2DA-FEB8-4AB4-B204-37103282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992C11-3438-473D-8E8F-A2C9FD10C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379073-77B0-46DB-8F5D-054D70CA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815229-F592-4C8F-8E08-922E4A56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88E37A-DA2B-4076-B0E2-A39A73C3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660E2F-1D91-469E-BA97-574FA379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4E51E-561F-4908-A1BC-367A2F2C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9DE39E-94DC-4B34-91E0-8DA826B7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396165-1AEF-4EFD-A91D-3153CA496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A18C3A-E8F8-438D-A535-21B660841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37D16E-B767-409B-A277-0E9B7EFE7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55743C-E49E-4B4F-8E10-093217AD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4219A8-6211-48AD-8D51-018BD405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A2B428-CAC6-498D-85ED-86D26A4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3DF7B-E48C-4161-BD40-5767CC85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1005D3-9562-4C7D-BDB2-D4B4AA36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369B51-64EF-4497-8FB2-FEA2C969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E4B82F-0130-401D-B212-6892DFBC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BE4570-FF3A-4DF5-A824-E5E24EF1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B81F5-6D43-4B68-95B8-DF1AF77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EBD57F-FF6E-4712-853D-9E89D41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79452-8820-4536-82BA-A1797D19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B9529B-6B06-4A46-B05E-CC65AFAE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1BEFF9-F3B1-4D6B-84F0-8DC182905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12529-DF3D-431D-A074-2646A704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40B315-BDD8-40BB-8C46-32725B9B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2EB98C-1C5E-4B6A-ADB8-31AC5819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4E6C87-428F-4AD7-A598-FACB755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F94C6D-FB67-4689-8B3F-7CCCFF4FF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A6ACB9-E5F2-4083-BD69-77EAE3B1A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212140-219D-4984-B2C0-7815CF71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919616-B114-4690-A555-2837AA7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B8C8B-6B9D-459C-9BED-C2265CD9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3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488C29-7B06-4DC1-8DD7-9885A376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5CDF12-B5C8-4F85-BDC6-F7E7CB15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3D0592-8E26-4050-BA98-3DB15EB35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007B-53D3-4077-8E8D-C4173215696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369C1-E456-43C4-9109-EC423155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8ED2BD-E4F7-430C-B666-0615C29A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A6F3-DB52-42CD-AE6A-8A7AA5C1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40DDE0-D232-48AE-B7E5-F820420C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7C2CC1-B2A0-4D19-9669-53D926909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5C0A61-7975-4CAD-AA59-897862947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5717-4A80-410E-AC9B-2B021E965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24FFB4-31D0-4CA6-BE17-6B948632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CDEAA4-70D3-4551-A7F1-8D9BD9385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3064-76DA-41AC-80CD-12AC057AC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1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1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1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7" y="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" y="0"/>
            <a:ext cx="4064251" cy="2392655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=""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132673" y="1605677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1" y="0"/>
            <a:ext cx="5664435" cy="2284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22" y="3981450"/>
            <a:ext cx="3303852" cy="2798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7A0780-3F62-DC38-17EC-232BDC8FD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13" y="629105"/>
            <a:ext cx="3638735" cy="1953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0FE1D7-DC0B-7E39-3F3A-868146A83C46}"/>
              </a:ext>
            </a:extLst>
          </p:cNvPr>
          <p:cNvSpPr txBox="1"/>
          <p:nvPr/>
        </p:nvSpPr>
        <p:spPr>
          <a:xfrm>
            <a:off x="3562691" y="152399"/>
            <a:ext cx="49503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68F63A-0B78-7FAC-3469-2760FB9346F4}"/>
              </a:ext>
            </a:extLst>
          </p:cNvPr>
          <p:cNvSpPr txBox="1"/>
          <p:nvPr/>
        </p:nvSpPr>
        <p:spPr>
          <a:xfrm>
            <a:off x="3962400" y="4841164"/>
            <a:ext cx="387477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930" y="2284624"/>
            <a:ext cx="9061915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BÀI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9: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VAI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TRÒ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CỦA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ÁNH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SÁNG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Tiết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1)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=""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=""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=""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=""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=""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=""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=""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=""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/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=""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=""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=""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=""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=""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=""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=""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=""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=""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=""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=""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876</Words>
  <Application>Microsoft Office PowerPoint</Application>
  <PresentationFormat>Custom</PresentationFormat>
  <Paragraphs>71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2023-10-02T07:54:52Z</dcterms:created>
  <dcterms:modified xsi:type="dcterms:W3CDTF">2025-11-01T03:54:16Z</dcterms:modified>
</cp:coreProperties>
</file>