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9"/>
  </p:notesMasterIdLst>
  <p:sldIdLst>
    <p:sldId id="2659" r:id="rId4"/>
    <p:sldId id="303" r:id="rId5"/>
    <p:sldId id="301" r:id="rId6"/>
    <p:sldId id="300" r:id="rId7"/>
    <p:sldId id="302" r:id="rId8"/>
    <p:sldId id="304" r:id="rId9"/>
    <p:sldId id="263" r:id="rId10"/>
    <p:sldId id="264" r:id="rId11"/>
    <p:sldId id="291" r:id="rId12"/>
    <p:sldId id="305" r:id="rId13"/>
    <p:sldId id="269" r:id="rId14"/>
    <p:sldId id="266" r:id="rId15"/>
    <p:sldId id="267" r:id="rId16"/>
    <p:sldId id="270" r:id="rId17"/>
    <p:sldId id="3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E45EC-7EA0-4B7F-BCF1-8A95277AF40B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E2D31-5815-47E3-983F-B1D6932A9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9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94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81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6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727FA89-7316-20E9-84CA-8C14F27D5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/>
          <a:stretch/>
        </p:blipFill>
        <p:spPr>
          <a:xfrm>
            <a:off x="0" y="0"/>
            <a:ext cx="12260826" cy="68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5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650D-C5AA-DA22-FD6C-17AAF29E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EA792-FA90-8E88-72F0-25B4069BD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30CDF-DEA6-8FCB-F9CF-4D3DF6A2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99027-B9D5-4021-795E-4E75AC18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5A6D1-8297-5FD3-38FE-D54060E1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1D9298-5B35-C0C0-580A-B4DE31F27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F136F-B7E8-F39E-896B-D06CA01E5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65207-FD5E-8586-3D82-1A4C7E28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65CFF-FD8C-E9E6-EFC8-EED45D00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D9E32-3FB3-E793-0690-DF6552ED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19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4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52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2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3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6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FD009-372E-4607-9796-4E94721BB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9B2DD0-446C-4DA8-854D-EA8978662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83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90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07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8990CCE-98A0-9017-432B-E636C7755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2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22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0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569EF-F7E5-4344-AA0F-E3865B96B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C531A-246D-4197-9207-CDD0FE821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21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649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650BD-642F-5697-06F6-08181A29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5E611-D16E-C96C-5A15-6986F8CAD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4856D-B5E3-2F6E-FFAA-BA9E16621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2F79E-365B-20E8-CE56-BA51C92D4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D677F-7FF6-67AA-3C4E-BAD0BC1EC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65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31BF-EB29-CD3E-EE8E-52029DA6D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12240-D331-D2F3-9995-440B3005C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BDB01-897A-5142-0F3E-3BF2F57E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6DA78-06A4-F992-CDE4-8A59FE242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7EA68-7714-D538-EB02-D98125C5B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84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BC84-A989-52AA-9307-8EF4486D9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50146-FABC-0B5D-59B2-D0EA60D07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462CD-4E13-5F69-E537-9443A1168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C5F4C-2A3C-2ADE-9BAA-659DFA00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266F4-D922-71E5-1EAC-920ABC0C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BA53C-09D6-6572-7BAD-CACF1D347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38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B0C23-011D-F351-C573-1B44E3C9C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5EF9D-7657-8BD0-978B-4447D8733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27EA6-B117-83E9-D1D8-C4AF9ADC9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BE77BE-8C0A-BCB0-8C57-BE667408D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51B03A-61DC-A80E-2A46-F843F0CE0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1FD30-B0AB-CC12-D973-B1B2A7202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D49C85-EF82-42D4-2FA1-F84C5D5CF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26855-69BB-CE6C-1495-BBAD11CDC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91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B782F-E36F-0614-F6C1-FA0060712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FB928E-490E-63F5-67DA-1B85AA88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22057-E28C-5548-B4CC-5C6FE3D89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859CB-6B49-A874-DEA6-5BAD486F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65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520928-9D27-9CBB-74E5-366BF423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3210F-C520-3F5C-9C59-59955E58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39416-5C56-CE37-AD39-275E70F6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78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6FB4D86-06C8-8B3E-56D8-808920DE8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79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59653-BF6C-318F-8BDF-4E25C862F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AD45D-0EAD-69FE-2540-38BF1B6E4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68203-00C7-B566-0B95-B24BAA4F7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805CB-E3A0-54CD-8A12-CA821280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C4E28-BD38-CC5B-4183-AFEFDFC4D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B93D5-C2A1-4CC9-5DD1-B29F4D4F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43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8B983-72A6-779D-E20F-A6C327B6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C2F14A-9272-7848-0ED1-A687C5BC7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C9542-45D0-F5C4-23CF-E49B4348E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C6D528-03AD-811D-CFBD-E390A895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BF7B9-781D-8616-E8AC-B5E331619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71039-4206-3740-9349-9C442B3B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46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09F5-D6FB-E90A-5032-3CDC1230A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6BA7D1-1B1A-0699-04C3-28068B941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FE1F-505E-FD6A-A44C-5A37088A0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CE9A3-9865-ADD7-670C-1FF9644EF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3A17C-17D0-30D3-E5CF-A2EDA3F7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5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8B3806-B672-B24A-D7DE-5D4FADD0A7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4181DC-4939-C39F-6E84-70A85B8A4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2D54B-635A-B925-8D81-BE14DBFA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A17B6-CF33-27D7-6839-E1AC688E5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B9442-06BF-74E9-06D0-AB863871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2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207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6532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8647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86966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CE7C-431E-C0CE-EECD-DA6BF025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39A5B-A1E0-635E-E0BF-0CC8354AB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DD0E4-4E2A-2642-D683-183007851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6A994-087F-6BB2-4A4F-2073A697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94F5F-68DE-F315-7297-18DF428B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820F5-E9D1-4314-84EA-E57D7674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CBD29-678D-4DD8-97D0-BA30A8334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813D0-44B4-40B2-9282-5CB9B7FA7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DBC6D-2306-6491-EA1E-3899E38B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A4FA5-0503-1F61-EB05-33B4FBBC6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044FE-7363-F43C-2885-A3720ED9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32FBD-FDD4-DFAD-CBAB-D8B033E8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602F7-47B8-1DB1-8B6D-F661B5A7F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EDF4B-E442-FA26-A251-5E8714873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81AF94-8BD6-C9C9-FA47-842444C6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AEF70-5367-877E-6B37-3183B56B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156A-16FB-A8F5-24CA-91C336A4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1665-A7AE-866A-9086-F833A30E6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A204B-39BD-48B5-F74A-85BCA88F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0181F-E5A2-9352-4C25-632B2852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7FC77-FC09-7414-3C30-D13DDC88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82CAB-4585-9436-9399-B9AEC271E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34226-3B82-1230-C852-1D13D94E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7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6DDA-8D90-3B40-54C8-80BD596B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59C88-1410-B7C8-542D-066E306F9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A92CA-B173-56BE-85D5-E8369D8F2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8EEA-CB30-FA1A-6EEE-44D388A9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AC1B9-AC55-6177-76C8-13EF8E00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315BF-E8C6-B5B7-6FD0-525E5B06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4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E95B-B9AC-735F-32E6-1067B39D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81104-E065-C933-5831-6AD8EB4B4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DE44A-B1FA-537F-E336-A9BBC99BD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65248-2656-B26E-9896-01EB4C69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A0389-C497-D8E9-7DF2-58C5E7AD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BAEAA-1203-9C13-C0B3-FD73B51D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8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ABA824C-DFA6-4B06-ADBD-9973EB9432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810" y="239676"/>
            <a:ext cx="1429636" cy="14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7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50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7FA4C218-C103-51E1-F8E6-AC0DDD57095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CA5920-5EE9-A88B-DE56-6344293F42C5}"/>
              </a:ext>
            </a:extLst>
          </p:cNvPr>
          <p:cNvGrpSpPr/>
          <p:nvPr userDrawn="1"/>
        </p:nvGrpSpPr>
        <p:grpSpPr>
          <a:xfrm>
            <a:off x="-3600590" y="-150445"/>
            <a:ext cx="4326052" cy="2928084"/>
            <a:chOff x="6278216" y="1917262"/>
            <a:chExt cx="4339742" cy="29280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AF4525-7C3E-D100-1378-AC39F5A9E0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602739A-192D-E0DE-0D02-8B7C3DCAE2D3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D8EE4F-2E51-6A56-8B9B-7F874A83DC34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6A4BD6-696B-B6B9-A15A-54276E09DDC5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066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" y="84843"/>
            <a:ext cx="12327039" cy="68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7053" y="1138190"/>
            <a:ext cx="10584626" cy="30777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6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24: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hoán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4400" b="1" i="0" u="none" strike="noStrike" kern="1200" cap="none" spc="38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4400" b="1" i="0" u="none" strike="noStrike" kern="1200" cap="none" spc="38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BE5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314" y="77595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0FE1D7-DC0B-7E39-3F3A-868146A83C46}"/>
              </a:ext>
            </a:extLst>
          </p:cNvPr>
          <p:cNvSpPr txBox="1"/>
          <p:nvPr/>
        </p:nvSpPr>
        <p:spPr>
          <a:xfrm>
            <a:off x="3881714" y="430304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 TIỂU HỌC HƯNG ĐẠO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3AAF9C-A93D-DA0B-C83B-54644D6FD94A}"/>
              </a:ext>
            </a:extLst>
          </p:cNvPr>
          <p:cNvCxnSpPr>
            <a:cxnSpLocks/>
          </p:cNvCxnSpPr>
          <p:nvPr/>
        </p:nvCxnSpPr>
        <p:spPr>
          <a:xfrm>
            <a:off x="4401671" y="1138190"/>
            <a:ext cx="3334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1286434" y="5366554"/>
            <a:ext cx="4918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Phương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BE5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8598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=""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(1 + 99) + 340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+ 340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d) 372 + 290 + 10 + 28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(372 + 28) + (290 + 10)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400 + 300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700</a:t>
            </a:r>
          </a:p>
        </p:txBody>
      </p:sp>
    </p:spTree>
    <p:extLst>
      <p:ext uri="{BB962C8B-B14F-4D97-AF65-F5344CB8AC3E}">
        <p14:creationId xmlns:p14="http://schemas.microsoft.com/office/powerpoint/2010/main" val="548947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186C843A-C2F1-6384-5836-A5A2D43FA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55" t="51560"/>
          <a:stretch/>
        </p:blipFill>
        <p:spPr>
          <a:xfrm>
            <a:off x="-592041" y="2641911"/>
            <a:ext cx="6442236" cy="4796802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92F68441-A76C-9720-EC47-A228262EE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513" y="4114800"/>
            <a:ext cx="816323" cy="100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348748" cy="3247332"/>
          </a:xfrm>
          <a:custGeom>
            <a:avLst/>
            <a:gdLst>
              <a:gd name="connsiteX0" fmla="*/ 488341 w 5348748"/>
              <a:gd name="connsiteY0" fmla="*/ 3358293 h 3247332"/>
              <a:gd name="connsiteX1" fmla="*/ 673861 w 5348748"/>
              <a:gd name="connsiteY1" fmla="*/ 2701236 h 3247332"/>
              <a:gd name="connsiteX2" fmla="*/ 1663893 w 5348748"/>
              <a:gd name="connsiteY2" fmla="*/ 120360 h 3247332"/>
              <a:gd name="connsiteX3" fmla="*/ 4260078 w 5348748"/>
              <a:gd name="connsiteY3" fmla="*/ 316197 h 3247332"/>
              <a:gd name="connsiteX4" fmla="*/ 4066021 w 5348748"/>
              <a:gd name="connsiteY4" fmla="*/ 3010188 h 3247332"/>
              <a:gd name="connsiteX5" fmla="*/ 1484415 w 5348748"/>
              <a:gd name="connsiteY5" fmla="*/ 3077751 h 3247332"/>
              <a:gd name="connsiteX6" fmla="*/ 488341 w 5348748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748" h="3247332" fill="none" extrusionOk="0">
                <a:moveTo>
                  <a:pt x="488341" y="3358293"/>
                </a:moveTo>
                <a:cubicBezTo>
                  <a:pt x="616235" y="3119264"/>
                  <a:pt x="599036" y="2889715"/>
                  <a:pt x="673861" y="2701236"/>
                </a:cubicBezTo>
                <a:cubicBezTo>
                  <a:pt x="-584583" y="1836373"/>
                  <a:pt x="100036" y="501762"/>
                  <a:pt x="1663893" y="120360"/>
                </a:cubicBezTo>
                <a:cubicBezTo>
                  <a:pt x="2491167" y="-29677"/>
                  <a:pt x="3560201" y="-35998"/>
                  <a:pt x="4260078" y="316197"/>
                </a:cubicBezTo>
                <a:cubicBezTo>
                  <a:pt x="5858713" y="1165620"/>
                  <a:pt x="5569263" y="2566444"/>
                  <a:pt x="4066021" y="3010188"/>
                </a:cubicBezTo>
                <a:cubicBezTo>
                  <a:pt x="3348036" y="3288898"/>
                  <a:pt x="2375266" y="3194442"/>
                  <a:pt x="1484415" y="3077751"/>
                </a:cubicBezTo>
                <a:cubicBezTo>
                  <a:pt x="1356437" y="3080029"/>
                  <a:pt x="714862" y="3314940"/>
                  <a:pt x="488341" y="3358293"/>
                </a:cubicBezTo>
                <a:close/>
              </a:path>
              <a:path w="5348748" h="3247332" stroke="0" extrusionOk="0">
                <a:moveTo>
                  <a:pt x="488341" y="3358293"/>
                </a:moveTo>
                <a:cubicBezTo>
                  <a:pt x="473141" y="3218157"/>
                  <a:pt x="612853" y="2997331"/>
                  <a:pt x="673861" y="2701236"/>
                </a:cubicBezTo>
                <a:cubicBezTo>
                  <a:pt x="-636321" y="1782176"/>
                  <a:pt x="-89957" y="529225"/>
                  <a:pt x="1663893" y="120360"/>
                </a:cubicBezTo>
                <a:cubicBezTo>
                  <a:pt x="2544998" y="-59362"/>
                  <a:pt x="3550291" y="53145"/>
                  <a:pt x="4260078" y="316197"/>
                </a:cubicBezTo>
                <a:cubicBezTo>
                  <a:pt x="5643066" y="1153048"/>
                  <a:pt x="5729316" y="2286829"/>
                  <a:pt x="4066021" y="3010188"/>
                </a:cubicBezTo>
                <a:cubicBezTo>
                  <a:pt x="3281421" y="3322842"/>
                  <a:pt x="2254619" y="3216488"/>
                  <a:pt x="1484415" y="3077751"/>
                </a:cubicBezTo>
                <a:cubicBezTo>
                  <a:pt x="1207608" y="3072605"/>
                  <a:pt x="870679" y="3170927"/>
                  <a:pt x="48834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11D3A45-1E37-4FAA-3A34-43A676786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78754" y="3352800"/>
            <a:ext cx="1563111" cy="258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=""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CDC8D-3401-626B-9168-C4287DE29E0F}"/>
              </a:ext>
            </a:extLst>
          </p:cNvPr>
          <p:cNvSpPr txBox="1"/>
          <p:nvPr/>
        </p:nvSpPr>
        <p:spPr>
          <a:xfrm>
            <a:off x="1524979" y="325916"/>
            <a:ext cx="9777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(a + b) + 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= 1 975; b = 1 991; c = 2 025.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12C76C-26B1-E4CF-EADF-1438D65FDACA}"/>
              </a:ext>
            </a:extLst>
          </p:cNvPr>
          <p:cNvSpPr/>
          <p:nvPr/>
        </p:nvSpPr>
        <p:spPr>
          <a:xfrm flipH="1">
            <a:off x="206089" y="104637"/>
            <a:ext cx="1124061" cy="102609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198EC-DCA8-724E-3C24-340E077940DF}"/>
              </a:ext>
            </a:extLst>
          </p:cNvPr>
          <p:cNvSpPr txBox="1"/>
          <p:nvPr/>
        </p:nvSpPr>
        <p:spPr>
          <a:xfrm>
            <a:off x="1190847" y="2073349"/>
            <a:ext cx="10621925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= (1 975 + 1 991)+ 2 025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3 966 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5 991</a:t>
            </a:r>
          </a:p>
          <a:p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51A42E7E-CCC4-6226-8830-D647D92BA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639" b="1395"/>
          <a:stretch/>
        </p:blipFill>
        <p:spPr>
          <a:xfrm>
            <a:off x="-984802" y="1409209"/>
            <a:ext cx="4504750" cy="5748676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21A02CBB-2401-CA22-B694-16FB86429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71478" y="3637633"/>
            <a:ext cx="781556" cy="12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084978" y="2766335"/>
            <a:ext cx="61648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666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A1130-0A71-42A3-BEC8-2F4A7CAC2235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84819-DC32-BCCA-4A0F-EB939D191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569" y="-139593"/>
            <a:ext cx="58648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0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3779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=""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A3DE0-BE84-ACE2-847A-778AD4B02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484" y="1311902"/>
            <a:ext cx="6886575" cy="2447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A09A6-0722-26C3-2FE6-2ACFF216D326}"/>
              </a:ext>
            </a:extLst>
          </p:cNvPr>
          <p:cNvSpPr txBox="1"/>
          <p:nvPr/>
        </p:nvSpPr>
        <p:spPr>
          <a:xfrm>
            <a:off x="1105786" y="4189228"/>
            <a:ext cx="103880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Tại một quầy nước, nhân viên bê hai khay nước. 1 khay đựng nước dừa và 1 khay đựng nước sấu dầm và nho. Giá nước như sau: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dừa: 45 000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nho: 75 000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sấu dầm: 25 000 đông</a:t>
            </a:r>
          </a:p>
        </p:txBody>
      </p:sp>
    </p:spTree>
    <p:extLst>
      <p:ext uri="{BB962C8B-B14F-4D97-AF65-F5344CB8AC3E}">
        <p14:creationId xmlns:p14="http://schemas.microsoft.com/office/powerpoint/2010/main" val="41679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=""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12FD8-EFC3-7001-F4B3-A5000113A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083" y="586529"/>
            <a:ext cx="6895174" cy="56636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3E08913-53E2-B72A-FB0F-31A12C8FF8CF}"/>
              </a:ext>
            </a:extLst>
          </p:cNvPr>
          <p:cNvSpPr/>
          <p:nvPr/>
        </p:nvSpPr>
        <p:spPr>
          <a:xfrm>
            <a:off x="3402420" y="3062177"/>
            <a:ext cx="2147776" cy="744279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E90DC27-8FF9-1489-EC45-576012E266F9}"/>
              </a:ext>
            </a:extLst>
          </p:cNvPr>
          <p:cNvSpPr/>
          <p:nvPr/>
        </p:nvSpPr>
        <p:spPr>
          <a:xfrm>
            <a:off x="5954234" y="2892056"/>
            <a:ext cx="2147776" cy="744279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B9CC2-6552-B2FC-04E0-05214E210584}"/>
              </a:ext>
            </a:extLst>
          </p:cNvPr>
          <p:cNvSpPr txBox="1"/>
          <p:nvPr/>
        </p:nvSpPr>
        <p:spPr>
          <a:xfrm>
            <a:off x="4922875" y="4540102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(45 000 + 75 000) + 25 000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6DE77D-D792-C82D-7C79-ED425E55680F}"/>
              </a:ext>
            </a:extLst>
          </p:cNvPr>
          <p:cNvSpPr txBox="1"/>
          <p:nvPr/>
        </p:nvSpPr>
        <p:spPr>
          <a:xfrm>
            <a:off x="4933507" y="4795284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120 000 + 25 000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C807AD-94A2-A4BE-7B18-5D017CB1C377}"/>
              </a:ext>
            </a:extLst>
          </p:cNvPr>
          <p:cNvSpPr txBox="1"/>
          <p:nvPr/>
        </p:nvSpPr>
        <p:spPr>
          <a:xfrm>
            <a:off x="4944139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6CDE4B1-22BD-FF95-A761-DD8A7CD1B7AF}"/>
              </a:ext>
            </a:extLst>
          </p:cNvPr>
          <p:cNvSpPr/>
          <p:nvPr/>
        </p:nvSpPr>
        <p:spPr>
          <a:xfrm>
            <a:off x="9090838" y="3593805"/>
            <a:ext cx="2498649" cy="861237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ở </a:t>
            </a:r>
            <a:r>
              <a:rPr lang="en-US" dirty="0" err="1"/>
              <a:t>khay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74033-93CE-3AC3-B880-5BBB98BE55B3}"/>
              </a:ext>
            </a:extLst>
          </p:cNvPr>
          <p:cNvSpPr txBox="1"/>
          <p:nvPr/>
        </p:nvSpPr>
        <p:spPr>
          <a:xfrm>
            <a:off x="7155711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45 000 + (75 000 + 25 000)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EE11F-9370-1DF4-6CF2-8A86B2653357}"/>
              </a:ext>
            </a:extLst>
          </p:cNvPr>
          <p:cNvSpPr txBox="1"/>
          <p:nvPr/>
        </p:nvSpPr>
        <p:spPr>
          <a:xfrm>
            <a:off x="7155711" y="5401340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45 000 + 100 000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063605-B39D-DFE5-7253-655C23012377}"/>
              </a:ext>
            </a:extLst>
          </p:cNvPr>
          <p:cNvSpPr txBox="1"/>
          <p:nvPr/>
        </p:nvSpPr>
        <p:spPr>
          <a:xfrm>
            <a:off x="7176976" y="5677787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</p:spTree>
    <p:extLst>
      <p:ext uri="{BB962C8B-B14F-4D97-AF65-F5344CB8AC3E}">
        <p14:creationId xmlns:p14="http://schemas.microsoft.com/office/powerpoint/2010/main" val="23393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21" grpId="0" animBg="1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=""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83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5369E-F904-4A1D-2844-06977F099805}"/>
              </a:ext>
            </a:extLst>
          </p:cNvPr>
          <p:cNvSpPr txBox="1"/>
          <p:nvPr/>
        </p:nvSpPr>
        <p:spPr>
          <a:xfrm>
            <a:off x="1945758" y="637953"/>
            <a:ext cx="95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( a+ b) + c </a:t>
            </a:r>
            <a:r>
              <a:rPr lang="en-US" sz="3200" b="1" dirty="0" err="1"/>
              <a:t>và</a:t>
            </a:r>
            <a:r>
              <a:rPr lang="en-US" sz="3200" b="1" dirty="0"/>
              <a:t> a + (b + c)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A66605A-1ECE-A2A8-23B8-49CB67A9B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248941"/>
              </p:ext>
            </p:extLst>
          </p:nvPr>
        </p:nvGraphicFramePr>
        <p:xfrm>
          <a:off x="701749" y="1814819"/>
          <a:ext cx="10930271" cy="21404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3135">
                  <a:extLst>
                    <a:ext uri="{9D8B030D-6E8A-4147-A177-3AD203B41FA5}">
                      <a16:colId xmlns:a16="http://schemas.microsoft.com/office/drawing/2014/main" val="4002226739"/>
                    </a:ext>
                  </a:extLst>
                </a:gridCol>
                <a:gridCol w="978195">
                  <a:extLst>
                    <a:ext uri="{9D8B030D-6E8A-4147-A177-3AD203B41FA5}">
                      <a16:colId xmlns:a16="http://schemas.microsoft.com/office/drawing/2014/main" val="2374381342"/>
                    </a:ext>
                  </a:extLst>
                </a:gridCol>
                <a:gridCol w="946298">
                  <a:extLst>
                    <a:ext uri="{9D8B030D-6E8A-4147-A177-3AD203B41FA5}">
                      <a16:colId xmlns:a16="http://schemas.microsoft.com/office/drawing/2014/main" val="2213200004"/>
                    </a:ext>
                  </a:extLst>
                </a:gridCol>
                <a:gridCol w="3955311">
                  <a:extLst>
                    <a:ext uri="{9D8B030D-6E8A-4147-A177-3AD203B41FA5}">
                      <a16:colId xmlns:a16="http://schemas.microsoft.com/office/drawing/2014/main" val="3082662726"/>
                    </a:ext>
                  </a:extLst>
                </a:gridCol>
                <a:gridCol w="4157332">
                  <a:extLst>
                    <a:ext uri="{9D8B030D-6E8A-4147-A177-3AD203B41FA5}">
                      <a16:colId xmlns:a16="http://schemas.microsoft.com/office/drawing/2014/main" val="3081969192"/>
                    </a:ext>
                  </a:extLst>
                </a:gridCol>
              </a:tblGrid>
              <a:tr h="5668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(a + b) +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 + (b + 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00282"/>
                  </a:ext>
                </a:extLst>
              </a:tr>
              <a:tr h="6804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931779"/>
                  </a:ext>
                </a:extLst>
              </a:tr>
              <a:tr h="89313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9914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641D00-E2BA-1E2F-9022-0AA3A700D9BE}"/>
              </a:ext>
            </a:extLst>
          </p:cNvPr>
          <p:cNvSpPr txBox="1"/>
          <p:nvPr/>
        </p:nvSpPr>
        <p:spPr>
          <a:xfrm>
            <a:off x="3678865" y="2456121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(6 + 4) + 8 = 10 + 8 = 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C4F8C-C1AE-BD35-C248-959C942546FC}"/>
              </a:ext>
            </a:extLst>
          </p:cNvPr>
          <p:cNvSpPr txBox="1"/>
          <p:nvPr/>
        </p:nvSpPr>
        <p:spPr>
          <a:xfrm>
            <a:off x="7666074" y="2466753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 + (4 + 8) = 6 + 12 = 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625EE-F7FB-828E-0CF8-14936931BC86}"/>
              </a:ext>
            </a:extLst>
          </p:cNvPr>
          <p:cNvSpPr txBox="1"/>
          <p:nvPr/>
        </p:nvSpPr>
        <p:spPr>
          <a:xfrm>
            <a:off x="3689497" y="3030279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(39 + 18) + 82 = 57 + 82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56B40-15AB-89F8-A77F-9ADD45833A89}"/>
              </a:ext>
            </a:extLst>
          </p:cNvPr>
          <p:cNvSpPr txBox="1"/>
          <p:nvPr/>
        </p:nvSpPr>
        <p:spPr>
          <a:xfrm>
            <a:off x="7570381" y="3019647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39 + (18 + 82) = 39 + 100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7882B2-C5B0-4E03-FFAA-7ADACE3032FF}"/>
              </a:ext>
            </a:extLst>
          </p:cNvPr>
          <p:cNvSpPr/>
          <p:nvPr/>
        </p:nvSpPr>
        <p:spPr>
          <a:xfrm>
            <a:off x="659219" y="4136065"/>
            <a:ext cx="10972800" cy="2466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8CC2E8-2FB3-1083-B888-352D0AC77BC7}"/>
              </a:ext>
            </a:extLst>
          </p:cNvPr>
          <p:cNvSpPr txBox="1"/>
          <p:nvPr/>
        </p:nvSpPr>
        <p:spPr>
          <a:xfrm>
            <a:off x="956930" y="4274288"/>
            <a:ext cx="1069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 (a + b) + c  </a:t>
            </a:r>
            <a:r>
              <a:rPr lang="en-US" sz="2400" dirty="0" err="1"/>
              <a:t>và</a:t>
            </a:r>
            <a:r>
              <a:rPr lang="en-US" sz="2400" dirty="0"/>
              <a:t> a + (b + c)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, ta </a:t>
            </a:r>
            <a:r>
              <a:rPr lang="en-US" sz="2400" dirty="0" err="1"/>
              <a:t>viết</a:t>
            </a:r>
            <a:r>
              <a:rPr lang="en-US" sz="2400" dirty="0"/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00ED64-405F-9F43-84E5-FE8B02E72101}"/>
              </a:ext>
            </a:extLst>
          </p:cNvPr>
          <p:cNvSpPr/>
          <p:nvPr/>
        </p:nvSpPr>
        <p:spPr>
          <a:xfrm>
            <a:off x="3551274" y="4763386"/>
            <a:ext cx="5443870" cy="648586"/>
          </a:xfrm>
          <a:prstGeom prst="roundRect">
            <a:avLst/>
          </a:prstGeom>
          <a:solidFill>
            <a:srgbClr val="F6C2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 =  a + (b + c)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2922C4-0F38-3FE2-88FD-CEB47FB077D7}"/>
              </a:ext>
            </a:extLst>
          </p:cNvPr>
          <p:cNvSpPr txBox="1"/>
          <p:nvPr/>
        </p:nvSpPr>
        <p:spPr>
          <a:xfrm>
            <a:off x="1031358" y="5550195"/>
            <a:ext cx="1031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cộng một tổng hai số với số thứ ba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có thể cộng số thứ nhất với tổng của số thứ hai và số thứ ba.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695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557512" cy="3247332"/>
          </a:xfrm>
          <a:custGeom>
            <a:avLst/>
            <a:gdLst>
              <a:gd name="connsiteX0" fmla="*/ 507401 w 5557512"/>
              <a:gd name="connsiteY0" fmla="*/ 3358293 h 3247332"/>
              <a:gd name="connsiteX1" fmla="*/ 700162 w 5557512"/>
              <a:gd name="connsiteY1" fmla="*/ 2701236 h 3247332"/>
              <a:gd name="connsiteX2" fmla="*/ 1794289 w 5557512"/>
              <a:gd name="connsiteY2" fmla="*/ 105314 h 3247332"/>
              <a:gd name="connsiteX3" fmla="*/ 4423287 w 5557512"/>
              <a:gd name="connsiteY3" fmla="*/ 314881 h 3247332"/>
              <a:gd name="connsiteX4" fmla="*/ 4146844 w 5557512"/>
              <a:gd name="connsiteY4" fmla="*/ 3036911 h 3247332"/>
              <a:gd name="connsiteX5" fmla="*/ 1542351 w 5557512"/>
              <a:gd name="connsiteY5" fmla="*/ 3077750 h 3247332"/>
              <a:gd name="connsiteX6" fmla="*/ 507401 w 5557512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7512" h="3247332" fill="none" extrusionOk="0">
                <a:moveTo>
                  <a:pt x="507401" y="3358293"/>
                </a:moveTo>
                <a:cubicBezTo>
                  <a:pt x="613603" y="3142622"/>
                  <a:pt x="596281" y="3008926"/>
                  <a:pt x="700162" y="2701236"/>
                </a:cubicBezTo>
                <a:cubicBezTo>
                  <a:pt x="-750204" y="1724904"/>
                  <a:pt x="27101" y="492924"/>
                  <a:pt x="1794289" y="105314"/>
                </a:cubicBezTo>
                <a:cubicBezTo>
                  <a:pt x="2656495" y="-56553"/>
                  <a:pt x="3812312" y="-60335"/>
                  <a:pt x="4423287" y="314881"/>
                </a:cubicBezTo>
                <a:cubicBezTo>
                  <a:pt x="6118109" y="1182396"/>
                  <a:pt x="5861328" y="2509562"/>
                  <a:pt x="4146844" y="3036911"/>
                </a:cubicBezTo>
                <a:cubicBezTo>
                  <a:pt x="3436212" y="3286324"/>
                  <a:pt x="2427099" y="3204426"/>
                  <a:pt x="1542351" y="3077750"/>
                </a:cubicBezTo>
                <a:cubicBezTo>
                  <a:pt x="1102141" y="3172512"/>
                  <a:pt x="986536" y="3311493"/>
                  <a:pt x="507401" y="3358293"/>
                </a:cubicBezTo>
                <a:close/>
              </a:path>
              <a:path w="5557512" h="3247332" stroke="0" extrusionOk="0">
                <a:moveTo>
                  <a:pt x="507401" y="3358293"/>
                </a:moveTo>
                <a:cubicBezTo>
                  <a:pt x="520156" y="3195509"/>
                  <a:pt x="688093" y="2961086"/>
                  <a:pt x="700162" y="2701236"/>
                </a:cubicBezTo>
                <a:cubicBezTo>
                  <a:pt x="-643218" y="1801604"/>
                  <a:pt x="-278907" y="431059"/>
                  <a:pt x="1794289" y="105314"/>
                </a:cubicBezTo>
                <a:cubicBezTo>
                  <a:pt x="2704695" y="-34961"/>
                  <a:pt x="3718055" y="85516"/>
                  <a:pt x="4423287" y="314881"/>
                </a:cubicBezTo>
                <a:cubicBezTo>
                  <a:pt x="6015738" y="1045801"/>
                  <a:pt x="5957162" y="2284895"/>
                  <a:pt x="4146844" y="3036911"/>
                </a:cubicBezTo>
                <a:cubicBezTo>
                  <a:pt x="3343103" y="3383836"/>
                  <a:pt x="2314851" y="3205821"/>
                  <a:pt x="1542351" y="3077750"/>
                </a:cubicBezTo>
                <a:cubicBezTo>
                  <a:pt x="1242517" y="3237724"/>
                  <a:pt x="894512" y="3188586"/>
                  <a:pt x="50740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878344D6-F793-5F6E-1791-CDB3A6ABD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43092" y="3555867"/>
            <a:ext cx="1834436" cy="22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312309"/>
          </a:xfrm>
          <a:custGeom>
            <a:avLst/>
            <a:gdLst>
              <a:gd name="connsiteX0" fmla="*/ 0 w 7998543"/>
              <a:gd name="connsiteY0" fmla="*/ 1052073 h 6312309"/>
              <a:gd name="connsiteX1" fmla="*/ 1052073 w 7998543"/>
              <a:gd name="connsiteY1" fmla="*/ 0 h 6312309"/>
              <a:gd name="connsiteX2" fmla="*/ 6946470 w 7998543"/>
              <a:gd name="connsiteY2" fmla="*/ 0 h 6312309"/>
              <a:gd name="connsiteX3" fmla="*/ 7998543 w 7998543"/>
              <a:gd name="connsiteY3" fmla="*/ 1052073 h 6312309"/>
              <a:gd name="connsiteX4" fmla="*/ 7998543 w 7998543"/>
              <a:gd name="connsiteY4" fmla="*/ 5260236 h 6312309"/>
              <a:gd name="connsiteX5" fmla="*/ 6946470 w 7998543"/>
              <a:gd name="connsiteY5" fmla="*/ 6312309 h 6312309"/>
              <a:gd name="connsiteX6" fmla="*/ 1052073 w 7998543"/>
              <a:gd name="connsiteY6" fmla="*/ 6312309 h 6312309"/>
              <a:gd name="connsiteX7" fmla="*/ 0 w 7998543"/>
              <a:gd name="connsiteY7" fmla="*/ 5260236 h 6312309"/>
              <a:gd name="connsiteX8" fmla="*/ 0 w 7998543"/>
              <a:gd name="connsiteY8" fmla="*/ 1052073 h 631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312309" fill="none" extrusionOk="0">
                <a:moveTo>
                  <a:pt x="0" y="1052073"/>
                </a:moveTo>
                <a:cubicBezTo>
                  <a:pt x="8437" y="419498"/>
                  <a:pt x="379251" y="-38522"/>
                  <a:pt x="1052073" y="0"/>
                </a:cubicBezTo>
                <a:cubicBezTo>
                  <a:pt x="3692615" y="-83524"/>
                  <a:pt x="5578856" y="-102929"/>
                  <a:pt x="6946470" y="0"/>
                </a:cubicBezTo>
                <a:cubicBezTo>
                  <a:pt x="7628668" y="52333"/>
                  <a:pt x="8025180" y="455556"/>
                  <a:pt x="7998543" y="1052073"/>
                </a:cubicBezTo>
                <a:cubicBezTo>
                  <a:pt x="8064004" y="1572192"/>
                  <a:pt x="8120160" y="3417158"/>
                  <a:pt x="7998543" y="5260236"/>
                </a:cubicBezTo>
                <a:cubicBezTo>
                  <a:pt x="7934084" y="5778054"/>
                  <a:pt x="7480898" y="6358323"/>
                  <a:pt x="6946470" y="6312309"/>
                </a:cubicBezTo>
                <a:cubicBezTo>
                  <a:pt x="5558797" y="6402461"/>
                  <a:pt x="3546855" y="6210334"/>
                  <a:pt x="1052073" y="6312309"/>
                </a:cubicBezTo>
                <a:cubicBezTo>
                  <a:pt x="491495" y="6379202"/>
                  <a:pt x="-5528" y="5831225"/>
                  <a:pt x="0" y="5260236"/>
                </a:cubicBezTo>
                <a:cubicBezTo>
                  <a:pt x="-120683" y="3845692"/>
                  <a:pt x="-130817" y="2882411"/>
                  <a:pt x="0" y="1052073"/>
                </a:cubicBezTo>
                <a:close/>
              </a:path>
              <a:path w="7998543" h="6312309" stroke="0" extrusionOk="0">
                <a:moveTo>
                  <a:pt x="0" y="1052073"/>
                </a:moveTo>
                <a:cubicBezTo>
                  <a:pt x="1092" y="398336"/>
                  <a:pt x="454598" y="11944"/>
                  <a:pt x="1052073" y="0"/>
                </a:cubicBezTo>
                <a:cubicBezTo>
                  <a:pt x="2940554" y="124908"/>
                  <a:pt x="6302800" y="-10679"/>
                  <a:pt x="6946470" y="0"/>
                </a:cubicBezTo>
                <a:cubicBezTo>
                  <a:pt x="7610262" y="55029"/>
                  <a:pt x="8006780" y="458524"/>
                  <a:pt x="7998543" y="1052073"/>
                </a:cubicBezTo>
                <a:cubicBezTo>
                  <a:pt x="7986815" y="2634909"/>
                  <a:pt x="8030323" y="4449127"/>
                  <a:pt x="7998543" y="5260236"/>
                </a:cubicBezTo>
                <a:cubicBezTo>
                  <a:pt x="8010199" y="5835586"/>
                  <a:pt x="7494473" y="6338538"/>
                  <a:pt x="6946470" y="6312309"/>
                </a:cubicBezTo>
                <a:cubicBezTo>
                  <a:pt x="5002986" y="6454633"/>
                  <a:pt x="3392142" y="6394902"/>
                  <a:pt x="1052073" y="6312309"/>
                </a:cubicBezTo>
                <a:cubicBezTo>
                  <a:pt x="491525" y="6322555"/>
                  <a:pt x="74951" y="5855373"/>
                  <a:pt x="0" y="5260236"/>
                </a:cubicBezTo>
                <a:cubicBezTo>
                  <a:pt x="120966" y="3911640"/>
                  <a:pt x="131165" y="2000554"/>
                  <a:pt x="0" y="105207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=""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7A5BB-DB09-D7AC-CC87-326B6ADCC1A4}"/>
              </a:ext>
            </a:extLst>
          </p:cNvPr>
          <p:cNvSpPr txBox="1"/>
          <p:nvPr/>
        </p:nvSpPr>
        <p:spPr>
          <a:xfrm>
            <a:off x="1151273" y="417871"/>
            <a:ext cx="6999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4DC18651-1F98-FAB7-E4F1-E2EE4768A5D3}"/>
              </a:ext>
            </a:extLst>
          </p:cNvPr>
          <p:cNvSpPr/>
          <p:nvPr/>
        </p:nvSpPr>
        <p:spPr>
          <a:xfrm>
            <a:off x="8609039" y="127821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yêu cầu cần làm 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A51390-3FAD-2556-7CAD-659BA9133BD3}"/>
              </a:ext>
            </a:extLst>
          </p:cNvPr>
          <p:cNvSpPr/>
          <p:nvPr/>
        </p:nvSpPr>
        <p:spPr>
          <a:xfrm>
            <a:off x="59891" y="127820"/>
            <a:ext cx="1091381" cy="105370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70182-73AA-4A66-94FB-003194D28E7F}"/>
              </a:ext>
            </a:extLst>
          </p:cNvPr>
          <p:cNvSpPr txBox="1"/>
          <p:nvPr/>
        </p:nvSpPr>
        <p:spPr>
          <a:xfrm>
            <a:off x="1014756" y="155351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314D9-165E-4128-A553-86174D00CD2D}"/>
              </a:ext>
            </a:extLst>
          </p:cNvPr>
          <p:cNvSpPr txBox="1"/>
          <p:nvPr/>
        </p:nvSpPr>
        <p:spPr>
          <a:xfrm>
            <a:off x="2063262" y="2615636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25 + 159 + 75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B15FF-EDB5-4083-83EC-827491FB3F81}"/>
              </a:ext>
            </a:extLst>
          </p:cNvPr>
          <p:cNvSpPr txBox="1"/>
          <p:nvPr/>
        </p:nvSpPr>
        <p:spPr>
          <a:xfrm>
            <a:off x="2638846" y="3805323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63066-0902-466C-B4E9-5E2A72521E80}"/>
              </a:ext>
            </a:extLst>
          </p:cNvPr>
          <p:cNvSpPr txBox="1"/>
          <p:nvPr/>
        </p:nvSpPr>
        <p:spPr>
          <a:xfrm>
            <a:off x="2985811" y="4968434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d) 372 + 290 + 10 + 28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01680BE-8BCD-4C78-A091-8E110BB76628}"/>
              </a:ext>
            </a:extLst>
          </p:cNvPr>
          <p:cNvSpPr/>
          <p:nvPr/>
        </p:nvSpPr>
        <p:spPr>
          <a:xfrm>
            <a:off x="8597412" y="127820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hoàn thành bài tập này nhé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0267784" y="590435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5608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=""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(207 + 3)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+ 210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b) 25 + 159 + 75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(25 + 75) + 159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+ 159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259</a:t>
            </a:r>
          </a:p>
        </p:txBody>
      </p:sp>
    </p:spTree>
    <p:extLst>
      <p:ext uri="{BB962C8B-B14F-4D97-AF65-F5344CB8AC3E}">
        <p14:creationId xmlns:p14="http://schemas.microsoft.com/office/powerpoint/2010/main" val="44620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652</Words>
  <Application>Microsoft Office PowerPoint</Application>
  <PresentationFormat>Widescreen</PresentationFormat>
  <Paragraphs>85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맑은 고딕</vt:lpstr>
      <vt:lpstr>Arial</vt:lpstr>
      <vt:lpstr>Calibri</vt:lpstr>
      <vt:lpstr>Calibri Light</vt:lpstr>
      <vt:lpstr>Cambria</vt:lpstr>
      <vt:lpstr>Garamond</vt:lpstr>
      <vt:lpstr>Times New Roman</vt:lpstr>
      <vt:lpstr>Wingdings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32</cp:revision>
  <dcterms:created xsi:type="dcterms:W3CDTF">2023-09-11T10:53:35Z</dcterms:created>
  <dcterms:modified xsi:type="dcterms:W3CDTF">2025-11-21T15:00:00Z</dcterms:modified>
</cp:coreProperties>
</file>