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2" r:id="rId2"/>
    <p:sldId id="259" r:id="rId3"/>
    <p:sldId id="2644" r:id="rId4"/>
    <p:sldId id="260" r:id="rId5"/>
    <p:sldId id="320" r:id="rId6"/>
    <p:sldId id="257" r:id="rId7"/>
    <p:sldId id="2643" r:id="rId8"/>
    <p:sldId id="319" r:id="rId9"/>
    <p:sldId id="262" r:id="rId10"/>
    <p:sldId id="264" r:id="rId11"/>
    <p:sldId id="285" r:id="rId12"/>
    <p:sldId id="317" r:id="rId13"/>
    <p:sldId id="2640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363" autoAdjust="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E33DB-A574-4ECE-AC74-2BDC5DB4D02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2D3CC-DD07-4EF5-93C1-C5848077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3489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2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49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223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065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F352-3545-4FF9-B7F9-29B9DA2C4A8E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D411-AD77-483F-BDF1-D3B487DD8F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2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243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5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7" y="4802563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328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 userDrawn="1">
  <p:cSld name="Title and text 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27"/>
          <p:cNvGrpSpPr/>
          <p:nvPr/>
        </p:nvGrpSpPr>
        <p:grpSpPr>
          <a:xfrm flipH="1">
            <a:off x="7450333" y="3043130"/>
            <a:ext cx="8319592" cy="8605827"/>
            <a:chOff x="-3218587" y="884526"/>
            <a:chExt cx="7453051" cy="7709473"/>
          </a:xfrm>
        </p:grpSpPr>
        <p:sp>
          <p:nvSpPr>
            <p:cNvPr id="652" name="Google Shape;652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27"/>
          <p:cNvGrpSpPr/>
          <p:nvPr/>
        </p:nvGrpSpPr>
        <p:grpSpPr>
          <a:xfrm>
            <a:off x="-3570391" y="3043145"/>
            <a:ext cx="8319592" cy="8605827"/>
            <a:chOff x="-3218587" y="884526"/>
            <a:chExt cx="7453051" cy="7709473"/>
          </a:xfrm>
        </p:grpSpPr>
        <p:sp>
          <p:nvSpPr>
            <p:cNvPr id="660" name="Google Shape;660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27"/>
          <p:cNvGrpSpPr/>
          <p:nvPr/>
        </p:nvGrpSpPr>
        <p:grpSpPr>
          <a:xfrm>
            <a:off x="-152682" y="-61401"/>
            <a:ext cx="12370180" cy="7144743"/>
            <a:chOff x="-114512" y="-46051"/>
            <a:chExt cx="9277635" cy="5358557"/>
          </a:xfrm>
        </p:grpSpPr>
        <p:sp>
          <p:nvSpPr>
            <p:cNvPr id="668" name="Google Shape;668;p27"/>
            <p:cNvSpPr/>
            <p:nvPr/>
          </p:nvSpPr>
          <p:spPr>
            <a:xfrm rot="-636707">
              <a:off x="283939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57226" y="2922466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8920253" y="288117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7"/>
            <p:cNvSpPr/>
            <p:nvPr/>
          </p:nvSpPr>
          <p:spPr>
            <a:xfrm rot="1358496">
              <a:off x="8357676" y="386784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318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 userDrawn="1">
  <p:cSld name="Numbers and text 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29"/>
          <p:cNvGrpSpPr/>
          <p:nvPr/>
        </p:nvGrpSpPr>
        <p:grpSpPr>
          <a:xfrm>
            <a:off x="-291290" y="-282103"/>
            <a:ext cx="12600559" cy="7140109"/>
            <a:chOff x="-218468" y="-287777"/>
            <a:chExt cx="9450419" cy="5355082"/>
          </a:xfrm>
        </p:grpSpPr>
        <p:sp>
          <p:nvSpPr>
            <p:cNvPr id="709" name="Google Shape;709;p2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5451075" y="47517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87827" y="33462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" name="Google Shape;720;p29"/>
          <p:cNvGrpSpPr/>
          <p:nvPr/>
        </p:nvGrpSpPr>
        <p:grpSpPr>
          <a:xfrm>
            <a:off x="-981849" y="4142261"/>
            <a:ext cx="10686381" cy="4590011"/>
            <a:chOff x="1311908" y="280885"/>
            <a:chExt cx="6408868" cy="2933039"/>
          </a:xfrm>
        </p:grpSpPr>
        <p:sp>
          <p:nvSpPr>
            <p:cNvPr id="721" name="Google Shape;721;p29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81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853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583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36EB98D4-6E51-9528-6DC2-A2810B90F45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65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xmlns="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098"/>
            <a:ext cx="12327039" cy="68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7053" y="1138190"/>
            <a:ext cx="10584626" cy="246221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QUÝ THẦY CÔ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VỀ DỰ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LỚP 4A3</a:t>
            </a:r>
            <a:endParaRPr lang="en-US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77595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FE1D7-DC0B-7E39-3F3A-868146A83C46}"/>
              </a:ext>
            </a:extLst>
          </p:cNvPr>
          <p:cNvSpPr txBox="1"/>
          <p:nvPr/>
        </p:nvSpPr>
        <p:spPr>
          <a:xfrm>
            <a:off x="3881719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68F63A-0B78-7FAC-3469-2760FB9346F4}"/>
              </a:ext>
            </a:extLst>
          </p:cNvPr>
          <p:cNvSpPr txBox="1"/>
          <p:nvPr/>
        </p:nvSpPr>
        <p:spPr>
          <a:xfrm>
            <a:off x="1286434" y="4946143"/>
            <a:ext cx="52020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1997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D7FEAF-205A-4F3E-F34E-965A1F62EEE8}"/>
              </a:ext>
            </a:extLst>
          </p:cNvPr>
          <p:cNvSpPr txBox="1"/>
          <p:nvPr/>
        </p:nvSpPr>
        <p:spPr>
          <a:xfrm>
            <a:off x="1850828" y="3798598"/>
            <a:ext cx="8933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5498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33" y="327659"/>
            <a:ext cx="12706703" cy="464641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477C9764-725C-4D45-85FE-027EE3EBC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5" y="847725"/>
            <a:ext cx="10357135" cy="5938699"/>
          </a:xfrm>
          <a:prstGeom prst="rect">
            <a:avLst/>
          </a:prstGeom>
        </p:spPr>
      </p:pic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02" y="-756147"/>
            <a:ext cx="8542355" cy="3593245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52" y="-687280"/>
            <a:ext cx="6733379" cy="3763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944" y="250693"/>
            <a:ext cx="111146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91" name="组合 28">
            <a:extLst>
              <a:ext uri="{FF2B5EF4-FFF2-40B4-BE49-F238E27FC236}">
                <a16:creationId xmlns:a16="http://schemas.microsoft.com/office/drawing/2014/main" xmlns="" id="{FD3AAF87-81CE-4EA6-8240-8203F0D43D36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192" name="图片 13">
              <a:extLst>
                <a:ext uri="{FF2B5EF4-FFF2-40B4-BE49-F238E27FC236}">
                  <a16:creationId xmlns:a16="http://schemas.microsoft.com/office/drawing/2014/main" xmlns="" id="{AF466E81-1FC4-484E-A821-DEB66AE5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93" name="TextBox 50">
              <a:extLst>
                <a:ext uri="{FF2B5EF4-FFF2-40B4-BE49-F238E27FC236}">
                  <a16:creationId xmlns:a16="http://schemas.microsoft.com/office/drawing/2014/main" xmlns="" id="{3C7260B0-A4EA-4B9E-8028-34297E0D132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E2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lang="zh-CN" altLang="en-US" sz="4800" dirty="0">
                <a:solidFill>
                  <a:srgbClr val="E24A8B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3A1B9F-CA34-7FA1-7C13-D043073DB2BA}"/>
              </a:ext>
            </a:extLst>
          </p:cNvPr>
          <p:cNvSpPr txBox="1"/>
          <p:nvPr/>
        </p:nvSpPr>
        <p:spPr>
          <a:xfrm>
            <a:off x="1390650" y="3048000"/>
            <a:ext cx="8705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3 246 + 4 721                          47 282 + 2 514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139 820 + 240 134                482 824 + 420 546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图片 1">
            <a:extLst>
              <a:ext uri="{FF2B5EF4-FFF2-40B4-BE49-F238E27FC236}">
                <a16:creationId xmlns:a16="http://schemas.microsoft.com/office/drawing/2014/main" xmlns="" id="{09E698BD-A4CD-4D33-88D9-1BBDCE23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7387"/>
            <a:ext cx="12192000" cy="4773580"/>
          </a:xfrm>
          <a:prstGeom prst="rect">
            <a:avLst/>
          </a:prstGeom>
        </p:spPr>
      </p:pic>
      <p:pic>
        <p:nvPicPr>
          <p:cNvPr id="33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17" y="2682267"/>
            <a:ext cx="9602468" cy="3644987"/>
          </a:xfrm>
          <a:prstGeom prst="rect">
            <a:avLst/>
          </a:prstGeom>
        </p:spPr>
      </p:pic>
      <p:sp>
        <p:nvSpPr>
          <p:cNvPr id="151" name="Text Box 5"/>
          <p:cNvSpPr txBox="1">
            <a:spLocks noChangeArrowheads="1"/>
          </p:cNvSpPr>
          <p:nvPr/>
        </p:nvSpPr>
        <p:spPr bwMode="auto">
          <a:xfrm>
            <a:off x="1209675" y="0"/>
            <a:ext cx="10982325" cy="20621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1 phút, vệ tinh màu xanh bay được quãng đường dài 474 000 m, vệ tinh màu đỏ bay được quãng đường dài hơn vệ tinh màu xanh là 201 km. Hỏi trong 1 phút, vệ tinh màu đỏ bay được quãng đường dài bao nhiêu mét?</a:t>
            </a:r>
            <a:endParaRPr lang="en-US" altLang="en-US" sz="3200" b="1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1162738" y="3691126"/>
            <a:ext cx="995727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Đổi: 201 km = 201 000 m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một phút, vệ tinh màu đỏ bay được quãng đường là: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474 000 + 201 000 = 675 000 (m)</a:t>
            </a:r>
          </a:p>
          <a:p>
            <a:pPr algn="r" defTabSz="1219170">
              <a:buClr>
                <a:srgbClr val="000000"/>
              </a:buClr>
            </a:pPr>
            <a:r>
              <a:rPr lang="vi-VN" altLang="en-US" sz="32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Đáp số: 675 000 mét.</a:t>
            </a:r>
            <a:endParaRPr lang="en-US" altLang="en-US" sz="3200" b="1" i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xmlns="" id="{D2F7A95C-6600-43C9-8533-4A82BA706764}"/>
              </a:ext>
            </a:extLst>
          </p:cNvPr>
          <p:cNvSpPr/>
          <p:nvPr/>
        </p:nvSpPr>
        <p:spPr>
          <a:xfrm>
            <a:off x="5072322" y="2942138"/>
            <a:ext cx="20473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u="sng" kern="0" dirty="0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u="sng" kern="0" dirty="0" err="1">
                <a:ln>
                  <a:solidFill>
                    <a:srgbClr val="01115F"/>
                  </a:solidFill>
                </a:ln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lang="en-US" sz="4267" u="sng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57" name="组合 28">
            <a:extLst>
              <a:ext uri="{FF2B5EF4-FFF2-40B4-BE49-F238E27FC236}">
                <a16:creationId xmlns:a16="http://schemas.microsoft.com/office/drawing/2014/main" xmlns="" id="{BA77853E-66F8-4B9A-8D2A-B24FEFAC6453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358" name="图片 13">
              <a:extLst>
                <a:ext uri="{FF2B5EF4-FFF2-40B4-BE49-F238E27FC236}">
                  <a16:creationId xmlns:a16="http://schemas.microsoft.com/office/drawing/2014/main" xmlns="" id="{F1C2BF24-F78D-4885-BBC7-EA0926E98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359" name="TextBox 50">
              <a:extLst>
                <a:ext uri="{FF2B5EF4-FFF2-40B4-BE49-F238E27FC236}">
                  <a16:creationId xmlns:a16="http://schemas.microsoft.com/office/drawing/2014/main" xmlns="" id="{A56303BD-08F6-452A-8E8F-966BB88D7E4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lang="zh-CN" altLang="en-US" sz="48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9911F9-5F7D-3442-1DEE-DF2256D16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896" y="2039911"/>
            <a:ext cx="2785791" cy="231693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38697" y="522514"/>
            <a:ext cx="128016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36571" y="522514"/>
            <a:ext cx="3309257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80682" y="920012"/>
            <a:ext cx="2655695" cy="494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881051" y="540367"/>
            <a:ext cx="2164080" cy="5194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791199" y="1005413"/>
            <a:ext cx="1654629" cy="5194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endCxn id="151" idx="3"/>
          </p:cNvCxnSpPr>
          <p:nvPr/>
        </p:nvCxnSpPr>
        <p:spPr>
          <a:xfrm>
            <a:off x="9191896" y="1019344"/>
            <a:ext cx="3000104" cy="1170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58537" y="1520556"/>
            <a:ext cx="731520" cy="435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64228" y="1520556"/>
            <a:ext cx="307848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58537" y="1957387"/>
            <a:ext cx="330490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11588" y="1957387"/>
            <a:ext cx="2784974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3" grpId="0"/>
      <p:bldP spid="333" grpId="0"/>
      <p:bldP spid="1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xmlns="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xmlns="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xmlns="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xmlns="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xmlns="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xmlns="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xmlns="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xmlns="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xmlns="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xmlns="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xmlns="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xmlns="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xmlns="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xmlns="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xmlns="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xmlns="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xmlns="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xmlns="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xmlns="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xmlns="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xmlns="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xmlns="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xmlns="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xmlns="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xmlns="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xmlns="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xmlns="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xmlns="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xmlns="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xmlns="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xmlns="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xmlns="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xmlns="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xmlns="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xmlns="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xmlns="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xmlns="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xmlns="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xmlns="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xmlns="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xmlns="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xmlns="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xmlns="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xmlns="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xmlns="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xmlns="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xmlns="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xmlns="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xmlns="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xmlns="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xmlns="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xmlns="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xmlns="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xmlns="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xmlns="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xmlns="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xmlns="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xmlns="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xmlns="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xmlns="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xmlns="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xmlns="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xmlns="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xmlns="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xmlns="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xmlns="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xmlns="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xmlns="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xmlns="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xmlns="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xmlns="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xmlns="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xmlns="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xmlns="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xmlns="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xmlns="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xmlns="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xmlns="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xmlns="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xmlns="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xmlns="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xmlns="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xmlns="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xmlns="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xmlns="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xmlns="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xmlns="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xmlns="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xmlns="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xmlns="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xmlns="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xmlns="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xmlns="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xmlns="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xmlns="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xmlns="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xmlns="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xmlns="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xmlns="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xmlns="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xmlns="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xmlns="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xmlns="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xmlns="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xmlns="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xmlns="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xmlns="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xmlns="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xmlns="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xmlns="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xmlns="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xmlns="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xmlns="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xmlns="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xmlns="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xmlns="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xmlns="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xmlns="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xmlns="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xmlns="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xmlns="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xmlns="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xmlns="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xmlns="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xmlns="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xmlns="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xmlns="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xmlns="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xmlns="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xmlns="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xmlns="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xmlns="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xmlns="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xmlns="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xmlns="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xmlns="" id="{AC738795-7E24-4439-8D6D-A1081459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775" y="914558"/>
            <a:ext cx="3213841" cy="30582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3508" y="4295482"/>
            <a:ext cx="7840864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dụng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-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Trải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nghiệm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9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666973452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0"/>
            <a:ext cx="11501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xmlns="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30950140968">
            <a:hlinkClick r:id="" action="ppaction://media"/>
            <a:extLst>
              <a:ext uri="{FF2B5EF4-FFF2-40B4-BE49-F238E27FC236}">
                <a16:creationId xmlns:a16="http://schemas.microsoft.com/office/drawing/2014/main" xmlns="" id="{B59A6F5F-21FA-4AC7-8704-D5ABCAEB8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xmlns="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xmlns="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xmlns="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xmlns="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xmlns="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xmlns="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xmlns="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xmlns="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xmlns="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xmlns="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xmlns="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xmlns="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xmlns="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xmlns="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xmlns="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xmlns="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xmlns="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xmlns="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xmlns="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xmlns="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xmlns="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xmlns="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xmlns="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xmlns="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xmlns="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xmlns="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xmlns="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xmlns="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xmlns="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xmlns="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xmlns="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xmlns="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xmlns="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xmlns="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xmlns="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xmlns="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xmlns="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xmlns="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xmlns="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xmlns="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xmlns="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xmlns="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xmlns="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xmlns="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xmlns="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xmlns="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xmlns="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xmlns="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xmlns="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xmlns="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xmlns="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xmlns="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xmlns="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xmlns="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xmlns="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xmlns="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xmlns="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xmlns="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xmlns="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xmlns="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xmlns="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xmlns="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xmlns="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xmlns="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xmlns="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xmlns="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xmlns="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xmlns="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xmlns="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xmlns="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xmlns="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xmlns="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xmlns="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xmlns="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xmlns="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xmlns="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xmlns="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xmlns="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xmlns="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xmlns="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xmlns="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xmlns="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xmlns="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xmlns="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xmlns="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xmlns="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xmlns="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xmlns="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xmlns="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xmlns="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xmlns="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xmlns="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xmlns="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xmlns="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xmlns="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xmlns="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xmlns="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xmlns="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xmlns="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xmlns="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xmlns="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xmlns="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xmlns="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xmlns="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xmlns="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xmlns="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xmlns="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xmlns="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xmlns="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xmlns="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xmlns="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xmlns="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xmlns="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xmlns="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xmlns="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xmlns="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xmlns="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xmlns="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xmlns="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xmlns="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xmlns="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xmlns="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xmlns="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xmlns="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xmlns="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xmlns="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xmlns="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xmlns="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xmlns="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xmlns="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xmlns="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xmlns="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xmlns="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xmlns="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xmlns="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xmlns="" id="{B66E862F-7296-4CDC-83EC-3F4C91D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143" y="2360436"/>
            <a:ext cx="3883688" cy="3987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26BB53-D503-22AB-5A7F-17754848B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55" y="3102286"/>
            <a:ext cx="8309568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844D62D-3AA5-4421-D697-352A85A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29" y="2224604"/>
            <a:ext cx="8047417" cy="3493311"/>
          </a:xfrm>
          <a:prstGeom prst="rect">
            <a:avLst/>
          </a:prstGeom>
        </p:spPr>
      </p:pic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xmlns="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A42B873A-ECFE-4633-B977-7BEF372DC140}"/>
              </a:ext>
            </a:extLst>
          </p:cNvPr>
          <p:cNvSpPr/>
          <p:nvPr/>
        </p:nvSpPr>
        <p:spPr>
          <a:xfrm>
            <a:off x="1627276" y="1786647"/>
            <a:ext cx="4933506" cy="1552353"/>
          </a:xfrm>
          <a:prstGeom prst="wedgeRoundRectCallout">
            <a:avLst>
              <a:gd name="adj1" fmla="val 11535"/>
              <a:gd name="adj2" fmla="val 1282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nhất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được 180 510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210 365 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9F048459-F636-A86F-F075-94971DC98820}"/>
              </a:ext>
            </a:extLst>
          </p:cNvPr>
          <p:cNvSpPr/>
          <p:nvPr/>
        </p:nvSpPr>
        <p:spPr>
          <a:xfrm>
            <a:off x="6651142" y="1992561"/>
            <a:ext cx="2583711" cy="1552353"/>
          </a:xfrm>
          <a:prstGeom prst="wedgeRoundRectCallout">
            <a:avLst>
              <a:gd name="adj1" fmla="val -55132"/>
              <a:gd name="adj2" fmla="val 1022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985FD28-EB62-6CAD-D1CA-AFE7BE549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029" y="5805378"/>
            <a:ext cx="3760662" cy="7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0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xmlns="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xmlns="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xmlns="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xmlns="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xmlns="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xmlns="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xmlns="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xmlns="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xmlns="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xmlns="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xmlns="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xmlns="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xmlns="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xmlns="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xmlns="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xmlns="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xmlns="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xmlns="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xmlns="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xmlns="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xmlns="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xmlns="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xmlns="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xmlns="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xmlns="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xmlns="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xmlns="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xmlns="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xmlns="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xmlns="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xmlns="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xmlns="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xmlns="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xmlns="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xmlns="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xmlns="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xmlns="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xmlns="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xmlns="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xmlns="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xmlns="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xmlns="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xmlns="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xmlns="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xmlns="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xmlns="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xmlns="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xmlns="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xmlns="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xmlns="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xmlns="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xmlns="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xmlns="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xmlns="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xmlns="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xmlns="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xmlns="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xmlns="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xmlns="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xmlns="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xmlns="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xmlns="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xmlns="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xmlns="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xmlns="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xmlns="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xmlns="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xmlns="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xmlns="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xmlns="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xmlns="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xmlns="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xmlns="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xmlns="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xmlns="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xmlns="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xmlns="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xmlns="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xmlns="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xmlns="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xmlns="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xmlns="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xmlns="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xmlns="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xmlns="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xmlns="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xmlns="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xmlns="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xmlns="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xmlns="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xmlns="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xmlns="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xmlns="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xmlns="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xmlns="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xmlns="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xmlns="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xmlns="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xmlns="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xmlns="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xmlns="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xmlns="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xmlns="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xmlns="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xmlns="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xmlns="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xmlns="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xmlns="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xmlns="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xmlns="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xmlns="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xmlns="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xmlns="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xmlns="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xmlns="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xmlns="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xmlns="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xmlns="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xmlns="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xmlns="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xmlns="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xmlns="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xmlns="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xmlns="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xmlns="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xmlns="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xmlns="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xmlns="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xmlns="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xmlns="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xmlns="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xmlns="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xmlns="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xmlns="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xmlns="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xmlns="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xmlns="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xmlns="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xmlns="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xmlns="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xmlns="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xmlns="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xmlns="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xmlns="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xmlns="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xmlns="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xmlns="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xmlns="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xmlns="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xmlns="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4" y="435314"/>
            <a:ext cx="2853175" cy="197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6CA4A3-D76A-3DC9-5768-EE92EFA0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538" y="1409112"/>
            <a:ext cx="5657578" cy="2847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1FDB32-6B8B-93AB-FC0E-53B8EDF5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388" y="3910500"/>
            <a:ext cx="8212024" cy="193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DD01FC1-5276-5241-FA46-7988F4F33757}"/>
              </a:ext>
            </a:extLst>
          </p:cNvPr>
          <p:cNvSpPr/>
          <p:nvPr/>
        </p:nvSpPr>
        <p:spPr>
          <a:xfrm>
            <a:off x="542260" y="350873"/>
            <a:ext cx="11121656" cy="626257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844D62D-3AA5-4421-D697-352A85A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29" y="2224604"/>
            <a:ext cx="8047417" cy="3493311"/>
          </a:xfrm>
          <a:prstGeom prst="rect">
            <a:avLst/>
          </a:prstGeom>
        </p:spPr>
      </p:pic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xmlns="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A42B873A-ECFE-4633-B977-7BEF372DC140}"/>
              </a:ext>
            </a:extLst>
          </p:cNvPr>
          <p:cNvSpPr/>
          <p:nvPr/>
        </p:nvSpPr>
        <p:spPr>
          <a:xfrm>
            <a:off x="1627276" y="1490811"/>
            <a:ext cx="4933506" cy="1552353"/>
          </a:xfrm>
          <a:prstGeom prst="wedgeRoundRectCallout">
            <a:avLst>
              <a:gd name="adj1" fmla="val 11535"/>
              <a:gd name="adj2" fmla="val 1282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nhất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được 180 510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210 365 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9F048459-F636-A86F-F075-94971DC98820}"/>
              </a:ext>
            </a:extLst>
          </p:cNvPr>
          <p:cNvSpPr/>
          <p:nvPr/>
        </p:nvSpPr>
        <p:spPr>
          <a:xfrm>
            <a:off x="6713895" y="1929808"/>
            <a:ext cx="2583711" cy="1552353"/>
          </a:xfrm>
          <a:prstGeom prst="wedgeRoundRectCallout">
            <a:avLst>
              <a:gd name="adj1" fmla="val -55132"/>
              <a:gd name="adj2" fmla="val 1022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985FD28-EB62-6CAD-D1CA-AFE7BE549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029" y="5805378"/>
            <a:ext cx="3760662" cy="7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9718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xmlns="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xmlns="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xmlns="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xmlns="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xmlns="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xmlns="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xmlns="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xmlns="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xmlns="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xmlns="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xmlns="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xmlns="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xmlns="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xmlns="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xmlns="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654080-3E74-CB88-6391-E7C228C8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17" y="3034682"/>
            <a:ext cx="749873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6" y="-495348"/>
            <a:ext cx="7881859" cy="3068608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60" y="-52945"/>
            <a:ext cx="6733379" cy="3068608"/>
          </a:xfrm>
          <a:prstGeom prst="rect">
            <a:avLst/>
          </a:prstGeom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93538" y="88669"/>
            <a:ext cx="10536449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 quả của phép tính ghi trên mỗi chiếc xô là số mi-li-lít sữa bò được chứa trong chiếc xô đó.</a:t>
            </a:r>
            <a:endParaRPr lang="en-US" altLang="en-US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组合 28">
            <a:extLst>
              <a:ext uri="{FF2B5EF4-FFF2-40B4-BE49-F238E27FC236}">
                <a16:creationId xmlns:a16="http://schemas.microsoft.com/office/drawing/2014/main" xmlns="" id="{DF960BC4-EA98-44D4-A7D4-5E7DA03EF4FB}"/>
              </a:ext>
            </a:extLst>
          </p:cNvPr>
          <p:cNvGrpSpPr/>
          <p:nvPr/>
        </p:nvGrpSpPr>
        <p:grpSpPr>
          <a:xfrm>
            <a:off x="85386" y="-31362"/>
            <a:ext cx="1263148" cy="1111570"/>
            <a:chOff x="5759083" y="458021"/>
            <a:chExt cx="947361" cy="833677"/>
          </a:xfrm>
        </p:grpSpPr>
        <p:pic>
          <p:nvPicPr>
            <p:cNvPr id="13" name="图片 13">
              <a:extLst>
                <a:ext uri="{FF2B5EF4-FFF2-40B4-BE49-F238E27FC236}">
                  <a16:creationId xmlns:a16="http://schemas.microsoft.com/office/drawing/2014/main" xmlns="" id="{7C42BD52-B992-464F-9F78-F45FD9456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4" name="TextBox 50">
              <a:extLst>
                <a:ext uri="{FF2B5EF4-FFF2-40B4-BE49-F238E27FC236}">
                  <a16:creationId xmlns:a16="http://schemas.microsoft.com/office/drawing/2014/main" xmlns="" id="{4872E83F-787B-4F55-A899-015FC08E58EC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 dirty="0">
                  <a:solidFill>
                    <a:srgbClr val="E1FD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lang="zh-CN" altLang="en-US" sz="4800" dirty="0">
                <a:solidFill>
                  <a:srgbClr val="E1FDFF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18B982F-C5BB-1D8F-AFED-EF646A570610}"/>
              </a:ext>
            </a:extLst>
          </p:cNvPr>
          <p:cNvGrpSpPr/>
          <p:nvPr/>
        </p:nvGrpSpPr>
        <p:grpSpPr>
          <a:xfrm>
            <a:off x="0" y="1676400"/>
            <a:ext cx="4648200" cy="3780056"/>
            <a:chOff x="390525" y="1323975"/>
            <a:chExt cx="4648200" cy="3780056"/>
          </a:xfrm>
        </p:grpSpPr>
        <p:pic>
          <p:nvPicPr>
            <p:cNvPr id="15" name="Picture 14" descr="A blue bucket with a handle&#10;&#10;Description automatically generated">
              <a:extLst>
                <a:ext uri="{FF2B5EF4-FFF2-40B4-BE49-F238E27FC236}">
                  <a16:creationId xmlns:a16="http://schemas.microsoft.com/office/drawing/2014/main" xmlns="" id="{049E9A13-3226-0F13-3A5D-41046FF7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77447BF-249B-0F3E-53D7-D88F43886F73}"/>
                </a:ext>
              </a:extLst>
            </p:cNvPr>
            <p:cNvGrpSpPr/>
            <p:nvPr/>
          </p:nvGrpSpPr>
          <p:grpSpPr>
            <a:xfrm>
              <a:off x="1854053" y="2790382"/>
              <a:ext cx="2203598" cy="1077218"/>
              <a:chOff x="2292202" y="1733107"/>
              <a:chExt cx="3406849" cy="107721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C1176AB2-0031-BE5E-5133-216DCB138942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11 000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3 000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AEED80D0-BDF9-6962-38C8-45CB57249CCA}"/>
                  </a:ext>
                </a:extLst>
              </p:cNvPr>
              <p:cNvSpPr txBox="1"/>
              <p:nvPr/>
            </p:nvSpPr>
            <p:spPr>
              <a:xfrm>
                <a:off x="2292202" y="20381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403BE1B5-D3D6-2CD8-C5C4-2318D8048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B0C2912-28A5-02B4-A921-ECACA435FCA0}"/>
                </a:ext>
              </a:extLst>
            </p:cNvPr>
            <p:cNvSpPr txBox="1"/>
            <p:nvPr/>
          </p:nvSpPr>
          <p:spPr>
            <a:xfrm>
              <a:off x="2524125" y="445770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8453532-150B-1894-29D3-4E7BA7DAE699}"/>
              </a:ext>
            </a:extLst>
          </p:cNvPr>
          <p:cNvGrpSpPr/>
          <p:nvPr/>
        </p:nvGrpSpPr>
        <p:grpSpPr>
          <a:xfrm>
            <a:off x="3657600" y="1704975"/>
            <a:ext cx="4648200" cy="3684806"/>
            <a:chOff x="390525" y="1323975"/>
            <a:chExt cx="4648200" cy="3684806"/>
          </a:xfrm>
        </p:grpSpPr>
        <p:pic>
          <p:nvPicPr>
            <p:cNvPr id="29" name="Picture 28" descr="A blue bucket with a handle&#10;&#10;Description automatically generated">
              <a:extLst>
                <a:ext uri="{FF2B5EF4-FFF2-40B4-BE49-F238E27FC236}">
                  <a16:creationId xmlns:a16="http://schemas.microsoft.com/office/drawing/2014/main" xmlns="" id="{4BDDC9C1-88FD-F91A-A4F0-6506428D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2495473-5ADF-E2C2-5AC5-8A43C6D12631}"/>
                </a:ext>
              </a:extLst>
            </p:cNvPr>
            <p:cNvGrpSpPr/>
            <p:nvPr/>
          </p:nvGrpSpPr>
          <p:grpSpPr>
            <a:xfrm>
              <a:off x="1949303" y="2790382"/>
              <a:ext cx="2108348" cy="1077218"/>
              <a:chOff x="2439462" y="1733107"/>
              <a:chExt cx="3259589" cy="107721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7DE0435-BA53-FA61-4BC2-CA5D02EA22F3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9 360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5 450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E7C8F96-ED1F-D60E-5A42-D0BFEBB13AAC}"/>
                  </a:ext>
                </a:extLst>
              </p:cNvPr>
              <p:cNvSpPr txBox="1"/>
              <p:nvPr/>
            </p:nvSpPr>
            <p:spPr>
              <a:xfrm>
                <a:off x="2439462" y="19619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E36F4763-DD73-375D-9F86-172CE9575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282E869-46DA-BEB0-9653-145CF5B82DA6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B9A3AEA-EAF8-B6CE-CDAF-F55F87A829AA}"/>
              </a:ext>
            </a:extLst>
          </p:cNvPr>
          <p:cNvGrpSpPr/>
          <p:nvPr/>
        </p:nvGrpSpPr>
        <p:grpSpPr>
          <a:xfrm>
            <a:off x="7324725" y="1676400"/>
            <a:ext cx="4648200" cy="3684806"/>
            <a:chOff x="390525" y="1323975"/>
            <a:chExt cx="4648200" cy="3684806"/>
          </a:xfrm>
        </p:grpSpPr>
        <p:pic>
          <p:nvPicPr>
            <p:cNvPr id="36" name="Picture 35" descr="A blue bucket with a handle&#10;&#10;Description automatically generated">
              <a:extLst>
                <a:ext uri="{FF2B5EF4-FFF2-40B4-BE49-F238E27FC236}">
                  <a16:creationId xmlns:a16="http://schemas.microsoft.com/office/drawing/2014/main" xmlns="" id="{43EB4202-4744-8895-8C41-70A5C213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B1A00103-BAF8-970C-CB3C-5B509975BD5E}"/>
                </a:ext>
              </a:extLst>
            </p:cNvPr>
            <p:cNvGrpSpPr/>
            <p:nvPr/>
          </p:nvGrpSpPr>
          <p:grpSpPr>
            <a:xfrm>
              <a:off x="1901678" y="2790382"/>
              <a:ext cx="2155973" cy="1077218"/>
              <a:chOff x="2365832" y="1733107"/>
              <a:chExt cx="3333219" cy="10772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9968F5A7-757C-0759-B13B-4577A6218BAA}"/>
                  </a:ext>
                </a:extLst>
              </p:cNvPr>
              <p:cNvSpPr txBox="1"/>
              <p:nvPr/>
            </p:nvSpPr>
            <p:spPr>
              <a:xfrm>
                <a:off x="2679404" y="1733107"/>
                <a:ext cx="30196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10 072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3 580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C777C968-2542-48C9-61E0-F7610C54503D}"/>
                  </a:ext>
                </a:extLst>
              </p:cNvPr>
              <p:cNvSpPr txBox="1"/>
              <p:nvPr/>
            </p:nvSpPr>
            <p:spPr>
              <a:xfrm>
                <a:off x="2365832" y="20762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E8DDCFBE-CBF0-D467-DDB3-706ED241E1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30EE137-B269-94EF-6136-A8337CF884D3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591DD6-63B4-1E1B-4BF1-5AE4E422977E}"/>
              </a:ext>
            </a:extLst>
          </p:cNvPr>
          <p:cNvSpPr txBox="1"/>
          <p:nvPr/>
        </p:nvSpPr>
        <p:spPr>
          <a:xfrm>
            <a:off x="687144" y="5498968"/>
            <a:ext cx="11114672" cy="543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933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2933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933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8C01947-E116-EE93-29B6-18B1B26905B0}"/>
              </a:ext>
            </a:extLst>
          </p:cNvPr>
          <p:cNvSpPr txBox="1"/>
          <p:nvPr/>
        </p:nvSpPr>
        <p:spPr>
          <a:xfrm>
            <a:off x="2714625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B73A620-291D-C9A3-26D7-43B012875C4D}"/>
              </a:ext>
            </a:extLst>
          </p:cNvPr>
          <p:cNvSpPr txBox="1"/>
          <p:nvPr/>
        </p:nvSpPr>
        <p:spPr>
          <a:xfrm>
            <a:off x="251460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2A450C9-99D8-CE7B-2970-1C3D3F0A8046}"/>
              </a:ext>
            </a:extLst>
          </p:cNvPr>
          <p:cNvSpPr txBox="1"/>
          <p:nvPr/>
        </p:nvSpPr>
        <p:spPr>
          <a:xfrm>
            <a:off x="2286000" y="41719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42F15C7-C3C0-694C-D08C-A4A8DDE0947A}"/>
              </a:ext>
            </a:extLst>
          </p:cNvPr>
          <p:cNvSpPr txBox="1"/>
          <p:nvPr/>
        </p:nvSpPr>
        <p:spPr>
          <a:xfrm>
            <a:off x="203835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A50DDD8-9928-F53C-F9A8-0245E5EC35D3}"/>
              </a:ext>
            </a:extLst>
          </p:cNvPr>
          <p:cNvSpPr txBox="1"/>
          <p:nvPr/>
        </p:nvSpPr>
        <p:spPr>
          <a:xfrm>
            <a:off x="1819275" y="416242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B2F0414-30EC-B873-9BBC-02F01FB11F79}"/>
              </a:ext>
            </a:extLst>
          </p:cNvPr>
          <p:cNvSpPr txBox="1"/>
          <p:nvPr/>
        </p:nvSpPr>
        <p:spPr>
          <a:xfrm>
            <a:off x="6391275" y="40957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F881629-1081-5BCD-0AA3-140CA995471B}"/>
              </a:ext>
            </a:extLst>
          </p:cNvPr>
          <p:cNvSpPr txBox="1"/>
          <p:nvPr/>
        </p:nvSpPr>
        <p:spPr>
          <a:xfrm>
            <a:off x="619125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35BDC80-291E-2A01-5796-5EECD4323BB2}"/>
              </a:ext>
            </a:extLst>
          </p:cNvPr>
          <p:cNvSpPr txBox="1"/>
          <p:nvPr/>
        </p:nvSpPr>
        <p:spPr>
          <a:xfrm>
            <a:off x="598170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56606D5-3006-50AF-B903-BCFC33B6F47B}"/>
              </a:ext>
            </a:extLst>
          </p:cNvPr>
          <p:cNvSpPr txBox="1"/>
          <p:nvPr/>
        </p:nvSpPr>
        <p:spPr>
          <a:xfrm>
            <a:off x="5486400" y="4095750"/>
            <a:ext cx="65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172E37E-502C-24AB-83F8-0057522F181D}"/>
              </a:ext>
            </a:extLst>
          </p:cNvPr>
          <p:cNvSpPr txBox="1"/>
          <p:nvPr/>
        </p:nvSpPr>
        <p:spPr>
          <a:xfrm>
            <a:off x="1002982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1B6887F-AFA0-94E7-D769-E1555D5DF518}"/>
              </a:ext>
            </a:extLst>
          </p:cNvPr>
          <p:cNvSpPr txBox="1"/>
          <p:nvPr/>
        </p:nvSpPr>
        <p:spPr>
          <a:xfrm>
            <a:off x="98202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A995D28-37EF-53BD-31B4-E523E72EEB9C}"/>
              </a:ext>
            </a:extLst>
          </p:cNvPr>
          <p:cNvSpPr txBox="1"/>
          <p:nvPr/>
        </p:nvSpPr>
        <p:spPr>
          <a:xfrm>
            <a:off x="96297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562EE50-1F5E-3226-208E-E456C832C22E}"/>
              </a:ext>
            </a:extLst>
          </p:cNvPr>
          <p:cNvSpPr txBox="1"/>
          <p:nvPr/>
        </p:nvSpPr>
        <p:spPr>
          <a:xfrm>
            <a:off x="9334500" y="40671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73FDF32-A608-E345-E1DC-DE303DA211BE}"/>
              </a:ext>
            </a:extLst>
          </p:cNvPr>
          <p:cNvSpPr txBox="1"/>
          <p:nvPr/>
        </p:nvSpPr>
        <p:spPr>
          <a:xfrm>
            <a:off x="9124950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4AEF9F14-7FE5-4528-B7BE-2EA723858858}"/>
              </a:ext>
            </a:extLst>
          </p:cNvPr>
          <p:cNvSpPr/>
          <p:nvPr/>
        </p:nvSpPr>
        <p:spPr>
          <a:xfrm>
            <a:off x="5267325" y="2133600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NHIỀU NHẤT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FA13F473-E0DF-B70D-6677-A311131514E4}"/>
              </a:ext>
            </a:extLst>
          </p:cNvPr>
          <p:cNvSpPr/>
          <p:nvPr/>
        </p:nvSpPr>
        <p:spPr>
          <a:xfrm>
            <a:off x="8924925" y="2219325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ÍT NHẤT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426</Words>
  <Application>Microsoft Office PowerPoint</Application>
  <PresentationFormat>Custom</PresentationFormat>
  <Paragraphs>65</Paragraphs>
  <Slides>14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Find a Rainbow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RUBY</cp:lastModifiedBy>
  <cp:revision>44</cp:revision>
  <dcterms:created xsi:type="dcterms:W3CDTF">2023-08-30T12:02:07Z</dcterms:created>
  <dcterms:modified xsi:type="dcterms:W3CDTF">2025-11-21T15:56:54Z</dcterms:modified>
</cp:coreProperties>
</file>