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301" r:id="rId3"/>
    <p:sldId id="294" r:id="rId4"/>
    <p:sldId id="295" r:id="rId5"/>
    <p:sldId id="276" r:id="rId6"/>
    <p:sldId id="296" r:id="rId7"/>
    <p:sldId id="279" r:id="rId8"/>
    <p:sldId id="297" r:id="rId9"/>
    <p:sldId id="281" r:id="rId10"/>
    <p:sldId id="298" r:id="rId11"/>
    <p:sldId id="300" r:id="rId12"/>
    <p:sldId id="259" r:id="rId13"/>
    <p:sldId id="302" r:id="rId14"/>
    <p:sldId id="303" r:id="rId15"/>
    <p:sldId id="286" r:id="rId16"/>
    <p:sldId id="287" r:id="rId17"/>
    <p:sldId id="304" r:id="rId18"/>
    <p:sldId id="288" r:id="rId19"/>
    <p:sldId id="258" r:id="rId20"/>
    <p:sldId id="268" r:id="rId21"/>
    <p:sldId id="305" r:id="rId22"/>
    <p:sldId id="289" r:id="rId23"/>
    <p:sldId id="306" r:id="rId24"/>
    <p:sldId id="307" r:id="rId25"/>
    <p:sldId id="308" r:id="rId26"/>
    <p:sldId id="309" r:id="rId27"/>
    <p:sldId id="265"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494" autoAdjust="0"/>
  </p:normalViewPr>
  <p:slideViewPr>
    <p:cSldViewPr>
      <p:cViewPr varScale="1">
        <p:scale>
          <a:sx n="53" d="100"/>
          <a:sy n="53" d="100"/>
        </p:scale>
        <p:origin x="-4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C3E72-FF8F-4A35-85B2-34BF1876556F}" type="datetimeFigureOut">
              <a:rPr lang="en-US" smtClean="0"/>
              <a:t>21/11/2025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D8FEC-0601-437A-966F-0898DFC08981}" type="slidenum">
              <a:rPr lang="en-US" smtClean="0"/>
              <a:t>‹#›</a:t>
            </a:fld>
            <a:endParaRPr lang="en-US"/>
          </a:p>
        </p:txBody>
      </p:sp>
    </p:spTree>
    <p:extLst>
      <p:ext uri="{BB962C8B-B14F-4D97-AF65-F5344CB8AC3E}">
        <p14:creationId xmlns:p14="http://schemas.microsoft.com/office/powerpoint/2010/main" val="397488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5</a:t>
            </a:fld>
            <a:endParaRPr lang="en-US"/>
          </a:p>
        </p:txBody>
      </p:sp>
    </p:spTree>
    <p:extLst>
      <p:ext uri="{BB962C8B-B14F-4D97-AF65-F5344CB8AC3E}">
        <p14:creationId xmlns:p14="http://schemas.microsoft.com/office/powerpoint/2010/main" val="405323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D8FEC-0601-437A-966F-0898DFC08981}" type="slidenum">
              <a:rPr lang="en-US" smtClean="0"/>
              <a:t>28</a:t>
            </a:fld>
            <a:endParaRPr lang="en-US"/>
          </a:p>
        </p:txBody>
      </p:sp>
    </p:spTree>
    <p:extLst>
      <p:ext uri="{BB962C8B-B14F-4D97-AF65-F5344CB8AC3E}">
        <p14:creationId xmlns:p14="http://schemas.microsoft.com/office/powerpoint/2010/main" val="1160897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9B91D-C8C8-4CD3-B5F0-26CB55B593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3DBFEA7-94D0-42CA-9FFA-64B495474A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63C440-31F8-4D39-B935-010FD8EFE14E}"/>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5" name="Footer Placeholder 4">
            <a:extLst>
              <a:ext uri="{FF2B5EF4-FFF2-40B4-BE49-F238E27FC236}">
                <a16:creationId xmlns:a16="http://schemas.microsoft.com/office/drawing/2014/main" xmlns="" id="{DB544392-7496-4413-A456-4092AF346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933894-D829-4F5E-9FC2-D65B5802A446}"/>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3059035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DC7AE-2ABE-4D55-9185-6A110E0F31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22D026-8C12-4EB3-9930-FDDC80AAB2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57A07E-9428-437F-83B4-4F9A2EE5538F}"/>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5" name="Footer Placeholder 4">
            <a:extLst>
              <a:ext uri="{FF2B5EF4-FFF2-40B4-BE49-F238E27FC236}">
                <a16:creationId xmlns:a16="http://schemas.microsoft.com/office/drawing/2014/main" xmlns="" id="{61ADDCB4-0684-42D6-BEE6-AD2F969FB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53BC46-585A-430C-A960-D30214FE8EC4}"/>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3636489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CDCC-FD4E-48FA-A2B5-31DFF4877B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5CEF67-2A4E-4278-A16F-819EDD320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0F8C1D-3918-4BCE-B1A3-D4818ED3E83A}"/>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5" name="Footer Placeholder 4">
            <a:extLst>
              <a:ext uri="{FF2B5EF4-FFF2-40B4-BE49-F238E27FC236}">
                <a16:creationId xmlns:a16="http://schemas.microsoft.com/office/drawing/2014/main" xmlns="" id="{16797CFA-05BC-49AF-A836-AA4819DA8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E39D52-E93E-4952-B923-D6A841D188B8}"/>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1946033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xmlns=""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xmlns=""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xmlns=""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xmlns=""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xmlns=""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xmlns=""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xmlns=""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xmlns=""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xmlns=""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xmlns=""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xmlns=""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xmlns=""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xmlns=""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xmlns=""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xmlns=""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xmlns=""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xmlns=""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xmlns=""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xmlns=""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xmlns=""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xmlns=""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xmlns=""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xmlns=""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xmlns=""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xmlns=""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xmlns=""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xmlns=""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xmlns=""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xmlns=""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xmlns=""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xmlns=""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xmlns=""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xmlns=""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xmlns=""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xmlns=""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xmlns=""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xmlns="" id="{9232B1EF-BCCD-4C7C-A329-83AAC2E8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xmlns="" id="{3745F958-02D8-435F-994D-1029515034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xmlns="" id="{34DACB75-4588-49C7-BB08-B8B4C24AC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xmlns=""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xmlns=""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xmlns=""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xmlns=""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xmlns="" id="{3987EB96-1CF2-49CF-86E8-FBBED789408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xmlns="" id="{6CBD329D-EA32-4447-8D8B-248EA22A2D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xmlns=""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xmlns=""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xmlns=""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xmlns=""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xmlns="" id="{67418B69-2FF3-4D32-8BA2-043A8EE8770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xmlns=""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xmlns="" id="{8983AF5C-D399-4575-84AA-02DA4DCA7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xmlns="" id="{AAC2CFE3-C31D-4DE0-A712-F7B351CFD6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xmlns="" id="{1EBCDC6F-AAEF-43EE-92E4-2D3335AC1A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xmlns="" id="{82EDAA8C-5558-444A-BCD9-576B57F134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xmlns="" id="{6B92AAAE-09E2-41EF-B448-7B280ECBA3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xmlns="" id="{3A528969-0172-41CB-B479-16ECFD0E5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xmlns="" id="{2A4C8C84-1C56-4602-BE09-D45F0F740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xmlns="" id="{AE6E1EFE-B11D-49A1-A570-C094C07C6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xmlns="" id="{8D8C15A2-1D82-466B-B617-19B5C60A8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xmlns="" id="{62342BA6-D64B-4276-90E7-317C4349C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xmlns="" id="{4BD86844-BF76-4364-877B-F7915F6108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xmlns="" id="{BBAC139E-401F-4446-817D-02B86923AC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xmlns="" id="{D900A2B2-1696-4590-819D-D4EC2CF475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xmlns="" id="{185DF0D0-4F14-4432-A009-3FB3583CF2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xmlns="" id="{D09D3B16-FE85-4B0D-8645-BCFC21940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xmlns="" id="{45752E6E-712E-4432-8DF5-B1CDBB1B54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xmlns=""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xmlns=""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xmlns=""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3310612700"/>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xmlns=""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xmlns=""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xmlns=""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xmlns=""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xmlns=""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xmlns=""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xmlns=""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xmlns=""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xmlns=""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xmlns=""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xmlns=""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xmlns=""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xmlns=""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xmlns=""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xmlns=""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xmlns=""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xmlns=""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xmlns=""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xmlns=""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xmlns=""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xmlns=""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xmlns=""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xmlns=""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xmlns=""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21/11/2025</a:t>
            </a:fld>
            <a:endParaRPr lang="en-US"/>
          </a:p>
        </p:txBody>
      </p:sp>
      <p:sp>
        <p:nvSpPr>
          <p:cNvPr id="5" name="Footer Placeholder 4">
            <a:extLst>
              <a:ext uri="{FF2B5EF4-FFF2-40B4-BE49-F238E27FC236}">
                <a16:creationId xmlns:a16="http://schemas.microsoft.com/office/drawing/2014/main" xmlns=""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xmlns=""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xmlns=""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xmlns=""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xmlns=""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xmlns=""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xmlns=""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xmlns=""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xmlns=""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xmlns="" id="{683E48F3-635B-4021-A515-9FC28B856D67}"/>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xmlns="" id="{0C177ED6-7A98-4D6B-91C8-5E9B4396680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xmlns="" id="{77A26E77-EF99-4E02-B104-E99649AD52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xmlns="" id="{12CA6B0B-DF61-4DFC-8050-1665303F5EF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xmlns=""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xmlns=""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xmlns=""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xmlns=""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72049135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xmlns=""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1673453377"/>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xmlns=""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xmlns=""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xmlns=""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xmlns=""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xmlns=""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xmlns=""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xmlns=""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xmlns=""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xmlns="" id="{19272626-BA35-0C21-E78D-22336979CE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xmlns=""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92837842"/>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910CD-E421-42D3-B004-853A27EF4E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7F5132-5ACE-44E8-A150-ACD0D3A9B8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68B81-3002-4E8A-BF60-09A2E2D61C9D}"/>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5" name="Footer Placeholder 4">
            <a:extLst>
              <a:ext uri="{FF2B5EF4-FFF2-40B4-BE49-F238E27FC236}">
                <a16:creationId xmlns:a16="http://schemas.microsoft.com/office/drawing/2014/main" xmlns="" id="{1A73E70E-0539-4983-9925-8B4BAF5CC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90DCEA-89B6-4642-BB1D-74F147B079E5}"/>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4216926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95A59-7074-439B-8E39-3D6AB4704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EEF1878-605E-459E-94A8-F80CDE79B5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D9C3FA2-EE94-4CFE-AC91-F71FF3ED1054}"/>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5" name="Footer Placeholder 4">
            <a:extLst>
              <a:ext uri="{FF2B5EF4-FFF2-40B4-BE49-F238E27FC236}">
                <a16:creationId xmlns:a16="http://schemas.microsoft.com/office/drawing/2014/main" xmlns="" id="{EB983E12-3BD4-4939-A6B6-127041881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8E9964-27BF-43F3-A1F0-FFAAF67F0CF6}"/>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1483138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1B1638-9980-411F-BE4B-FB70743D6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3BCAB3-A2A3-4C1F-BBC4-282DC69CB7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5321A1-8105-4125-9C17-0ABB2A75D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D849BBD-9BA1-4306-8666-BBD84FAC1DB1}"/>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6" name="Footer Placeholder 5">
            <a:extLst>
              <a:ext uri="{FF2B5EF4-FFF2-40B4-BE49-F238E27FC236}">
                <a16:creationId xmlns:a16="http://schemas.microsoft.com/office/drawing/2014/main" xmlns="" id="{A6715CA6-695A-4FA7-A753-996B5ED52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202E357-842B-454A-9A8C-F6318C44F60A}"/>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337508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3C36D-35AB-4F72-9646-97B21CB2E1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FBACFFB-52D3-48F1-BA82-09D8B33AAE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EB3A1C-3FDB-43DC-B217-D59482C882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EAE1F1F-3F4E-4478-A454-8E4E9807A2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458B3D4-C0CC-46EA-B687-082C137651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52C6D14-E6F0-4E84-8F58-B8590BBF6E7B}"/>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8" name="Footer Placeholder 7">
            <a:extLst>
              <a:ext uri="{FF2B5EF4-FFF2-40B4-BE49-F238E27FC236}">
                <a16:creationId xmlns:a16="http://schemas.microsoft.com/office/drawing/2014/main" xmlns="" id="{E08A49AF-B9FF-46B7-9941-B7038BCB6E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46AD8F8-1346-4EDD-A544-E6B47E218253}"/>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1761753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857A79-F905-468F-B60C-451D4CC41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F1062A-383A-4BAF-AD66-5A25FE7618F2}"/>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4" name="Footer Placeholder 3">
            <a:extLst>
              <a:ext uri="{FF2B5EF4-FFF2-40B4-BE49-F238E27FC236}">
                <a16:creationId xmlns:a16="http://schemas.microsoft.com/office/drawing/2014/main" xmlns="" id="{A67A45D8-F9B8-4F55-B95E-D6DA785DAC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3211CE9-1EAF-4631-8B57-634F018CC0BC}"/>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109134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8FABA4-F726-45AE-909B-F2D09D818536}"/>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3" name="Footer Placeholder 2">
            <a:extLst>
              <a:ext uri="{FF2B5EF4-FFF2-40B4-BE49-F238E27FC236}">
                <a16:creationId xmlns:a16="http://schemas.microsoft.com/office/drawing/2014/main" xmlns="" id="{133DE028-C1F1-447F-A1D4-95E8B9DF0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1906AAA-F558-4278-9149-CEAFC7137017}"/>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62195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EDBBE3-071C-4603-B4B9-26359D503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851AE7-32FF-4DCA-AE7B-359B10D5CE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BCC3CC-0B9C-4D93-9254-07184BD4B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3E50FB-BF98-4BC1-A6A3-4440395D71DA}"/>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6" name="Footer Placeholder 5">
            <a:extLst>
              <a:ext uri="{FF2B5EF4-FFF2-40B4-BE49-F238E27FC236}">
                <a16:creationId xmlns:a16="http://schemas.microsoft.com/office/drawing/2014/main" xmlns="" id="{9AAFF169-4AF3-494C-AC56-927F1AAC1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28AC26-3BEC-4B95-B8B9-B7761337E68A}"/>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114934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DC9F6B-73C6-4F54-B825-554E29AA6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5F1D5B0-7E2E-4BF9-848D-1E5C863B9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26BAC59-E5AA-4EF6-8C57-2F1563DC2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383BD8-2A44-4590-9108-A459589B77FD}"/>
              </a:ext>
            </a:extLst>
          </p:cNvPr>
          <p:cNvSpPr>
            <a:spLocks noGrp="1"/>
          </p:cNvSpPr>
          <p:nvPr>
            <p:ph type="dt" sz="half" idx="10"/>
          </p:nvPr>
        </p:nvSpPr>
        <p:spPr/>
        <p:txBody>
          <a:bodyPr/>
          <a:lstStyle/>
          <a:p>
            <a:fld id="{56533727-A983-4224-8417-7D11EEA7A91B}" type="datetimeFigureOut">
              <a:rPr lang="en-US" smtClean="0"/>
              <a:t>21/11/2025</a:t>
            </a:fld>
            <a:endParaRPr lang="en-US"/>
          </a:p>
        </p:txBody>
      </p:sp>
      <p:sp>
        <p:nvSpPr>
          <p:cNvPr id="6" name="Footer Placeholder 5">
            <a:extLst>
              <a:ext uri="{FF2B5EF4-FFF2-40B4-BE49-F238E27FC236}">
                <a16:creationId xmlns:a16="http://schemas.microsoft.com/office/drawing/2014/main" xmlns="" id="{722A895C-D211-4735-A975-9F2CB365B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3FEECD-4736-45EB-A7E5-EF39BC8A180D}"/>
              </a:ext>
            </a:extLst>
          </p:cNvPr>
          <p:cNvSpPr>
            <a:spLocks noGrp="1"/>
          </p:cNvSpPr>
          <p:nvPr>
            <p:ph type="sldNum" sz="quarter" idx="12"/>
          </p:nvPr>
        </p:nvSpPr>
        <p:spPr/>
        <p:txBody>
          <a:bodyPr/>
          <a:lstStyle/>
          <a:p>
            <a:fld id="{C1414D5A-C182-4981-A356-CE99D877DC35}" type="slidenum">
              <a:rPr lang="en-US" smtClean="0"/>
              <a:t>‹#›</a:t>
            </a:fld>
            <a:endParaRPr lang="en-US"/>
          </a:p>
        </p:txBody>
      </p:sp>
    </p:spTree>
    <p:extLst>
      <p:ext uri="{BB962C8B-B14F-4D97-AF65-F5344CB8AC3E}">
        <p14:creationId xmlns:p14="http://schemas.microsoft.com/office/powerpoint/2010/main" val="28407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8DB7CE1-C355-479A-8968-1C238FE18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B2DE80A-BAE9-43B2-8B3D-44BD5F06C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C2D4F6-8AD4-4595-BBB2-10A7E2CC6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33727-A983-4224-8417-7D11EEA7A91B}" type="datetimeFigureOut">
              <a:rPr lang="en-US" smtClean="0"/>
              <a:t>21/11/2025</a:t>
            </a:fld>
            <a:endParaRPr lang="en-US"/>
          </a:p>
        </p:txBody>
      </p:sp>
      <p:sp>
        <p:nvSpPr>
          <p:cNvPr id="5" name="Footer Placeholder 4">
            <a:extLst>
              <a:ext uri="{FF2B5EF4-FFF2-40B4-BE49-F238E27FC236}">
                <a16:creationId xmlns:a16="http://schemas.microsoft.com/office/drawing/2014/main" xmlns="" id="{CBE92CA6-E340-4AC8-8A3C-BD99DD6B7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33FC0CD-C975-40BD-921F-0DDFCA20B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14D5A-C182-4981-A356-CE99D877DC35}" type="slidenum">
              <a:rPr lang="en-US" smtClean="0"/>
              <a:t>‹#›</a:t>
            </a:fld>
            <a:endParaRPr lang="en-US"/>
          </a:p>
        </p:txBody>
      </p:sp>
    </p:spTree>
    <p:extLst>
      <p:ext uri="{BB962C8B-B14F-4D97-AF65-F5344CB8AC3E}">
        <p14:creationId xmlns:p14="http://schemas.microsoft.com/office/powerpoint/2010/main" val="3948835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7.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32.png"/><Relationship Id="rId12" Type="http://schemas.openxmlformats.org/officeDocument/2006/relationships/image" Target="../media/image16.png"/><Relationship Id="rId17" Type="http://schemas.openxmlformats.org/officeDocument/2006/relationships/image" Target="../media/image39.png"/><Relationship Id="rId2" Type="http://schemas.openxmlformats.org/officeDocument/2006/relationships/image" Target="../media/image28.jp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microsoft.com/office/2007/relationships/hdphoto" Target="../media/hdphoto3.wdp"/><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52.png"/><Relationship Id="rId5" Type="http://schemas.microsoft.com/office/2007/relationships/hdphoto" Target="../media/hdphoto4.wdp"/><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56.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3.png"/><Relationship Id="rId5" Type="http://schemas.openxmlformats.org/officeDocument/2006/relationships/image" Target="../media/image16.png"/><Relationship Id="rId10" Type="http://schemas.openxmlformats.org/officeDocument/2006/relationships/image" Target="../media/image67.png"/><Relationship Id="rId4" Type="http://schemas.openxmlformats.org/officeDocument/2006/relationships/image" Target="../media/image29.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C6D807F5-AEE7-42E6-BA46-5F64E3F0C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864" y="1810521"/>
            <a:ext cx="3673058" cy="812393"/>
          </a:xfrm>
          <a:prstGeom prst="rect">
            <a:avLst/>
          </a:prstGeom>
        </p:spPr>
      </p:pic>
      <p:pic>
        <p:nvPicPr>
          <p:cNvPr id="53" name="Picture 52">
            <a:extLst>
              <a:ext uri="{FF2B5EF4-FFF2-40B4-BE49-F238E27FC236}">
                <a16:creationId xmlns:a16="http://schemas.microsoft.com/office/drawing/2014/main" xmlns="" id="{EC489454-BE5A-4E8D-A922-E174652416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xmlns="" id="{372DEDB4-CB23-4561-9F12-23EF9F9DE9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9841">
            <a:off x="1991512" y="3376935"/>
            <a:ext cx="544581" cy="439517"/>
          </a:xfrm>
          <a:prstGeom prst="rect">
            <a:avLst/>
          </a:prstGeom>
        </p:spPr>
      </p:pic>
      <p:pic>
        <p:nvPicPr>
          <p:cNvPr id="55" name="Picture 54">
            <a:extLst>
              <a:ext uri="{FF2B5EF4-FFF2-40B4-BE49-F238E27FC236}">
                <a16:creationId xmlns:a16="http://schemas.microsoft.com/office/drawing/2014/main" xmlns="" id="{84FB01F1-94AA-4060-8CC1-C20A788B8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9519" y="4276755"/>
            <a:ext cx="407938" cy="540242"/>
          </a:xfrm>
          <a:prstGeom prst="rect">
            <a:avLst/>
          </a:prstGeom>
        </p:spPr>
      </p:pic>
      <p:pic>
        <p:nvPicPr>
          <p:cNvPr id="56" name="Picture 55">
            <a:extLst>
              <a:ext uri="{FF2B5EF4-FFF2-40B4-BE49-F238E27FC236}">
                <a16:creationId xmlns:a16="http://schemas.microsoft.com/office/drawing/2014/main" xmlns="" id="{C7F1A9AE-5958-46C6-A318-F8E34E5E5F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47225">
            <a:off x="1909825" y="5113236"/>
            <a:ext cx="410360" cy="586776"/>
          </a:xfrm>
          <a:prstGeom prst="rect">
            <a:avLst/>
          </a:prstGeom>
        </p:spPr>
      </p:pic>
      <p:grpSp>
        <p:nvGrpSpPr>
          <p:cNvPr id="58" name="Group 57">
            <a:extLst>
              <a:ext uri="{FF2B5EF4-FFF2-40B4-BE49-F238E27FC236}">
                <a16:creationId xmlns:a16="http://schemas.microsoft.com/office/drawing/2014/main" xmlns=""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xmlns="" id="{EDE1B91E-F746-49F8-982F-0933A7A529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xmlns="" id="{946CA473-B9B0-4FC2-8A07-02DABFBEDA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xmlns="" id="{6FD28703-68FA-47BE-BBAB-FFEC50BE7A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xmlns=""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xmlns="" id="{1B4CECD2-DDA5-4D97-8224-27EEBC4C17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xmlns="" id="{DF82DC7B-B4C0-42C9-95AC-10B928E6DD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xmlns="" id="{03C091FB-E933-4BEA-B368-5A48FC39D8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xmlns="" id="{4E4FF709-3A8F-4AAE-AEA4-EFB43A106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40159" flipH="1">
            <a:off x="10277872" y="4623738"/>
            <a:ext cx="544581" cy="439517"/>
          </a:xfrm>
          <a:prstGeom prst="rect">
            <a:avLst/>
          </a:prstGeom>
          <a:blipFill>
            <a:blip r:embed="rId9"/>
            <a:tile tx="0" ty="0" sx="100000" sy="100000" flip="none" algn="tl"/>
          </a:blipFill>
        </p:spPr>
      </p:pic>
      <p:pic>
        <p:nvPicPr>
          <p:cNvPr id="69" name="Picture 68">
            <a:extLst>
              <a:ext uri="{FF2B5EF4-FFF2-40B4-BE49-F238E27FC236}">
                <a16:creationId xmlns:a16="http://schemas.microsoft.com/office/drawing/2014/main" xmlns="" id="{11A2D4B2-666F-42F4-A16A-67523F5F74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564465" y="4105776"/>
            <a:ext cx="407938" cy="540242"/>
          </a:xfrm>
          <a:prstGeom prst="rect">
            <a:avLst/>
          </a:prstGeom>
        </p:spPr>
      </p:pic>
      <p:pic>
        <p:nvPicPr>
          <p:cNvPr id="70" name="Picture 69">
            <a:extLst>
              <a:ext uri="{FF2B5EF4-FFF2-40B4-BE49-F238E27FC236}">
                <a16:creationId xmlns:a16="http://schemas.microsoft.com/office/drawing/2014/main" xmlns="" id="{1EB3B333-2AE8-4020-AEEC-4A3E9EA5BA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52775" flipH="1">
            <a:off x="11270604" y="3658249"/>
            <a:ext cx="410360" cy="586776"/>
          </a:xfrm>
          <a:prstGeom prst="rect">
            <a:avLst/>
          </a:prstGeom>
        </p:spPr>
      </p:pic>
      <p:pic>
        <p:nvPicPr>
          <p:cNvPr id="72" name="Picture 71">
            <a:extLst>
              <a:ext uri="{FF2B5EF4-FFF2-40B4-BE49-F238E27FC236}">
                <a16:creationId xmlns:a16="http://schemas.microsoft.com/office/drawing/2014/main" xmlns="" id="{26343D2D-71CD-4CA3-AF96-52A7BE47D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78498" y="6058999"/>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xmlns="" id="{048786B2-926C-4EF5-A4D0-4DD0E730E0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473922" y="2437955"/>
            <a:ext cx="516462" cy="764002"/>
          </a:xfrm>
          <a:prstGeom prst="rect">
            <a:avLst/>
          </a:prstGeom>
        </p:spPr>
      </p:pic>
      <p:grpSp>
        <p:nvGrpSpPr>
          <p:cNvPr id="75" name="Group 74">
            <a:extLst>
              <a:ext uri="{FF2B5EF4-FFF2-40B4-BE49-F238E27FC236}">
                <a16:creationId xmlns:a16="http://schemas.microsoft.com/office/drawing/2014/main" xmlns=""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xmlns="" id="{58671139-46DD-4970-BF05-9248CC4D3B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xmlns="" id="{3E51BB1B-67E1-4FBE-A6BE-9248D3D966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xmlns="" id="{290312CE-5D89-453F-8BFE-8F50BA900E28}"/>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0567363" y="1730809"/>
            <a:ext cx="671425" cy="741699"/>
          </a:xfrm>
          <a:prstGeom prst="rect">
            <a:avLst/>
          </a:prstGeom>
        </p:spPr>
      </p:pic>
      <p:sp>
        <p:nvSpPr>
          <p:cNvPr id="82" name="Oval 81">
            <a:extLst>
              <a:ext uri="{FF2B5EF4-FFF2-40B4-BE49-F238E27FC236}">
                <a16:creationId xmlns:a16="http://schemas.microsoft.com/office/drawing/2014/main" xmlns=""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xmlns="" id="{98890433-E831-4684-BD2A-162C3F7E3A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13876" y="5527848"/>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xmlns="" id="{AD1A3AB0-8260-4E24-80F2-025A6DD5A65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34360" y="5850308"/>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xmlns="" id="{531BA966-ED43-BACA-7E3F-5FBD79C46D0C}"/>
              </a:ext>
            </a:extLst>
          </p:cNvPr>
          <p:cNvPicPr>
            <a:picLocks noChangeAspect="1"/>
          </p:cNvPicPr>
          <p:nvPr/>
        </p:nvPicPr>
        <p:blipFill>
          <a:blip r:embed="rId18"/>
          <a:stretch>
            <a:fillRect/>
          </a:stretch>
        </p:blipFill>
        <p:spPr>
          <a:xfrm>
            <a:off x="4501958" y="1748641"/>
            <a:ext cx="3212870" cy="737680"/>
          </a:xfrm>
          <a:prstGeom prst="rect">
            <a:avLst/>
          </a:prstGeom>
        </p:spPr>
      </p:pic>
      <p:pic>
        <p:nvPicPr>
          <p:cNvPr id="6" name="Picture 5">
            <a:extLst>
              <a:ext uri="{FF2B5EF4-FFF2-40B4-BE49-F238E27FC236}">
                <a16:creationId xmlns:a16="http://schemas.microsoft.com/office/drawing/2014/main" xmlns="" id="{E4856933-36C5-C5DB-717C-C2A2ABA68954}"/>
              </a:ext>
            </a:extLst>
          </p:cNvPr>
          <p:cNvPicPr>
            <a:picLocks noChangeAspect="1"/>
          </p:cNvPicPr>
          <p:nvPr/>
        </p:nvPicPr>
        <p:blipFill>
          <a:blip r:embed="rId19"/>
          <a:stretch>
            <a:fillRect/>
          </a:stretch>
        </p:blipFill>
        <p:spPr>
          <a:xfrm>
            <a:off x="2922318" y="3182065"/>
            <a:ext cx="6815919" cy="1774090"/>
          </a:xfrm>
          <a:prstGeom prst="rect">
            <a:avLst/>
          </a:prstGeom>
        </p:spPr>
      </p:pic>
      <p:pic>
        <p:nvPicPr>
          <p:cNvPr id="9" name="Picture 8">
            <a:extLst>
              <a:ext uri="{FF2B5EF4-FFF2-40B4-BE49-F238E27FC236}">
                <a16:creationId xmlns:a16="http://schemas.microsoft.com/office/drawing/2014/main" xmlns="" id="{D80D745C-53F3-4B27-7BAB-591147936A96}"/>
              </a:ext>
            </a:extLst>
          </p:cNvPr>
          <p:cNvPicPr>
            <a:picLocks noChangeAspect="1"/>
          </p:cNvPicPr>
          <p:nvPr/>
        </p:nvPicPr>
        <p:blipFill>
          <a:blip r:embed="rId20"/>
          <a:stretch>
            <a:fillRect/>
          </a:stretch>
        </p:blipFill>
        <p:spPr>
          <a:xfrm>
            <a:off x="5153646" y="2373541"/>
            <a:ext cx="2353260" cy="1072989"/>
          </a:xfrm>
          <a:prstGeom prst="rect">
            <a:avLst/>
          </a:prstGeom>
        </p:spPr>
      </p:pic>
      <p:pic>
        <p:nvPicPr>
          <p:cNvPr id="10" name="Picture 9">
            <a:extLst>
              <a:ext uri="{FF2B5EF4-FFF2-40B4-BE49-F238E27FC236}">
                <a16:creationId xmlns:a16="http://schemas.microsoft.com/office/drawing/2014/main" xmlns="" id="{1342DC5F-D2CC-F82E-D20B-65B5A8576A5C}"/>
              </a:ext>
            </a:extLst>
          </p:cNvPr>
          <p:cNvPicPr>
            <a:picLocks noChangeAspect="1"/>
          </p:cNvPicPr>
          <p:nvPr/>
        </p:nvPicPr>
        <p:blipFill>
          <a:blip r:embed="rId21"/>
          <a:stretch>
            <a:fillRect/>
          </a:stretch>
        </p:blipFill>
        <p:spPr>
          <a:xfrm>
            <a:off x="9921558" y="5223636"/>
            <a:ext cx="2211198" cy="1634364"/>
          </a:xfrm>
          <a:prstGeom prst="rect">
            <a:avLst/>
          </a:prstGeom>
        </p:spPr>
      </p:pic>
      <p:sp>
        <p:nvSpPr>
          <p:cNvPr id="34" name="TextBox 33">
            <a:extLst>
              <a:ext uri="{FF2B5EF4-FFF2-40B4-BE49-F238E27FC236}">
                <a16:creationId xmlns="" xmlns:a16="http://schemas.microsoft.com/office/drawing/2014/main" id="{A20FE1D7-DC0B-7E39-3F3A-868146A83C46}"/>
              </a:ext>
            </a:extLst>
          </p:cNvPr>
          <p:cNvSpPr txBox="1"/>
          <p:nvPr/>
        </p:nvSpPr>
        <p:spPr>
          <a:xfrm>
            <a:off x="4030740" y="424193"/>
            <a:ext cx="4155305" cy="707886"/>
          </a:xfrm>
          <a:prstGeom prst="rect">
            <a:avLst/>
          </a:prstGeom>
          <a:noFill/>
        </p:spPr>
        <p:txBody>
          <a:bodyPr wrap="none" rtlCol="0">
            <a:spAutoFit/>
          </a:bodyPr>
          <a:lstStyle/>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UBND</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PHƯỜNG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smtClean="0">
                <a:solidFill>
                  <a:schemeClr val="accent5">
                    <a:lumMod val="75000"/>
                  </a:schemeClr>
                </a:solidFill>
                <a:latin typeface="Times New Roman" panose="02020603050405020304" pitchFamily="18" charset="0"/>
                <a:cs typeface="Times New Roman" panose="02020603050405020304" pitchFamily="18" charset="0"/>
              </a:rPr>
              <a:t>ĐẠO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TRƯỜNG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TIỂU</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HỌC</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ĐẠO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7068F63A-0B78-7FAC-3469-2760FB9346F4}"/>
              </a:ext>
            </a:extLst>
          </p:cNvPr>
          <p:cNvSpPr txBox="1"/>
          <p:nvPr/>
        </p:nvSpPr>
        <p:spPr>
          <a:xfrm>
            <a:off x="3456990" y="5563764"/>
            <a:ext cx="5746573" cy="954107"/>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Đ</a:t>
            </a:r>
            <a:r>
              <a:rPr lang="en-US" sz="2800" b="1" i="1" dirty="0" err="1" smtClean="0">
                <a:solidFill>
                  <a:schemeClr val="accent1">
                    <a:lumMod val="75000"/>
                  </a:schemeClr>
                </a:solidFill>
                <a:latin typeface="Times New Roman" panose="02020603050405020304" pitchFamily="18" charset="0"/>
                <a:cs typeface="Times New Roman" panose="02020603050405020304" pitchFamily="18" charset="0"/>
              </a:rPr>
              <a:t>ào</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 Thị Hi</a:t>
            </a:r>
            <a:r>
              <a:rPr lang="en-US" sz="2800" b="1" i="1" dirty="0" smtClean="0">
                <a:solidFill>
                  <a:schemeClr val="accent1">
                    <a:lumMod val="75000"/>
                  </a:schemeClr>
                </a:solidFill>
                <a:latin typeface="Times New Roman" panose="02020603050405020304" pitchFamily="18" charset="0"/>
                <a:cs typeface="Times New Roman" panose="02020603050405020304" pitchFamily="18" charset="0"/>
              </a:rPr>
              <a:t>ề</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n</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Đơn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Trường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Tiểu</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học</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Hưng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Đạo</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7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xmlns=""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xmlns=""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xmlns=""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xmlns=""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E0FDD24-1981-49E0-9E2A-96173042E8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xmlns="" id="{1254D3F3-296E-4DB0-AD59-74DECF8AC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xmlns=""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xmlns=""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xmlns=""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xmlns="" id="{FFB1E34A-8655-A919-FE66-CE61BE164BE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xmlns="" id="{B21DA088-C00F-0C0B-0FE4-5FB92417B4E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C8D69-7308-487F-9BE7-1A7DA034D6BF}"/>
              </a:ext>
            </a:extLst>
          </p:cNvPr>
          <p:cNvSpPr>
            <a:spLocks noGrp="1"/>
          </p:cNvSpPr>
          <p:nvPr>
            <p:ph type="title" idx="4294967295"/>
          </p:nvPr>
        </p:nvSpPr>
        <p:spPr>
          <a:xfrm>
            <a:off x="712381" y="358786"/>
            <a:ext cx="10706985" cy="1325563"/>
          </a:xfrm>
          <a:prstGeom prst="rect">
            <a:avLst/>
          </a:prstGeom>
        </p:spPr>
        <p:txBody>
          <a:bodyPr>
            <a:normAutofit fontScale="90000"/>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xmlns="" id="{FE9089A8-8CE6-7E89-95C0-1C79A9CB20F1}"/>
              </a:ext>
            </a:extLst>
          </p:cNvPr>
          <p:cNvPicPr>
            <a:picLocks noChangeAspect="1"/>
          </p:cNvPicPr>
          <p:nvPr/>
        </p:nvPicPr>
        <p:blipFill>
          <a:blip r:embed="rId2"/>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xmlns="" id="{7AEAD666-41D1-78B3-D7FA-E9C5A3D1C2DD}"/>
              </a:ext>
            </a:extLst>
          </p:cNvPr>
          <p:cNvPicPr>
            <a:picLocks noChangeAspect="1"/>
          </p:cNvPicPr>
          <p:nvPr/>
        </p:nvPicPr>
        <p:blipFill>
          <a:blip r:embed="rId3"/>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82D3EEBB-99FA-4B40-991F-B9394A809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xmlns=""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xmlns=""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xmlns=""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xmlns=""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xmlns=""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xmlns=""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xmlns=""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2D3EEBB-99FA-4B40-991F-B9394A809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xmlns=""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715034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xmlns=""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xmlns=""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xmlns=""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xmlns=""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xmlns=""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xmlns=""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xmlns=""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F11995-EB0E-F8A3-B453-CADA81FB3A4E}"/>
              </a:ext>
            </a:extLst>
          </p:cNvPr>
          <p:cNvPicPr>
            <a:picLocks noChangeAspect="1"/>
          </p:cNvPicPr>
          <p:nvPr/>
        </p:nvPicPr>
        <p:blipFill>
          <a:blip r:embed="rId2"/>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xmlns="" id="{70BBF1B0-9A51-A70B-E8DA-92D0DCD58F50}"/>
              </a:ext>
            </a:extLst>
          </p:cNvPr>
          <p:cNvSpPr txBox="1"/>
          <p:nvPr/>
        </p:nvSpPr>
        <p:spPr>
          <a:xfrm>
            <a:off x="2828260" y="2083981"/>
            <a:ext cx="8580475" cy="3583545"/>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Trình bày được vật nóng hơn có nhiệt độ cao hơn, vật lạnh hơn có nhiệt độ thấp hơn.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Biết được nhiệt kế là dụng cụ để đo nhiệt độ. Sử dụng được nhiệt kế để xác định nhiệt độ cơ thể, nhiệt dộ không khí.</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753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xmlns=""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xmln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xmlns="" id="{DC86F2FD-9CAC-185C-CF71-8305E84AE504}"/>
              </a:ext>
            </a:extLst>
          </p:cNvPr>
          <p:cNvPicPr>
            <a:picLocks noChangeAspect="1"/>
          </p:cNvPicPr>
          <p:nvPr/>
        </p:nvPicPr>
        <p:blipFill>
          <a:blip r:embed="rId2"/>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xmlns=""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xmlns="" id="{EFAE777A-390F-DB29-E253-4609FAE53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26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xmlns="" id="{2BFCFC85-CDBB-0966-8F21-2BA55E121364}"/>
              </a:ext>
            </a:extLst>
          </p:cNvPr>
          <p:cNvPicPr>
            <a:picLocks noChangeAspect="1"/>
          </p:cNvPicPr>
          <p:nvPr/>
        </p:nvPicPr>
        <p:blipFill>
          <a:blip r:embed="rId2"/>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xmlns=""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xmlns=""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xmlns=""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xmlns=""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xmlns=""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xmlns=""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xmlns=""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xmlns=""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xmlns=""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xmlns=""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463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xmlns=""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xmlns=""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xmlns=""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xmlns=""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xmlns=""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xmlns=""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734693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xmlns=""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xmlns=""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xmlns=""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xmlns=""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xmlns=""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xmlns=""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50492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xmlns=""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xmlns=""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xmlns=""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xmlns=""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xmlns=""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xmlns=""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xmlns=""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xmlns=""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xmlns=""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xmlns="" id="{7E376D66-1F55-455C-90F3-0B868C33D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xmlns=""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xmlns=""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xmlns=""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xmlns=""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xmlns=""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xmlns=""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xmlns=""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xmlns=""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xmlns=""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xmlns=""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xmlns="" id="{28DCAD4F-8275-4387-9AC3-9CB3CF3B8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xmlns=""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xmlns=""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xmlns=""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xmlns=""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xmlns=""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xmlns=""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xmlns=""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xmlns=""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xmlns=""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xmlns=""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xmlns="" id="{A6252BE6-6A99-4B25-9F7F-4DE731A7E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xmlns=""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xmlns=""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xmlns=""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xmlns=""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xmlns=""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xmlns=""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xmlns=""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xmlns=""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xmlns=""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xmlns=""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xmlns="" id="{82FDDB4A-41A9-4506-9B00-CAE9C7D21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xmlns=""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xmlns=""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xmlns=""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xmlns="" id="{AD109044-7B5F-B009-93B6-841155A94D41}"/>
              </a:ext>
            </a:extLst>
          </p:cNvPr>
          <p:cNvPicPr>
            <a:picLocks noChangeAspect="1"/>
          </p:cNvPicPr>
          <p:nvPr/>
        </p:nvPicPr>
        <p:blipFill>
          <a:blip r:embed="rId4"/>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xmlns="" id="{EC489454-BE5A-4E8D-A922-E174652416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xmlns=""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xmlns="" id="{58671139-46DD-4970-BF05-9248CC4D3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xmlns="" id="{3E51BB1B-67E1-4FBE-A6BE-9248D3D966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xmlns="" id="{290312CE-5D89-453F-8BFE-8F50BA900E2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xmlns=""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xmlns="" id="{2D14017E-BA3D-4A88-81BE-88CD98F051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xmlns="" id="{860FC26D-0207-53DF-682E-28B63F4463FB}"/>
              </a:ext>
            </a:extLst>
          </p:cNvPr>
          <p:cNvPicPr>
            <a:picLocks noChangeAspect="1"/>
          </p:cNvPicPr>
          <p:nvPr/>
        </p:nvPicPr>
        <p:blipFill>
          <a:blip r:embed="rId10"/>
          <a:stretch>
            <a:fillRect/>
          </a:stretch>
        </p:blipFill>
        <p:spPr>
          <a:xfrm>
            <a:off x="3218764" y="1272638"/>
            <a:ext cx="6523285" cy="2914141"/>
          </a:xfrm>
          <a:prstGeom prst="rect">
            <a:avLst/>
          </a:prstGeom>
        </p:spPr>
      </p:pic>
      <p:pic>
        <p:nvPicPr>
          <p:cNvPr id="6" name="Picture 5">
            <a:extLst>
              <a:ext uri="{FF2B5EF4-FFF2-40B4-BE49-F238E27FC236}">
                <a16:creationId xmlns:a16="http://schemas.microsoft.com/office/drawing/2014/main" xmlns="" id="{9CB59ED3-9C1C-E011-67AD-7A2632AD4B3E}"/>
              </a:ext>
            </a:extLst>
          </p:cNvPr>
          <p:cNvPicPr>
            <a:picLocks noChangeAspect="1"/>
          </p:cNvPicPr>
          <p:nvPr/>
        </p:nvPicPr>
        <p:blipFill>
          <a:blip r:embed="rId11"/>
          <a:stretch>
            <a:fillRect/>
          </a:stretch>
        </p:blipFill>
        <p:spPr>
          <a:xfrm>
            <a:off x="4648200" y="3843216"/>
            <a:ext cx="3393406" cy="2508170"/>
          </a:xfrm>
          <a:prstGeom prst="rect">
            <a:avLst/>
          </a:prstGeom>
        </p:spPr>
      </p:pic>
    </p:spTree>
    <p:extLst>
      <p:ext uri="{BB962C8B-B14F-4D97-AF65-F5344CB8AC3E}">
        <p14:creationId xmlns:p14="http://schemas.microsoft.com/office/powerpoint/2010/main" val="413979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xmlns=""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xmlns=""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xmlns=""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xmlns=""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xmlns="" id="{9574CBC3-596C-4468-93A5-6F79E678E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xmlns=""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xmlns=""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xmlns=""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xmlns=""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xmlns=""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xmlns=""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xmlns=""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xmlns=""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xmlns="" id="{9574CBC3-596C-4468-93A5-6F79E678E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xmlns=""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xmlns=""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xmlns=""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xmlns=""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xmlns=""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xmlns="" id="{EF524DB3-B46E-ACCF-1A3E-A5305B2EE70D}"/>
              </a:ext>
            </a:extLst>
          </p:cNvPr>
          <p:cNvPicPr>
            <a:picLocks noChangeAspect="1"/>
          </p:cNvPicPr>
          <p:nvPr/>
        </p:nvPicPr>
        <p:blipFill>
          <a:blip r:embed="rId2"/>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851</Words>
  <Application>Microsoft Office PowerPoint</Application>
  <PresentationFormat>Custom</PresentationFormat>
  <Paragraphs>57</Paragraphs>
  <Slides>28</Slides>
  <Notes>4</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2023-11-13T05:05:50Z</dcterms:created>
  <dcterms:modified xsi:type="dcterms:W3CDTF">2025-11-21T14:21:02Z</dcterms:modified>
</cp:coreProperties>
</file>