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5" r:id="rId3"/>
  </p:sldMasterIdLst>
  <p:notesMasterIdLst>
    <p:notesMasterId r:id="rId21"/>
  </p:notesMasterIdLst>
  <p:sldIdLst>
    <p:sldId id="308" r:id="rId4"/>
    <p:sldId id="257" r:id="rId5"/>
    <p:sldId id="262" r:id="rId6"/>
    <p:sldId id="263" r:id="rId7"/>
    <p:sldId id="264" r:id="rId8"/>
    <p:sldId id="374" r:id="rId9"/>
    <p:sldId id="375" r:id="rId10"/>
    <p:sldId id="269" r:id="rId11"/>
    <p:sldId id="294" r:id="rId12"/>
    <p:sldId id="295" r:id="rId13"/>
    <p:sldId id="370" r:id="rId14"/>
    <p:sldId id="377" r:id="rId15"/>
    <p:sldId id="297" r:id="rId16"/>
    <p:sldId id="298" r:id="rId17"/>
    <p:sldId id="265" r:id="rId18"/>
    <p:sldId id="280" r:id="rId19"/>
    <p:sldId id="3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8" autoAdjust="0"/>
  </p:normalViewPr>
  <p:slideViewPr>
    <p:cSldViewPr snapToGrid="0">
      <p:cViewPr varScale="1">
        <p:scale>
          <a:sx n="83" d="100"/>
          <a:sy n="83" d="100"/>
        </p:scale>
        <p:origin x="96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BD8A42-EB1E-4922-B685-B28260837DD9}"/>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542986F7-09E1-4900-9BBA-151A7FD957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Tree>
    <p:extLst>
      <p:ext uri="{BB962C8B-B14F-4D97-AF65-F5344CB8AC3E}">
        <p14:creationId xmlns:p14="http://schemas.microsoft.com/office/powerpoint/2010/main" val="222936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5</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13</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AC60394-B9CD-4DEE-9550-91C20B0F547F}" type="slidenum">
              <a:rPr lang="en-US" smtClean="0"/>
              <a:t>14</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16</a:t>
            </a:fld>
            <a:endParaRPr lang="en-US"/>
          </a:p>
        </p:txBody>
      </p:sp>
    </p:spTree>
    <p:extLst>
      <p:ext uri="{BB962C8B-B14F-4D97-AF65-F5344CB8AC3E}">
        <p14:creationId xmlns:p14="http://schemas.microsoft.com/office/powerpoint/2010/main" val="220337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7642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5503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89494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55469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6976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00221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FDEC7D-F651-4261-BD79-305C6356B85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484298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072596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DEC7D-F651-4261-BD79-305C6356B85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728588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DEC7D-F651-4261-BD79-305C6356B85B}"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330994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DEC7D-F651-4261-BD79-305C6356B85B}" type="datetimeFigureOut">
              <a:rPr lang="en-US" smtClean="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510177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DEC7D-F651-4261-BD79-305C6356B85B}"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959692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DEC7D-F651-4261-BD79-305C6356B85B}"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404496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519631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44220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9948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4246106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419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75226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9279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083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627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11/21/2025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921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0.jp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4CDBCCB-41B7-0C8E-FCAA-45C963CC07D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65738" y="186200"/>
            <a:ext cx="1519104" cy="1519104"/>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3541820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DEC7D-F651-4261-BD79-305C6356B85B}" type="datetimeFigureOut">
              <a:rPr lang="en-US" smtClean="0"/>
              <a:t>11/21/2025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35867-5342-4512-90B0-6F596D0F7375}" type="slidenum">
              <a:rPr lang="en-US" smtClean="0"/>
              <a:t>‹#›</a:t>
            </a:fld>
            <a:endParaRPr lang="en-US"/>
          </a:p>
        </p:txBody>
      </p:sp>
    </p:spTree>
    <p:extLst>
      <p:ext uri="{BB962C8B-B14F-4D97-AF65-F5344CB8AC3E}">
        <p14:creationId xmlns:p14="http://schemas.microsoft.com/office/powerpoint/2010/main" val="17414933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49D4686-C114-47BB-93A8-0AD93B157BC5}"/>
              </a:ext>
            </a:extLst>
          </p:cNvPr>
          <p:cNvSpPr>
            <a:spLocks noChangeArrowheads="1"/>
          </p:cNvSpPr>
          <p:nvPr/>
        </p:nvSpPr>
        <p:spPr bwMode="auto">
          <a:xfrm>
            <a:off x="914400" y="961749"/>
            <a:ext cx="10145186" cy="4553151"/>
          </a:xfrm>
          <a:prstGeom prst="rect">
            <a:avLst/>
          </a:prstGeom>
          <a:solidFill>
            <a:srgbClr val="66FFFF"/>
          </a:solidFill>
          <a:ln>
            <a:noFill/>
          </a:ln>
        </p:spPr>
        <p:txBody>
          <a:bodyPr wrap="none" lIns="108836" tIns="54418" rIns="108836" bIns="54418"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2912"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grpSp>
        <p:nvGrpSpPr>
          <p:cNvPr id="2" name="Group 4">
            <a:extLst>
              <a:ext uri="{FF2B5EF4-FFF2-40B4-BE49-F238E27FC236}">
                <a16:creationId xmlns:a16="http://schemas.microsoft.com/office/drawing/2014/main" id="{7E940B64-6FBC-45F7-B6CF-E11A43F16B19}"/>
              </a:ext>
            </a:extLst>
          </p:cNvPr>
          <p:cNvGrpSpPr>
            <a:grpSpLocks/>
          </p:cNvGrpSpPr>
          <p:nvPr/>
        </p:nvGrpSpPr>
        <p:grpSpPr bwMode="auto">
          <a:xfrm>
            <a:off x="4384085" y="1483410"/>
            <a:ext cx="3603939" cy="2056806"/>
            <a:chOff x="2256" y="1536"/>
            <a:chExt cx="1176" cy="744"/>
          </a:xfrm>
        </p:grpSpPr>
        <p:pic>
          <p:nvPicPr>
            <p:cNvPr id="5132" name="Picture 5" descr="pretty_flower_purple_hb">
              <a:extLst>
                <a:ext uri="{FF2B5EF4-FFF2-40B4-BE49-F238E27FC236}">
                  <a16:creationId xmlns:a16="http://schemas.microsoft.com/office/drawing/2014/main" id="{337F88A5-62FD-467E-9BC0-B92E6D72D3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3" name="Group 6">
              <a:extLst>
                <a:ext uri="{FF2B5EF4-FFF2-40B4-BE49-F238E27FC236}">
                  <a16:creationId xmlns:a16="http://schemas.microsoft.com/office/drawing/2014/main" id="{8DDC33A3-7259-48EA-BAD9-9C19830221CC}"/>
                </a:ext>
              </a:extLst>
            </p:cNvPr>
            <p:cNvGrpSpPr>
              <a:grpSpLocks/>
            </p:cNvGrpSpPr>
            <p:nvPr/>
          </p:nvGrpSpPr>
          <p:grpSpPr bwMode="auto">
            <a:xfrm>
              <a:off x="2256" y="1536"/>
              <a:ext cx="864" cy="744"/>
              <a:chOff x="2256" y="1536"/>
              <a:chExt cx="864" cy="744"/>
            </a:xfrm>
          </p:grpSpPr>
          <p:pic>
            <p:nvPicPr>
              <p:cNvPr id="5134" name="Picture 7" descr="pretty_flower_red_hb">
                <a:extLst>
                  <a:ext uri="{FF2B5EF4-FFF2-40B4-BE49-F238E27FC236}">
                    <a16:creationId xmlns:a16="http://schemas.microsoft.com/office/drawing/2014/main" id="{C5E731D1-B45E-4B22-AFF2-36271E3109D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8" descr="pretty_flower_yellow_hb">
                <a:extLst>
                  <a:ext uri="{FF2B5EF4-FFF2-40B4-BE49-F238E27FC236}">
                    <a16:creationId xmlns:a16="http://schemas.microsoft.com/office/drawing/2014/main" id="{450E618F-09F6-4764-B2AA-075E9329E50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9" descr="pretty_flower_orange_hb">
                <a:extLst>
                  <a:ext uri="{FF2B5EF4-FFF2-40B4-BE49-F238E27FC236}">
                    <a16:creationId xmlns:a16="http://schemas.microsoft.com/office/drawing/2014/main" id="{EEE666EA-DA24-4DB8-B21D-5ABE68369B4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611" name="Text Box 11">
            <a:extLst>
              <a:ext uri="{FF2B5EF4-FFF2-40B4-BE49-F238E27FC236}">
                <a16:creationId xmlns:a16="http://schemas.microsoft.com/office/drawing/2014/main" id="{043447FE-8F84-4A5C-B174-68CAFFFBD51B}"/>
              </a:ext>
            </a:extLst>
          </p:cNvPr>
          <p:cNvSpPr txBox="1">
            <a:spLocks noChangeArrowheads="1"/>
          </p:cNvSpPr>
          <p:nvPr/>
        </p:nvSpPr>
        <p:spPr bwMode="auto">
          <a:xfrm>
            <a:off x="1266185" y="4406185"/>
            <a:ext cx="9659630" cy="663897"/>
          </a:xfrm>
          <a:prstGeom prst="rect">
            <a:avLst/>
          </a:prstGeom>
          <a:noFill/>
          <a:ln>
            <a:noFill/>
          </a:ln>
        </p:spPr>
        <p:txBody>
          <a:bodyPr wrap="square" lIns="108836" tIns="54418" rIns="108836" bIns="54418">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Giáo</a:t>
            </a:r>
            <a:r>
              <a:rPr kumimoji="0" lang="en-US" alt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viên</a:t>
            </a:r>
            <a:r>
              <a:rPr kumimoji="0" lang="en-US" alt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Nguyễn</a:t>
            </a:r>
            <a:r>
              <a:rPr kumimoji="0" lang="en-US" alt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Thị</a:t>
            </a:r>
            <a:r>
              <a:rPr kumimoji="0" lang="en-US" alt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Ngọc</a:t>
            </a:r>
            <a:r>
              <a:rPr kumimoji="0" lang="en-US" alt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Ánh</a:t>
            </a:r>
            <a:endPar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612" name="Picture 12" descr="3d butterfly">
            <a:extLst>
              <a:ext uri="{FF2B5EF4-FFF2-40B4-BE49-F238E27FC236}">
                <a16:creationId xmlns:a16="http://schemas.microsoft.com/office/drawing/2014/main" id="{4438B48B-7B93-43A6-B6A5-4C7490FFE3A9}"/>
              </a:ext>
            </a:extLst>
          </p:cNvPr>
          <p:cNvPicPr>
            <a:picLocks noChangeAspect="1" noChangeArrowheads="1" noCrop="1"/>
          </p:cNvPicPr>
          <p:nvPr/>
        </p:nvPicPr>
        <p:blipFill>
          <a:blip r:embed="rId7">
            <a:lum bright="70000" contrast="-70000"/>
            <a:grayscl/>
            <a:extLst>
              <a:ext uri="{28A0092B-C50C-407E-A947-70E740481C1C}">
                <a14:useLocalDpi xmlns:a14="http://schemas.microsoft.com/office/drawing/2010/main" val="0"/>
              </a:ext>
            </a:extLst>
          </a:blip>
          <a:srcRect/>
          <a:stretch>
            <a:fillRect/>
          </a:stretch>
        </p:blipFill>
        <p:spPr bwMode="auto">
          <a:xfrm>
            <a:off x="-1887538" y="1143000"/>
            <a:ext cx="126206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descr="3d butterfly">
            <a:extLst>
              <a:ext uri="{FF2B5EF4-FFF2-40B4-BE49-F238E27FC236}">
                <a16:creationId xmlns:a16="http://schemas.microsoft.com/office/drawing/2014/main" id="{4F7B724D-603F-470D-884C-B6AAFC160765}"/>
              </a:ext>
            </a:extLst>
          </p:cNvPr>
          <p:cNvPicPr>
            <a:picLocks noChangeAspect="1" noChangeArrowheads="1" noCrop="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3004800" y="1066800"/>
            <a:ext cx="12620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WordArt 14">
            <a:extLst>
              <a:ext uri="{FF2B5EF4-FFF2-40B4-BE49-F238E27FC236}">
                <a16:creationId xmlns:a16="http://schemas.microsoft.com/office/drawing/2014/main" id="{276E9C36-1606-438F-8371-870B335A5124}"/>
              </a:ext>
            </a:extLst>
          </p:cNvPr>
          <p:cNvSpPr>
            <a:spLocks noChangeArrowheads="1" noChangeShapeType="1" noTextEdit="1"/>
          </p:cNvSpPr>
          <p:nvPr/>
        </p:nvSpPr>
        <p:spPr bwMode="auto">
          <a:xfrm>
            <a:off x="1716304" y="1483410"/>
            <a:ext cx="8865950" cy="3192109"/>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0" cap="none" spc="0" normalizeH="0" baseline="0" noProof="0" dirty="0">
                <a:ln w="9525">
                  <a:solidFill>
                    <a:srgbClr val="0000FF"/>
                  </a:solidFill>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TRƯỜNG TIỂU HỌC </a:t>
            </a:r>
            <a:r>
              <a:rPr kumimoji="0" lang="en-US" sz="3200" b="0" i="0" u="none" strike="noStrike" kern="10" cap="none" spc="0" normalizeH="0" baseline="0" noProof="0" dirty="0">
                <a:ln w="9525">
                  <a:solidFill>
                    <a:srgbClr val="0000FF"/>
                  </a:solidFill>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HƯNG ĐẠO</a:t>
            </a:r>
          </a:p>
        </p:txBody>
      </p:sp>
      <p:sp>
        <p:nvSpPr>
          <p:cNvPr id="25615" name="WordArt 15">
            <a:extLst>
              <a:ext uri="{FF2B5EF4-FFF2-40B4-BE49-F238E27FC236}">
                <a16:creationId xmlns:a16="http://schemas.microsoft.com/office/drawing/2014/main" id="{B8E4EA94-EC0D-444A-9202-1B49DC27D5D7}"/>
              </a:ext>
            </a:extLst>
          </p:cNvPr>
          <p:cNvSpPr>
            <a:spLocks noChangeArrowheads="1" noChangeShapeType="1" noTextEdit="1"/>
          </p:cNvSpPr>
          <p:nvPr/>
        </p:nvSpPr>
        <p:spPr bwMode="auto">
          <a:xfrm>
            <a:off x="1557740" y="3453173"/>
            <a:ext cx="9183077" cy="608704"/>
          </a:xfrm>
          <a:prstGeom prst="rect">
            <a:avLst/>
          </a:prstGeom>
        </p:spPr>
        <p:txBody>
          <a:bodyPr wrap="none" lIns="121919" tIns="60959" rIns="121919" bIns="60959"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 cap="none" spc="0" normalizeH="0" baseline="0" noProof="0" dirty="0">
                <a:ln w="9525">
                  <a:solidFill>
                    <a:srgbClr val="0000CC"/>
                  </a:solidFill>
                  <a:round/>
                  <a:headEnd/>
                  <a:tailEnd/>
                </a:ln>
                <a:solidFill>
                  <a:srgbClr val="FFFF00"/>
                </a:solidFill>
                <a:effectLst>
                  <a:outerShdw dist="35921" dir="2700000" algn="ctr" rotWithShape="0">
                    <a:srgbClr val="C0C0C0">
                      <a:alpha val="79999"/>
                    </a:srgbClr>
                  </a:outerShdw>
                </a:effectLst>
                <a:uLnTx/>
                <a:uFillTx/>
                <a:latin typeface="Times New Roman"/>
                <a:ea typeface="+mn-ea"/>
                <a:cs typeface="Times New Roman"/>
              </a:rPr>
              <a:t>CHÀO MỪNG QUÝ THẦY CÔ ĐẾN THĂM LỚP  4A2</a:t>
            </a:r>
            <a:endParaRPr kumimoji="0" lang="en-US" sz="3200" b="0" i="0" u="none" strike="noStrike" kern="10" cap="none" spc="0" normalizeH="0" baseline="0" noProof="0" dirty="0">
              <a:ln w="9525">
                <a:solidFill>
                  <a:srgbClr val="0000CC"/>
                </a:solidFill>
                <a:round/>
                <a:headEnd/>
                <a:tailEnd/>
              </a:ln>
              <a:solidFill>
                <a:srgbClr val="FF00FF"/>
              </a:solidFill>
              <a:effectLst>
                <a:outerShdw dist="35921" dir="2700000" algn="ctr" rotWithShape="0">
                  <a:srgbClr val="C0C0C0">
                    <a:alpha val="79999"/>
                  </a:srgbClr>
                </a:outerShdw>
              </a:effectLst>
              <a:uLnTx/>
              <a:uFillTx/>
              <a:latin typeface="Times New Roman"/>
              <a:ea typeface="+mn-ea"/>
              <a:cs typeface="Times New Roman"/>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25614"/>
                                        </p:tgtEl>
                                        <p:attrNameLst>
                                          <p:attrName>style.visibility</p:attrName>
                                        </p:attrNameLst>
                                      </p:cBhvr>
                                      <p:to>
                                        <p:strVal val="visible"/>
                                      </p:to>
                                    </p:set>
                                    <p:anim calcmode="lin" valueType="num">
                                      <p:cBhvr>
                                        <p:cTn id="7" dur="1000" fill="hold"/>
                                        <p:tgtEl>
                                          <p:spTgt spid="25614"/>
                                        </p:tgtEl>
                                        <p:attrNameLst>
                                          <p:attrName>ppt_w</p:attrName>
                                        </p:attrNameLst>
                                      </p:cBhvr>
                                      <p:tavLst>
                                        <p:tav tm="0">
                                          <p:val>
                                            <p:fltVal val="0"/>
                                          </p:val>
                                        </p:tav>
                                        <p:tav tm="100000">
                                          <p:val>
                                            <p:strVal val="#ppt_w"/>
                                          </p:val>
                                        </p:tav>
                                      </p:tavLst>
                                    </p:anim>
                                    <p:anim calcmode="lin" valueType="num">
                                      <p:cBhvr>
                                        <p:cTn id="8" dur="1000" fill="hold"/>
                                        <p:tgtEl>
                                          <p:spTgt spid="25614"/>
                                        </p:tgtEl>
                                        <p:attrNameLst>
                                          <p:attrName>ppt_h</p:attrName>
                                        </p:attrNameLst>
                                      </p:cBhvr>
                                      <p:tavLst>
                                        <p:tav tm="0">
                                          <p:val>
                                            <p:fltVal val="0"/>
                                          </p:val>
                                        </p:tav>
                                        <p:tav tm="100000">
                                          <p:val>
                                            <p:strVal val="#ppt_h"/>
                                          </p:val>
                                        </p:tav>
                                      </p:tavLst>
                                    </p:anim>
                                    <p:animEffect transition="in" filter="fade">
                                      <p:cBhvr>
                                        <p:cTn id="9" dur="1000"/>
                                        <p:tgtEl>
                                          <p:spTgt spid="25614"/>
                                        </p:tgtEl>
                                      </p:cBhvr>
                                    </p:animEffec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nodeType="afterGroup">
                            <p:stCondLst>
                              <p:cond delay="1000"/>
                            </p:stCondLst>
                            <p:childTnLst>
                              <p:par>
                                <p:cTn id="14" presetID="25" presetClass="entr" presetSubtype="0" fill="hold" nodeType="afterEffect">
                                  <p:stCondLst>
                                    <p:cond delay="0"/>
                                  </p:stCondLst>
                                  <p:childTnLst>
                                    <p:set>
                                      <p:cBhvr>
                                        <p:cTn id="15" dur="1" fill="hold">
                                          <p:stCondLst>
                                            <p:cond delay="0"/>
                                          </p:stCondLst>
                                        </p:cTn>
                                        <p:tgtEl>
                                          <p:spTgt spid="25615"/>
                                        </p:tgtEl>
                                        <p:attrNameLst>
                                          <p:attrName>style.visibility</p:attrName>
                                        </p:attrNameLst>
                                      </p:cBhvr>
                                      <p:to>
                                        <p:strVal val="visible"/>
                                      </p:to>
                                    </p:set>
                                    <p:anim calcmode="lin" valueType="num">
                                      <p:cBhvr>
                                        <p:cTn id="16" dur="500" decel="50000" fill="hold">
                                          <p:stCondLst>
                                            <p:cond delay="0"/>
                                          </p:stCondLst>
                                        </p:cTn>
                                        <p:tgtEl>
                                          <p:spTgt spid="25615"/>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25615"/>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25615"/>
                                        </p:tgtEl>
                                        <p:attrNameLst>
                                          <p:attrName>ppt_w</p:attrName>
                                        </p:attrNameLst>
                                      </p:cBhvr>
                                      <p:tavLst>
                                        <p:tav tm="0">
                                          <p:val>
                                            <p:strVal val="#ppt_w*.05"/>
                                          </p:val>
                                        </p:tav>
                                        <p:tav tm="100000">
                                          <p:val>
                                            <p:strVal val="#ppt_w"/>
                                          </p:val>
                                        </p:tav>
                                      </p:tavLst>
                                    </p:anim>
                                    <p:anim calcmode="lin" valueType="num">
                                      <p:cBhvr>
                                        <p:cTn id="19" dur="1000" fill="hold"/>
                                        <p:tgtEl>
                                          <p:spTgt spid="25615"/>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25615"/>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25615"/>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25615"/>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25615"/>
                                        </p:tgtEl>
                                      </p:cBhvr>
                                    </p:animEffect>
                                  </p:childTnLst>
                                </p:cTn>
                              </p:par>
                            </p:childTnLst>
                          </p:cTn>
                        </p:par>
                        <p:par>
                          <p:cTn id="24" fill="hold" nodeType="afterGroup">
                            <p:stCondLst>
                              <p:cond delay="2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5611"/>
                                        </p:tgtEl>
                                        <p:attrNameLst>
                                          <p:attrName>style.visibility</p:attrName>
                                        </p:attrNameLst>
                                      </p:cBhvr>
                                      <p:to>
                                        <p:strVal val="visible"/>
                                      </p:to>
                                    </p:set>
                                    <p:anim calcmode="lin" valueType="num">
                                      <p:cBhvr>
                                        <p:cTn id="27" dur="500" fill="hold"/>
                                        <p:tgtEl>
                                          <p:spTgt spid="2561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5611"/>
                                        </p:tgtEl>
                                        <p:attrNameLst>
                                          <p:attrName>ppt_y</p:attrName>
                                        </p:attrNameLst>
                                      </p:cBhvr>
                                      <p:tavLst>
                                        <p:tav tm="0">
                                          <p:val>
                                            <p:strVal val="#ppt_y"/>
                                          </p:val>
                                        </p:tav>
                                        <p:tav tm="100000">
                                          <p:val>
                                            <p:strVal val="#ppt_y"/>
                                          </p:val>
                                        </p:tav>
                                      </p:tavLst>
                                    </p:anim>
                                    <p:anim calcmode="lin" valueType="num">
                                      <p:cBhvr>
                                        <p:cTn id="29" dur="500" fill="hold"/>
                                        <p:tgtEl>
                                          <p:spTgt spid="2561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561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5611"/>
                                        </p:tgtEl>
                                      </p:cBhvr>
                                    </p:animEffect>
                                  </p:childTnLst>
                                </p:cTn>
                              </p:par>
                            </p:childTnLst>
                          </p:cTn>
                        </p:par>
                        <p:par>
                          <p:cTn id="32" fill="hold" nodeType="afterGroup">
                            <p:stCondLst>
                              <p:cond delay="3700"/>
                            </p:stCondLst>
                            <p:childTnLst>
                              <p:par>
                                <p:cTn id="33" presetID="0" presetClass="path" presetSubtype="0" accel="50000" decel="50000" fill="hold" nodeType="afterEffect">
                                  <p:stCondLst>
                                    <p:cond delay="0"/>
                                  </p:stCondLst>
                                  <p:childTnLst>
                                    <p:animMotion origin="layout" path="M -0.12309 0.0067 C -0.18437 0.02219 -0.41475 0.12364 -0.49114 0.09684 C -0.56753 0.07003 -0.52239 -0.1352 -0.58177 -0.15415 C -0.64201 -0.17287 -0.78229 -0.11509 -0.85156 -0.01756 C -0.92118 0.07973 -1.04618 0.2979 -0.99705 0.43079 C -0.94809 0.56344 -0.69201 0.7541 -0.55642 0.77791 C -0.42083 0.80171 -0.24757 0.64179 -0.18298 0.57315 C -0.1184 0.50451 -0.13941 0.38826 -0.16927 0.36561 C -0.19913 0.34296 -0.31979 0.46198 -0.36215 0.43679 C -0.40451 0.4116 -0.41041 0.26138 -0.42309 0.21516 " pathEditMode="relative" rAng="0" ptsTypes="aaaaaaaaaa">
                                      <p:cBhvr>
                                        <p:cTn id="34" dur="5000" fill="hold"/>
                                        <p:tgtEl>
                                          <p:spTgt spid="25613"/>
                                        </p:tgtEl>
                                        <p:attrNameLst>
                                          <p:attrName>ppt_x</p:attrName>
                                          <p:attrName>ppt_y</p:attrName>
                                        </p:attrNameLst>
                                      </p:cBhvr>
                                      <p:rCtr x="-45920" y="30760"/>
                                    </p:animMotion>
                                  </p:childTnLst>
                                </p:cTn>
                              </p:par>
                              <p:par>
                                <p:cTn id="35" presetID="0" presetClass="path" presetSubtype="0" accel="50000" decel="50000" fill="hold" nodeType="withEffect">
                                  <p:stCondLst>
                                    <p:cond delay="0"/>
                                  </p:stCondLst>
                                  <p:childTnLst>
                                    <p:animMotion origin="layout" path="M 0.1066 -0.07003 C 0.1415 -0.05039 0.25105 0.02172 0.3158 0.04737 C 0.38056 0.07349 0.46702 0.11971 0.49497 0.08458 C 0.52292 0.04945 0.43646 -0.11833 0.48334 -0.16294 C 0.53021 -0.20777 0.70695 -0.19298 0.77622 -0.18466 C 0.84549 -0.17634 0.85834 -0.19367 0.89948 -0.11348 C 0.94063 -0.03328 1.05139 0.16339 1.0231 0.29604 C 0.9948 0.4287 0.84428 0.62237 0.72952 0.68222 C 0.61511 0.74162 0.42188 0.68615 0.33681 0.65172 C 0.25157 0.61821 0.23507 0.5394 0.21823 0.47816 C 0.20139 0.41691 0.19688 0.29604 0.23577 0.28449 C 0.27466 0.27293 0.40573 0.39542 0.45191 0.40836 C 0.4981 0.4213 0.5106 0.39657 0.51251 0.36191 C 0.51441 0.32724 0.47379 0.23434 0.46355 0.20083 " pathEditMode="relative" rAng="0" ptsTypes="aaaaaaaaaaaaaa">
                                      <p:cBhvr>
                                        <p:cTn id="36" dur="5000" fill="hold"/>
                                        <p:tgtEl>
                                          <p:spTgt spid="25612"/>
                                        </p:tgtEl>
                                        <p:attrNameLst>
                                          <p:attrName>ppt_x</p:attrName>
                                          <p:attrName>ppt_y</p:attrName>
                                        </p:attrNameLst>
                                      </p:cBhvr>
                                      <p:rCtr x="47240" y="336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cxnSp>
        <p:nvCxnSpPr>
          <p:cNvPr id="4" name="Straight Connector 3">
            <a:extLst>
              <a:ext uri="{FF2B5EF4-FFF2-40B4-BE49-F238E27FC236}">
                <a16:creationId xmlns:a16="http://schemas.microsoft.com/office/drawing/2014/main" id="{BD1FBF81-C35B-CCA4-EC01-AB8AA1189362}"/>
              </a:ext>
            </a:extLst>
          </p:cNvPr>
          <p:cNvCxnSpPr/>
          <p:nvPr/>
        </p:nvCxnSpPr>
        <p:spPr>
          <a:xfrm>
            <a:off x="3440784" y="1065229"/>
            <a:ext cx="16402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BD9B106-A77E-4FC9-27BF-C9DEB9F97592}"/>
              </a:ext>
            </a:extLst>
          </p:cNvPr>
          <p:cNvCxnSpPr>
            <a:cxnSpLocks/>
          </p:cNvCxnSpPr>
          <p:nvPr/>
        </p:nvCxnSpPr>
        <p:spPr>
          <a:xfrm>
            <a:off x="6421225" y="1065229"/>
            <a:ext cx="323182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34792E-AA03-0A6C-0435-FA989EC3C39C}"/>
              </a:ext>
            </a:extLst>
          </p:cNvPr>
          <p:cNvSpPr/>
          <p:nvPr/>
        </p:nvSpPr>
        <p:spPr>
          <a:xfrm>
            <a:off x="861238" y="2360428"/>
            <a:ext cx="1148316" cy="144602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Bầu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trời</a:t>
            </a:r>
            <a:endParaRPr lang="en-US" sz="36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EF7FAF6F-B326-5530-126B-A031D6E55D66}"/>
              </a:ext>
            </a:extLst>
          </p:cNvPr>
          <p:cNvCxnSpPr>
            <a:stCxn id="4" idx="3"/>
          </p:cNvCxnSpPr>
          <p:nvPr/>
        </p:nvCxnSpPr>
        <p:spPr>
          <a:xfrm flipV="1">
            <a:off x="2009554" y="967563"/>
            <a:ext cx="659218" cy="21158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521A9CDC-7608-0203-10A1-D6729E3069BF}"/>
              </a:ext>
            </a:extLst>
          </p:cNvPr>
          <p:cNvSpPr/>
          <p:nvPr/>
        </p:nvSpPr>
        <p:spPr>
          <a:xfrm>
            <a:off x="2721934" y="574159"/>
            <a:ext cx="2073349" cy="659218"/>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Rửa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mặt</a:t>
            </a:r>
            <a:endParaRPr lang="en-US" sz="360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63107A7F-6DE5-2915-E267-3D05AEAC91F5}"/>
              </a:ext>
            </a:extLst>
          </p:cNvPr>
          <p:cNvCxnSpPr>
            <a:cxnSpLocks/>
            <a:stCxn id="4" idx="3"/>
          </p:cNvCxnSpPr>
          <p:nvPr/>
        </p:nvCxnSpPr>
        <p:spPr>
          <a:xfrm flipV="1">
            <a:off x="2009554" y="2030819"/>
            <a:ext cx="765544" cy="10526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D4089CA-328D-3ABF-20B2-1D5B8CC1E67B}"/>
              </a:ext>
            </a:extLst>
          </p:cNvPr>
          <p:cNvSpPr/>
          <p:nvPr/>
        </p:nvSpPr>
        <p:spPr>
          <a:xfrm>
            <a:off x="2828260" y="1637415"/>
            <a:ext cx="2073349" cy="659218"/>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Dịu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dàng</a:t>
            </a:r>
            <a:endParaRPr lang="en-US" sz="3600" dirty="0">
              <a:latin typeface="Cambria" panose="02040503050406030204" pitchFamily="18" charset="0"/>
              <a:ea typeface="Cambria" panose="02040503050406030204" pitchFamily="18" charset="0"/>
            </a:endParaRPr>
          </a:p>
        </p:txBody>
      </p:sp>
      <p:cxnSp>
        <p:nvCxnSpPr>
          <p:cNvPr id="11" name="Straight Arrow Connector 10">
            <a:extLst>
              <a:ext uri="{FF2B5EF4-FFF2-40B4-BE49-F238E27FC236}">
                <a16:creationId xmlns:a16="http://schemas.microsoft.com/office/drawing/2014/main" id="{BD52834A-983A-48E7-30C5-C6E08530FCF2}"/>
              </a:ext>
            </a:extLst>
          </p:cNvPr>
          <p:cNvCxnSpPr>
            <a:cxnSpLocks/>
            <a:stCxn id="4" idx="3"/>
          </p:cNvCxnSpPr>
          <p:nvPr/>
        </p:nvCxnSpPr>
        <p:spPr>
          <a:xfrm>
            <a:off x="2009554" y="3083442"/>
            <a:ext cx="808074" cy="425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74BFBF7C-A155-49AC-F3D5-F49BD7B61707}"/>
              </a:ext>
            </a:extLst>
          </p:cNvPr>
          <p:cNvSpPr/>
          <p:nvPr/>
        </p:nvSpPr>
        <p:spPr>
          <a:xfrm>
            <a:off x="2870790" y="2732569"/>
            <a:ext cx="2073349" cy="659218"/>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Buồn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bã</a:t>
            </a:r>
            <a:endParaRPr lang="en-US" sz="360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5CE7430A-B87A-EE84-6224-39E0B28C650C}"/>
              </a:ext>
            </a:extLst>
          </p:cNvPr>
          <p:cNvCxnSpPr>
            <a:cxnSpLocks/>
            <a:stCxn id="4" idx="3"/>
          </p:cNvCxnSpPr>
          <p:nvPr/>
        </p:nvCxnSpPr>
        <p:spPr>
          <a:xfrm>
            <a:off x="2009554" y="3083442"/>
            <a:ext cx="808074" cy="9569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A301F17-9529-0E54-1E0C-F4DC09AF3071}"/>
              </a:ext>
            </a:extLst>
          </p:cNvPr>
          <p:cNvSpPr/>
          <p:nvPr/>
        </p:nvSpPr>
        <p:spPr>
          <a:xfrm>
            <a:off x="2870790" y="3646969"/>
            <a:ext cx="3125973" cy="659218"/>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Trầm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nhớ</a:t>
            </a:r>
            <a:endParaRPr lang="en-US" sz="2800" dirty="0">
              <a:latin typeface="Cambria" panose="02040503050406030204" pitchFamily="18" charset="0"/>
              <a:ea typeface="Cambria" panose="02040503050406030204" pitchFamily="18" charset="0"/>
            </a:endParaRPr>
          </a:p>
        </p:txBody>
      </p:sp>
      <p:cxnSp>
        <p:nvCxnSpPr>
          <p:cNvPr id="17" name="Straight Arrow Connector 16">
            <a:extLst>
              <a:ext uri="{FF2B5EF4-FFF2-40B4-BE49-F238E27FC236}">
                <a16:creationId xmlns:a16="http://schemas.microsoft.com/office/drawing/2014/main" id="{F9E867FD-33EF-025A-980F-BDC0BF0E7AA7}"/>
              </a:ext>
            </a:extLst>
          </p:cNvPr>
          <p:cNvCxnSpPr>
            <a:cxnSpLocks/>
            <a:stCxn id="4" idx="3"/>
          </p:cNvCxnSpPr>
          <p:nvPr/>
        </p:nvCxnSpPr>
        <p:spPr>
          <a:xfrm>
            <a:off x="2009554" y="3083442"/>
            <a:ext cx="839971" cy="18819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1C24F1AC-9638-8B6F-8639-C5ABEC92D8FD}"/>
              </a:ext>
            </a:extLst>
          </p:cNvPr>
          <p:cNvSpPr/>
          <p:nvPr/>
        </p:nvSpPr>
        <p:spPr>
          <a:xfrm>
            <a:off x="2902687" y="4572002"/>
            <a:ext cx="3125973" cy="659218"/>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Ghé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endParaRPr lang="en-US" sz="280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D3E52B08-750D-80FA-11A7-0E9A3C6C3092}"/>
              </a:ext>
            </a:extLst>
          </p:cNvPr>
          <p:cNvCxnSpPr>
            <a:cxnSpLocks/>
            <a:stCxn id="4" idx="3"/>
          </p:cNvCxnSpPr>
          <p:nvPr/>
        </p:nvCxnSpPr>
        <p:spPr>
          <a:xfrm>
            <a:off x="2009554" y="3083442"/>
            <a:ext cx="903766" cy="27219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2528AF3B-2FE4-10F7-3930-3761751AD234}"/>
              </a:ext>
            </a:extLst>
          </p:cNvPr>
          <p:cNvSpPr/>
          <p:nvPr/>
        </p:nvSpPr>
        <p:spPr>
          <a:xfrm>
            <a:off x="2966482" y="5411973"/>
            <a:ext cx="3125973" cy="967561"/>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Cúi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nghe</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xem</a:t>
            </a:r>
            <a:endParaRPr lang="en-US" sz="2800" dirty="0">
              <a:latin typeface="Cambria" panose="02040503050406030204" pitchFamily="18" charset="0"/>
              <a:ea typeface="Cambria" panose="02040503050406030204" pitchFamily="18" charset="0"/>
            </a:endParaRPr>
          </a:p>
        </p:txBody>
      </p:sp>
      <p:sp>
        <p:nvSpPr>
          <p:cNvPr id="23" name="Right Brace 22">
            <a:extLst>
              <a:ext uri="{FF2B5EF4-FFF2-40B4-BE49-F238E27FC236}">
                <a16:creationId xmlns:a16="http://schemas.microsoft.com/office/drawing/2014/main" id="{B2C8DDDF-432A-ADA7-88D6-C261DA9CD5CA}"/>
              </a:ext>
            </a:extLst>
          </p:cNvPr>
          <p:cNvSpPr/>
          <p:nvPr/>
        </p:nvSpPr>
        <p:spPr>
          <a:xfrm>
            <a:off x="6081824" y="691116"/>
            <a:ext cx="1244009" cy="5592725"/>
          </a:xfrm>
          <a:prstGeom prst="rightBrace">
            <a:avLst>
              <a:gd name="adj1" fmla="val 2200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073F6711-57C7-BCE1-3039-5711E6D8674D}"/>
              </a:ext>
            </a:extLst>
          </p:cNvPr>
          <p:cNvSpPr/>
          <p:nvPr/>
        </p:nvSpPr>
        <p:spPr>
          <a:xfrm>
            <a:off x="7666074" y="978195"/>
            <a:ext cx="3349256" cy="488034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mbria" panose="02040503050406030204" pitchFamily="18" charset="0"/>
                <a:ea typeface="Cambria" panose="02040503050406030204" pitchFamily="18" charset="0"/>
              </a:rPr>
              <a:t>Điểm chung: </a:t>
            </a:r>
            <a:r>
              <a:rPr lang="vi-VN" sz="4000" dirty="0">
                <a:solidFill>
                  <a:srgbClr val="FF0000"/>
                </a:solidFill>
                <a:latin typeface="Cambria" panose="02040503050406030204" pitchFamily="18" charset="0"/>
                <a:ea typeface="Cambria" panose="02040503050406030204" pitchFamily="18" charset="0"/>
              </a:rPr>
              <a:t>Bầu trời có hành động, cử chỉ, điệu bộ, tâm trạng, cảm xúc, có tính tình</a:t>
            </a:r>
            <a:r>
              <a:rPr lang="en-US" sz="4000"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như con người.</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694525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par>
                                <p:cTn id="53" presetID="16" presetClass="entr" presetSubtype="21"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2" grpId="0" animBg="1"/>
      <p:bldP spid="15" grpId="0" animBg="1"/>
      <p:bldP spid="18" grpId="0" animBg="1"/>
      <p:bldP spid="21"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2AF193-A2E0-1181-D698-AAF66CA2C2EC}"/>
              </a:ext>
            </a:extLst>
          </p:cNvPr>
          <p:cNvPicPr>
            <a:picLocks noChangeAspect="1"/>
          </p:cNvPicPr>
          <p:nvPr/>
        </p:nvPicPr>
        <p:blipFill>
          <a:blip r:embed="rId2"/>
          <a:stretch>
            <a:fillRect/>
          </a:stretch>
        </p:blipFill>
        <p:spPr>
          <a:xfrm>
            <a:off x="212436" y="332509"/>
            <a:ext cx="11665528" cy="6289964"/>
          </a:xfrm>
          <a:prstGeom prst="rect">
            <a:avLst/>
          </a:prstGeom>
        </p:spPr>
      </p:pic>
    </p:spTree>
    <p:extLst>
      <p:ext uri="{BB962C8B-B14F-4D97-AF65-F5344CB8AC3E}">
        <p14:creationId xmlns:p14="http://schemas.microsoft.com/office/powerpoint/2010/main" val="4022614893"/>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708561" y="1193153"/>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3917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742953" y="1357527"/>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cxnSp>
        <p:nvCxnSpPr>
          <p:cNvPr id="2" name="Straight Connector 1">
            <a:extLst>
              <a:ext uri="{FF2B5EF4-FFF2-40B4-BE49-F238E27FC236}">
                <a16:creationId xmlns:a16="http://schemas.microsoft.com/office/drawing/2014/main" id="{555FDE69-6983-8C52-623E-8975A84475FE}"/>
              </a:ext>
            </a:extLst>
          </p:cNvPr>
          <p:cNvCxnSpPr>
            <a:cxnSpLocks/>
          </p:cNvCxnSpPr>
          <p:nvPr/>
        </p:nvCxnSpPr>
        <p:spPr>
          <a:xfrm>
            <a:off x="2876378" y="1887265"/>
            <a:ext cx="18526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5B0F65D-2A75-E6E7-6602-938CC208B107}"/>
              </a:ext>
            </a:extLst>
          </p:cNvPr>
          <p:cNvCxnSpPr>
            <a:cxnSpLocks/>
          </p:cNvCxnSpPr>
          <p:nvPr/>
        </p:nvCxnSpPr>
        <p:spPr>
          <a:xfrm>
            <a:off x="5888420" y="1887265"/>
            <a:ext cx="226728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4162A0-A058-2F26-1A07-30E0E50D9589}"/>
              </a:ext>
            </a:extLst>
          </p:cNvPr>
          <p:cNvCxnSpPr>
            <a:cxnSpLocks/>
          </p:cNvCxnSpPr>
          <p:nvPr/>
        </p:nvCxnSpPr>
        <p:spPr>
          <a:xfrm>
            <a:off x="9476747" y="1887265"/>
            <a:ext cx="17454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2006AE-3279-C158-77E1-2E75AF2BFDE5}"/>
              </a:ext>
            </a:extLst>
          </p:cNvPr>
          <p:cNvCxnSpPr>
            <a:cxnSpLocks/>
          </p:cNvCxnSpPr>
          <p:nvPr/>
        </p:nvCxnSpPr>
        <p:spPr>
          <a:xfrm>
            <a:off x="2392456" y="2446065"/>
            <a:ext cx="20871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D1CC43-4E8D-426D-58D5-CDE3C30B3386}"/>
              </a:ext>
            </a:extLst>
          </p:cNvPr>
          <p:cNvPicPr>
            <a:picLocks noChangeAspect="1"/>
          </p:cNvPicPr>
          <p:nvPr/>
        </p:nvPicPr>
        <p:blipFill>
          <a:blip r:embed="rId3"/>
          <a:stretch>
            <a:fillRect/>
          </a:stretch>
        </p:blipFill>
        <p:spPr>
          <a:xfrm>
            <a:off x="1518634" y="1682260"/>
            <a:ext cx="6584251" cy="2591025"/>
          </a:xfrm>
          <a:prstGeom prst="rect">
            <a:avLst/>
          </a:prstGeom>
        </p:spPr>
      </p:pic>
    </p:spTree>
    <p:extLst>
      <p:ext uri="{BB962C8B-B14F-4D97-AF65-F5344CB8AC3E}">
        <p14:creationId xmlns:p14="http://schemas.microsoft.com/office/powerpoint/2010/main" val="157181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36">
            <a:extLst>
              <a:ext uri="{FF2B5EF4-FFF2-40B4-BE49-F238E27FC236}">
                <a16:creationId xmlns:a16="http://schemas.microsoft.com/office/drawing/2014/main" id="{22515AC7-7D51-4C52-31E7-05A3A0F5CD32}"/>
              </a:ext>
            </a:extLst>
          </p:cNvPr>
          <p:cNvSpPr>
            <a:spLocks noTextEdit="1"/>
          </p:cNvSpPr>
          <p:nvPr/>
        </p:nvSpPr>
        <p:spPr>
          <a:xfrm>
            <a:off x="10459272" y="4822654"/>
            <a:ext cx="665083" cy="741093"/>
          </a:xfrm>
          <a:prstGeom prst="rect">
            <a:avLst/>
          </a:prstGeom>
        </p:spPr>
        <p:txBody>
          <a:bodyPr wrap="none" fromWordArt="1">
            <a:prstTxWarp prst="textPlain">
              <a:avLst>
                <a:gd name="adj" fmla="val 50000"/>
              </a:avLst>
            </a:prstTxWarp>
            <a:normAutofit/>
          </a:bodyPr>
          <a:lstStyle/>
          <a:p>
            <a:pPr algn="l"/>
            <a:r>
              <a:rPr lang="en-US" sz="3590" b="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3" name="WordArt 37">
            <a:extLst>
              <a:ext uri="{FF2B5EF4-FFF2-40B4-BE49-F238E27FC236}">
                <a16:creationId xmlns:a16="http://schemas.microsoft.com/office/drawing/2014/main" id="{CBAC7075-0957-F3CD-3047-210B400A87E7}"/>
              </a:ext>
            </a:extLst>
          </p:cNvPr>
          <p:cNvSpPr>
            <a:spLocks noTextEdit="1"/>
          </p:cNvSpPr>
          <p:nvPr/>
        </p:nvSpPr>
        <p:spPr>
          <a:xfrm>
            <a:off x="11273480" y="4814690"/>
            <a:ext cx="665083" cy="741093"/>
          </a:xfrm>
          <a:prstGeom prst="rect">
            <a:avLst/>
          </a:prstGeom>
        </p:spPr>
        <p:txBody>
          <a:bodyPr wrap="none" fromWordArt="1">
            <a:prstTxWarp prst="textPlain">
              <a:avLst>
                <a:gd name="adj" fmla="val 50000"/>
              </a:avLst>
            </a:prstTxWarp>
            <a:normAutofit/>
          </a:bodyPr>
          <a:lstStyle/>
          <a:p>
            <a:pPr algn="l"/>
            <a:r>
              <a:rPr lang="en-US" sz="3590" b="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4" name="WordArt 38">
            <a:extLst>
              <a:ext uri="{FF2B5EF4-FFF2-40B4-BE49-F238E27FC236}">
                <a16:creationId xmlns:a16="http://schemas.microsoft.com/office/drawing/2014/main" id="{A4044FD6-A437-DB72-A107-E07475C2840B}"/>
              </a:ext>
            </a:extLst>
          </p:cNvPr>
          <p:cNvSpPr>
            <a:spLocks noTextEdit="1"/>
          </p:cNvSpPr>
          <p:nvPr/>
        </p:nvSpPr>
        <p:spPr>
          <a:xfrm>
            <a:off x="5735392" y="5763337"/>
            <a:ext cx="665083" cy="741093"/>
          </a:xfrm>
          <a:prstGeom prst="rect">
            <a:avLst/>
          </a:prstGeom>
        </p:spPr>
        <p:txBody>
          <a:bodyPr wrap="none" fromWordArt="1">
            <a:prstTxWarp prst="textPlain">
              <a:avLst>
                <a:gd name="adj" fmla="val 50000"/>
              </a:avLst>
            </a:prstTxWarp>
            <a:normAutofit/>
          </a:bodyPr>
          <a:lstStyle/>
          <a:p>
            <a:pPr algn="l"/>
            <a:r>
              <a:rPr lang="en-US" sz="3590" b="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5" name="WordArt 39">
            <a:extLst>
              <a:ext uri="{FF2B5EF4-FFF2-40B4-BE49-F238E27FC236}">
                <a16:creationId xmlns:a16="http://schemas.microsoft.com/office/drawing/2014/main" id="{A880BFAE-4B87-13F6-5B37-925C8C765AD1}"/>
              </a:ext>
            </a:extLst>
          </p:cNvPr>
          <p:cNvSpPr>
            <a:spLocks noTextEdit="1"/>
          </p:cNvSpPr>
          <p:nvPr/>
        </p:nvSpPr>
        <p:spPr>
          <a:xfrm>
            <a:off x="2593343" y="5489301"/>
            <a:ext cx="665083" cy="741093"/>
          </a:xfrm>
          <a:prstGeom prst="rect">
            <a:avLst/>
          </a:prstGeom>
        </p:spPr>
        <p:txBody>
          <a:bodyPr wrap="none" fromWordArt="1">
            <a:prstTxWarp prst="textPlain">
              <a:avLst>
                <a:gd name="adj" fmla="val 50000"/>
              </a:avLst>
            </a:prstTxWarp>
            <a:normAutofit/>
          </a:bodyPr>
          <a:lstStyle/>
          <a:p>
            <a:pPr algn="l"/>
            <a:r>
              <a:rPr lang="en-US" sz="3590" b="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6" name="WordArt 40">
            <a:extLst>
              <a:ext uri="{FF2B5EF4-FFF2-40B4-BE49-F238E27FC236}">
                <a16:creationId xmlns:a16="http://schemas.microsoft.com/office/drawing/2014/main" id="{76F99D78-CD84-1B66-B3D0-BB8C04F5097D}"/>
              </a:ext>
            </a:extLst>
          </p:cNvPr>
          <p:cNvSpPr>
            <a:spLocks noTextEdit="1"/>
          </p:cNvSpPr>
          <p:nvPr/>
        </p:nvSpPr>
        <p:spPr>
          <a:xfrm>
            <a:off x="3605923" y="4686885"/>
            <a:ext cx="665083" cy="741093"/>
          </a:xfrm>
          <a:prstGeom prst="rect">
            <a:avLst/>
          </a:prstGeom>
        </p:spPr>
        <p:txBody>
          <a:bodyPr wrap="none" fromWordArt="1">
            <a:prstTxWarp prst="textPlain">
              <a:avLst>
                <a:gd name="adj" fmla="val 50000"/>
              </a:avLst>
            </a:prstTxWarp>
            <a:normAutofit/>
          </a:bodyPr>
          <a:lstStyle/>
          <a:p>
            <a:pPr algn="l"/>
            <a:r>
              <a:rPr lang="en-US" sz="3590" b="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7" name="WordArt 41">
            <a:extLst>
              <a:ext uri="{FF2B5EF4-FFF2-40B4-BE49-F238E27FC236}">
                <a16:creationId xmlns:a16="http://schemas.microsoft.com/office/drawing/2014/main" id="{30545FD4-EFA1-9B2F-9EA7-B302F1568FB5}"/>
              </a:ext>
            </a:extLst>
          </p:cNvPr>
          <p:cNvSpPr>
            <a:spLocks noTextEdit="1"/>
          </p:cNvSpPr>
          <p:nvPr/>
        </p:nvSpPr>
        <p:spPr>
          <a:xfrm>
            <a:off x="4734112" y="5200569"/>
            <a:ext cx="665083" cy="741093"/>
          </a:xfrm>
          <a:prstGeom prst="rect">
            <a:avLst/>
          </a:prstGeom>
        </p:spPr>
        <p:txBody>
          <a:bodyPr wrap="none" fromWordArt="1">
            <a:prstTxWarp prst="textPlain">
              <a:avLst>
                <a:gd name="adj" fmla="val 50000"/>
              </a:avLst>
            </a:prstTxWarp>
            <a:normAutofit/>
          </a:bodyPr>
          <a:lstStyle/>
          <a:p>
            <a:pPr algn="l"/>
            <a:r>
              <a:rPr lang="en-US" sz="3590" b="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Tree>
    <p:extLst>
      <p:ext uri="{BB962C8B-B14F-4D97-AF65-F5344CB8AC3E}">
        <p14:creationId xmlns:p14="http://schemas.microsoft.com/office/powerpoint/2010/main" val="332467492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16" fill="hold" nodeType="afterEffect">
                                  <p:stCondLst>
                                    <p:cond delay="0"/>
                                  </p:stCondLst>
                                  <p:childTnLst>
                                    <p:anim calcmode="lin" valueType="num">
                                      <p:cBhvr>
                                        <p:cTn id="10" dur="500"/>
                                        <p:tgtEl>
                                          <p:spTgt spid="7"/>
                                        </p:tgtEl>
                                        <p:attrNameLst>
                                          <p:attrName>ppt_w</p:attrName>
                                        </p:attrNameLst>
                                      </p:cBhvr>
                                      <p:tavLst>
                                        <p:tav tm="0">
                                          <p:val>
                                            <p:strVal val="ppt_w"/>
                                          </p:val>
                                        </p:tav>
                                        <p:tav tm="100000">
                                          <p:val>
                                            <p:fltVal val="0"/>
                                          </p:val>
                                        </p:tav>
                                      </p:tavLst>
                                    </p:anim>
                                    <p:anim calcmode="lin" valueType="num">
                                      <p:cBhvr>
                                        <p:cTn id="11" dur="500"/>
                                        <p:tgtEl>
                                          <p:spTgt spid="7"/>
                                        </p:tgtEl>
                                        <p:attrNameLst>
                                          <p:attrName>ppt_h</p:attrName>
                                        </p:attrNameLst>
                                      </p:cBhvr>
                                      <p:tavLst>
                                        <p:tav tm="0">
                                          <p:val>
                                            <p:strVal val="ppt_h"/>
                                          </p:val>
                                        </p:tav>
                                        <p:tav tm="100000">
                                          <p:val>
                                            <p:fltVal val="0"/>
                                          </p:val>
                                        </p:tav>
                                      </p:tavLst>
                                    </p:anim>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16" fill="hold" nodeType="after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16" fill="hold" nodeType="after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16" fill="hold" nodeType="afterEffect">
                                  <p:stCondLst>
                                    <p:cond delay="0"/>
                                  </p:stCondLst>
                                  <p:childTnLst>
                                    <p:anim calcmode="lin" valueType="num">
                                      <p:cBhvr>
                                        <p:cTn id="40" dur="500"/>
                                        <p:tgtEl>
                                          <p:spTgt spid="4"/>
                                        </p:tgtEl>
                                        <p:attrNameLst>
                                          <p:attrName>ppt_w</p:attrName>
                                        </p:attrNameLst>
                                      </p:cBhvr>
                                      <p:tavLst>
                                        <p:tav tm="0">
                                          <p:val>
                                            <p:strVal val="ppt_w"/>
                                          </p:val>
                                        </p:tav>
                                        <p:tav tm="100000">
                                          <p:val>
                                            <p:fltVal val="0"/>
                                          </p:val>
                                        </p:tav>
                                      </p:tavLst>
                                    </p:anim>
                                    <p:anim calcmode="lin" valueType="num">
                                      <p:cBhvr>
                                        <p:cTn id="41" dur="500"/>
                                        <p:tgtEl>
                                          <p:spTgt spid="4"/>
                                        </p:tgtEl>
                                        <p:attrNameLst>
                                          <p:attrName>ppt_h</p:attrName>
                                        </p:attrNameLst>
                                      </p:cBhvr>
                                      <p:tavLst>
                                        <p:tav tm="0">
                                          <p:val>
                                            <p:strVal val="ppt_h"/>
                                          </p:val>
                                        </p:tav>
                                        <p:tav tm="100000">
                                          <p:val>
                                            <p:fltVal val="0"/>
                                          </p:val>
                                        </p:tav>
                                      </p:tavLst>
                                    </p:anim>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16" fill="hold" nodeType="afterEffect">
                                  <p:stCondLst>
                                    <p:cond delay="0"/>
                                  </p:stCondLst>
                                  <p:childTnLst>
                                    <p:anim calcmode="lin" valueType="num">
                                      <p:cBhvr>
                                        <p:cTn id="50" dur="500"/>
                                        <p:tgtEl>
                                          <p:spTgt spid="3"/>
                                        </p:tgtEl>
                                        <p:attrNameLst>
                                          <p:attrName>ppt_w</p:attrName>
                                        </p:attrNameLst>
                                      </p:cBhvr>
                                      <p:tavLst>
                                        <p:tav tm="0">
                                          <p:val>
                                            <p:strVal val="ppt_w"/>
                                          </p:val>
                                        </p:tav>
                                        <p:tav tm="100000">
                                          <p:val>
                                            <p:fltVal val="0"/>
                                          </p:val>
                                        </p:tav>
                                      </p:tavLst>
                                    </p:anim>
                                    <p:anim calcmode="lin" valueType="num">
                                      <p:cBhvr>
                                        <p:cTn id="51" dur="500"/>
                                        <p:tgtEl>
                                          <p:spTgt spid="3"/>
                                        </p:tgtEl>
                                        <p:attrNameLst>
                                          <p:attrName>ppt_h</p:attrName>
                                        </p:attrNameLst>
                                      </p:cBhvr>
                                      <p:tavLst>
                                        <p:tav tm="0">
                                          <p:val>
                                            <p:strVal val="ppt_h"/>
                                          </p:val>
                                        </p:tav>
                                        <p:tav tm="100000">
                                          <p:val>
                                            <p:fltVal val="0"/>
                                          </p:val>
                                        </p:tav>
                                      </p:tavLst>
                                    </p:anim>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dissolve">
                                      <p:cBhvr>
                                        <p:cTn id="57" dur="500"/>
                                        <p:tgtEl>
                                          <p:spTgt spid="2"/>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p:stCondLst>
                              <p:cond delay="5500"/>
                            </p:stCondLst>
                            <p:childTnLst>
                              <p:par>
                                <p:cTn id="59" presetID="53" presetClass="exit" presetSubtype="16" fill="hold" nodeType="afterEffect">
                                  <p:stCondLst>
                                    <p:cond delay="0"/>
                                  </p:stCondLst>
                                  <p:childTnLst>
                                    <p:anim calcmode="lin" valueType="num">
                                      <p:cBhvr>
                                        <p:cTn id="60" dur="500"/>
                                        <p:tgtEl>
                                          <p:spTgt spid="2"/>
                                        </p:tgtEl>
                                        <p:attrNameLst>
                                          <p:attrName>ppt_w</p:attrName>
                                        </p:attrNameLst>
                                      </p:cBhvr>
                                      <p:tavLst>
                                        <p:tav tm="0">
                                          <p:val>
                                            <p:strVal val="ppt_w"/>
                                          </p:val>
                                        </p:tav>
                                        <p:tav tm="100000">
                                          <p:val>
                                            <p:fltVal val="0"/>
                                          </p:val>
                                        </p:tav>
                                      </p:tavLst>
                                    </p:anim>
                                    <p:anim calcmode="lin" valueType="num">
                                      <p:cBhvr>
                                        <p:cTn id="61" dur="500"/>
                                        <p:tgtEl>
                                          <p:spTgt spid="2"/>
                                        </p:tgtEl>
                                        <p:attrNameLst>
                                          <p:attrName>ppt_h</p:attrName>
                                        </p:attrNameLst>
                                      </p:cBhvr>
                                      <p:tavLst>
                                        <p:tav tm="0">
                                          <p:val>
                                            <p:strVal val="ppt_h"/>
                                          </p:val>
                                        </p:tav>
                                        <p:tav tm="100000">
                                          <p:val>
                                            <p:fltVal val="0"/>
                                          </p:val>
                                        </p:tav>
                                      </p:tavLst>
                                    </p:anim>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7822020" cy="4078012"/>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8"/>
          <a:stretch>
            <a:fillRect/>
          </a:stretch>
        </p:blipFill>
        <p:spPr>
          <a:xfrm>
            <a:off x="504825" y="357268"/>
            <a:ext cx="2658086" cy="2523963"/>
          </a:xfrm>
          <a:prstGeom prst="rect">
            <a:avLst/>
          </a:prstGeom>
        </p:spPr>
      </p:pic>
      <p:pic>
        <p:nvPicPr>
          <p:cNvPr id="7" name="Picture 6">
            <a:extLst>
              <a:ext uri="{FF2B5EF4-FFF2-40B4-BE49-F238E27FC236}">
                <a16:creationId xmlns:a16="http://schemas.microsoft.com/office/drawing/2014/main" id="{949C4313-C71C-5E7F-D908-9036D857590B}"/>
              </a:ext>
            </a:extLst>
          </p:cNvPr>
          <p:cNvPicPr>
            <a:picLocks noChangeAspect="1"/>
          </p:cNvPicPr>
          <p:nvPr/>
        </p:nvPicPr>
        <p:blipFill>
          <a:blip r:embed="rId9"/>
          <a:stretch>
            <a:fillRect/>
          </a:stretch>
        </p:blipFill>
        <p:spPr>
          <a:xfrm>
            <a:off x="1664405" y="1891987"/>
            <a:ext cx="8522947" cy="2584928"/>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Giờ học hôm nay, thầy giáo cùng cả lớp đi ra cánh đồng. Buổi sáng mùa thu mát mẻ. Thầy nói:</a:t>
            </a:r>
          </a:p>
          <a:p>
            <a:pPr algn="just"/>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cô cậu học trò nhìn lên trời và suy nghĩ. Sau vài phút, một em nói:</a:t>
            </a:r>
          </a:p>
          <a:p>
            <a:pPr algn="just"/>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Vì sao mặt nước lại mệt mỏi? – Thầy hỏi.</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Thưa thầy, mùa hè, nước dạo chơi cùng những làn sóng. Mùa thu, nó mệt nên đứng yên với màu xanh nhạt.</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bạn khác tiếp tục nói:</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Bầu trời được rửa mặt sau cơn mưa.</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Bầu trời xanh biếc.</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Thấy cô bé Va-li-a vẻ mặt đăm chiêu, thầy giáo hỏi:</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Còn Va-li-a, vì sao em im lặng thế?</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Em muốn nói bằng những từ ngữ của mình.</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Em đã tìm được chưa?</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Bầu trời dịu dàng. – Va-li-a khẽ nói và mỉm cười.</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Sau đó, mỗi em đều muốn nói về bầu trời bằng những từ ngữ của riêng mình:</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Bầu trời buồn bã. Những đám mây xám đang từ phương bắc trôi tới.</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Bầu trời trầm ngâm. Nó nhớ đến tiếng hót của bầy chim sơn ca.</a:t>
            </a:r>
          </a:p>
          <a:p>
            <a:pPr algn="just"/>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1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Xu-khôm-lin-xki, Mạnh Hưởng dịch)</a:t>
            </a:r>
            <a:r>
              <a:rPr lang="en-US"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endParaRPr lang="vi-VN" sz="21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F0000"/>
                </a:solidFill>
                <a:latin typeface="Cambria" panose="02040503050406030204" pitchFamily="18" charset="0"/>
                <a:ea typeface="Cambria" panose="02040503050406030204" pitchFamily="18" charset="0"/>
                <a:sym typeface="Arial"/>
              </a:rPr>
              <a:t>Đoạn</a:t>
            </a:r>
            <a:r>
              <a:rPr lang="en-US" sz="4267" b="1" kern="0" dirty="0">
                <a:solidFill>
                  <a:srgbClr val="FF0000"/>
                </a:solidFill>
                <a:latin typeface="Cambria" panose="02040503050406030204" pitchFamily="18" charset="0"/>
                <a:ea typeface="Cambria" panose="02040503050406030204" pitchFamily="18" charset="0"/>
                <a:sym typeface="Arial"/>
              </a:rPr>
              <a:t> 1: </a:t>
            </a:r>
            <a:r>
              <a:rPr lang="en-US" sz="4267" b="1" kern="0" dirty="0" err="1">
                <a:solidFill>
                  <a:srgbClr val="FF0000"/>
                </a:solidFill>
                <a:latin typeface="Cambria" panose="02040503050406030204" pitchFamily="18" charset="0"/>
                <a:ea typeface="Cambria" panose="02040503050406030204" pitchFamily="18" charset="0"/>
                <a:sym typeface="Arial"/>
              </a:rPr>
              <a:t>Từ</a:t>
            </a:r>
            <a:r>
              <a:rPr lang="en-US" sz="4267" b="1" kern="0" dirty="0">
                <a:solidFill>
                  <a:srgbClr val="FF0000"/>
                </a:solidFill>
                <a:latin typeface="Cambria" panose="02040503050406030204" pitchFamily="18" charset="0"/>
                <a:ea typeface="Cambria" panose="02040503050406030204" pitchFamily="18" charset="0"/>
                <a:sym typeface="Arial"/>
              </a:rPr>
              <a:t> </a:t>
            </a:r>
            <a:r>
              <a:rPr lang="en-US" sz="4267" b="1" kern="0" dirty="0" err="1">
                <a:solidFill>
                  <a:srgbClr val="FF0000"/>
                </a:solidFill>
                <a:latin typeface="Cambria" panose="02040503050406030204" pitchFamily="18" charset="0"/>
                <a:ea typeface="Cambria" panose="02040503050406030204" pitchFamily="18" charset="0"/>
                <a:sym typeface="Arial"/>
              </a:rPr>
              <a:t>đầu</a:t>
            </a:r>
            <a:r>
              <a:rPr lang="en-US" sz="4267" b="1" kern="0" dirty="0">
                <a:solidFill>
                  <a:srgbClr val="FF0000"/>
                </a:solidFill>
                <a:latin typeface="Cambria" panose="02040503050406030204" pitchFamily="18" charset="0"/>
                <a:ea typeface="Cambria" panose="02040503050406030204" pitchFamily="18" charset="0"/>
                <a:sym typeface="Arial"/>
              </a:rPr>
              <a:t> </a:t>
            </a:r>
            <a:r>
              <a:rPr lang="en-US" sz="4267" b="1" kern="0" dirty="0" err="1">
                <a:solidFill>
                  <a:srgbClr val="FF0000"/>
                </a:solidFill>
                <a:latin typeface="Cambria" panose="02040503050406030204" pitchFamily="18" charset="0"/>
                <a:ea typeface="Cambria" panose="02040503050406030204" pitchFamily="18" charset="0"/>
                <a:sym typeface="Arial"/>
              </a:rPr>
              <a:t>đến</a:t>
            </a:r>
            <a:r>
              <a:rPr lang="en-US" sz="4267" b="1" kern="0" dirty="0">
                <a:solidFill>
                  <a:srgbClr val="FF0000"/>
                </a:solidFill>
                <a:latin typeface="Cambria" panose="02040503050406030204" pitchFamily="18" charset="0"/>
                <a:ea typeface="Cambria" panose="02040503050406030204" pitchFamily="18" charset="0"/>
                <a:sym typeface="Arial"/>
              </a:rPr>
              <a:t> </a:t>
            </a:r>
            <a:r>
              <a:rPr lang="en-US" sz="4267" b="1" i="1" kern="0" dirty="0" err="1">
                <a:solidFill>
                  <a:srgbClr val="FF0000"/>
                </a:solidFill>
                <a:latin typeface="Cambria" panose="02040503050406030204" pitchFamily="18" charset="0"/>
                <a:ea typeface="Cambria" panose="02040503050406030204" pitchFamily="18" charset="0"/>
                <a:sym typeface="Arial"/>
              </a:rPr>
              <a:t>để</a:t>
            </a:r>
            <a:r>
              <a:rPr lang="en-US" sz="4267" b="1" i="1" kern="0" dirty="0">
                <a:solidFill>
                  <a:srgbClr val="FF0000"/>
                </a:solidFill>
                <a:latin typeface="Cambria" panose="02040503050406030204" pitchFamily="18" charset="0"/>
                <a:ea typeface="Cambria" panose="02040503050406030204" pitchFamily="18" charset="0"/>
                <a:sym typeface="Arial"/>
              </a:rPr>
              <a:t> </a:t>
            </a:r>
            <a:r>
              <a:rPr lang="en-US" sz="4267" b="1" i="1" kern="0" dirty="0" err="1">
                <a:solidFill>
                  <a:srgbClr val="FF0000"/>
                </a:solidFill>
                <a:latin typeface="Cambria" panose="02040503050406030204" pitchFamily="18" charset="0"/>
                <a:ea typeface="Cambria" panose="02040503050406030204" pitchFamily="18" charset="0"/>
                <a:sym typeface="Arial"/>
              </a:rPr>
              <a:t>nói</a:t>
            </a:r>
            <a:r>
              <a:rPr lang="en-US" sz="4267" b="1" i="1" kern="0" dirty="0">
                <a:solidFill>
                  <a:srgbClr val="FF0000"/>
                </a:solidFill>
                <a:latin typeface="Cambria" panose="02040503050406030204" pitchFamily="18" charset="0"/>
                <a:ea typeface="Cambria" panose="02040503050406030204" pitchFamily="18" charset="0"/>
                <a:sym typeface="Arial"/>
              </a:rPr>
              <a:t> </a:t>
            </a:r>
            <a:r>
              <a:rPr lang="en-US" sz="4267" b="1" i="1" kern="0" dirty="0" err="1">
                <a:solidFill>
                  <a:srgbClr val="FF0000"/>
                </a:solidFill>
                <a:latin typeface="Cambria" panose="02040503050406030204" pitchFamily="18" charset="0"/>
                <a:ea typeface="Cambria" panose="02040503050406030204" pitchFamily="18" charset="0"/>
                <a:sym typeface="Arial"/>
              </a:rPr>
              <a:t>về</a:t>
            </a:r>
            <a:r>
              <a:rPr lang="en-US" sz="4267" b="1" i="1" kern="0" dirty="0">
                <a:solidFill>
                  <a:srgbClr val="FF0000"/>
                </a:solidFill>
                <a:latin typeface="Cambria" panose="02040503050406030204" pitchFamily="18" charset="0"/>
                <a:ea typeface="Cambria" panose="02040503050406030204" pitchFamily="18" charset="0"/>
                <a:sym typeface="Arial"/>
              </a:rPr>
              <a:t> </a:t>
            </a:r>
            <a:r>
              <a:rPr lang="en-US" sz="4267" b="1" i="1" kern="0" dirty="0" err="1">
                <a:solidFill>
                  <a:srgbClr val="FF0000"/>
                </a:solidFill>
                <a:latin typeface="Cambria" panose="02040503050406030204" pitchFamily="18" charset="0"/>
                <a:ea typeface="Cambria" panose="02040503050406030204" pitchFamily="18" charset="0"/>
                <a:sym typeface="Arial"/>
              </a:rPr>
              <a:t>bầu</a:t>
            </a:r>
            <a:r>
              <a:rPr lang="en-US" sz="4267" b="1" i="1" kern="0" dirty="0">
                <a:solidFill>
                  <a:srgbClr val="FF0000"/>
                </a:solidFill>
                <a:latin typeface="Cambria" panose="02040503050406030204" pitchFamily="18" charset="0"/>
                <a:ea typeface="Cambria" panose="02040503050406030204" pitchFamily="18" charset="0"/>
                <a:sym typeface="Arial"/>
              </a:rPr>
              <a:t> </a:t>
            </a:r>
            <a:r>
              <a:rPr lang="en-US" sz="4267" b="1" i="1" kern="0" dirty="0" err="1">
                <a:solidFill>
                  <a:srgbClr val="FF0000"/>
                </a:solidFill>
                <a:latin typeface="Cambria" panose="02040503050406030204" pitchFamily="18" charset="0"/>
                <a:ea typeface="Cambria" panose="02040503050406030204" pitchFamily="18" charset="0"/>
                <a:sym typeface="Arial"/>
              </a:rPr>
              <a:t>trời</a:t>
            </a:r>
            <a:r>
              <a:rPr lang="en-US" sz="4267" b="1" i="1" kern="0" dirty="0">
                <a:solidFill>
                  <a:srgbClr val="FF0000"/>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0" y="1169696"/>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đọc</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a:t>
            </a:r>
            <a:r>
              <a:rPr lang="en-US" sz="4267" b="1" kern="0" dirty="0">
                <a:solidFill>
                  <a:srgbClr val="002060"/>
                </a:solidFill>
                <a:latin typeface="Cambria" panose="02040503050406030204" pitchFamily="18" charset="0"/>
                <a:ea typeface="Cambria" panose="02040503050406030204" pitchFamily="18" charset="0"/>
                <a:sym typeface="Arial"/>
              </a:rPr>
              <a:t>T</a:t>
            </a:r>
            <a:r>
              <a:rPr lang="vi-VN" sz="4267" b="1" kern="0" dirty="0">
                <a:solidFill>
                  <a:srgbClr val="002060"/>
                </a:solidFill>
                <a:latin typeface="Cambria" panose="02040503050406030204" pitchFamily="18" charset="0"/>
                <a:ea typeface="Cambria" panose="02040503050406030204" pitchFamily="18" charset="0"/>
                <a:sym typeface="Arial"/>
              </a:rPr>
              <a: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3"/>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strVal val="#ppt_w+.3"/>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Effect transition="in" filter="fade">
                                      <p:cBhvr>
                                        <p:cTn id="21" dur="1000"/>
                                        <p:tgtEl>
                                          <p:spTgt spid="22"/>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strVal val="#ppt_w+.3"/>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Effect transition="in" filter="fade">
                                      <p:cBhvr>
                                        <p:cTn id="2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CAD74E-C938-60BF-552C-526E278DC4A3}"/>
              </a:ext>
            </a:extLst>
          </p:cNvPr>
          <p:cNvSpPr txBox="1"/>
          <p:nvPr/>
        </p:nvSpPr>
        <p:spPr>
          <a:xfrm>
            <a:off x="908957" y="1405176"/>
            <a:ext cx="9889671" cy="2023824"/>
          </a:xfrm>
          <a:prstGeom prst="rect">
            <a:avLst/>
          </a:prstGeom>
          <a:noFill/>
        </p:spPr>
        <p:txBody>
          <a:bodyPr wrap="square">
            <a:spAutoFit/>
          </a:bodyPr>
          <a:lstStyle/>
          <a:p>
            <a:pPr algn="just">
              <a:lnSpc>
                <a:spcPct val="107000"/>
              </a:lnSpc>
              <a:spcAft>
                <a:spcPts val="800"/>
              </a:spcAft>
              <a:buNone/>
            </a:pPr>
            <a:r>
              <a:rPr lang="pt-BR" sz="4000" kern="100" dirty="0">
                <a:effectLst/>
                <a:latin typeface="Times New Roman" panose="02020603050405020304" pitchFamily="18" charset="0"/>
                <a:ea typeface="Times New Roman" panose="02020603050405020304" pitchFamily="18" charset="0"/>
                <a:cs typeface="Times New Roman" panose="02020603050405020304" pitchFamily="18" charset="0"/>
              </a:rPr>
              <a:t>Còn bây giờ, chẳng còn chim én nữa, vì thế bầu trời cúi xuống lắng nghe</a:t>
            </a:r>
            <a:r>
              <a:rPr lang="pt-B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4000" kern="100" dirty="0">
                <a:effectLst/>
                <a:latin typeface="Times New Roman" panose="02020603050405020304" pitchFamily="18" charset="0"/>
                <a:ea typeface="Times New Roman" panose="02020603050405020304" pitchFamily="18" charset="0"/>
                <a:cs typeface="Times New Roman" panose="02020603050405020304" pitchFamily="18" charset="0"/>
              </a:rPr>
              <a:t>để tìm xem chim én đang trong bụi cây  hay ở nơi nào</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F1FA4F6B-3B28-75F6-6A09-188CBE20D141}"/>
              </a:ext>
            </a:extLst>
          </p:cNvPr>
          <p:cNvCxnSpPr>
            <a:cxnSpLocks/>
          </p:cNvCxnSpPr>
          <p:nvPr/>
        </p:nvCxnSpPr>
        <p:spPr>
          <a:xfrm flipH="1">
            <a:off x="3842327" y="1405176"/>
            <a:ext cx="138546" cy="589879"/>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48500C78-8CD5-7407-D428-7B8D37ED2222}"/>
              </a:ext>
            </a:extLst>
          </p:cNvPr>
          <p:cNvCxnSpPr>
            <a:cxnSpLocks/>
          </p:cNvCxnSpPr>
          <p:nvPr/>
        </p:nvCxnSpPr>
        <p:spPr>
          <a:xfrm flipH="1">
            <a:off x="9222508" y="1405175"/>
            <a:ext cx="138546" cy="589879"/>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4DEF802C-5D2A-D308-B8BA-14D0361EC87B}"/>
              </a:ext>
            </a:extLst>
          </p:cNvPr>
          <p:cNvCxnSpPr>
            <a:cxnSpLocks/>
          </p:cNvCxnSpPr>
          <p:nvPr/>
        </p:nvCxnSpPr>
        <p:spPr>
          <a:xfrm flipH="1">
            <a:off x="10798628" y="1405175"/>
            <a:ext cx="138546" cy="589879"/>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6C76C4DD-AA1F-1633-B822-F1D92DEB0D3B}"/>
              </a:ext>
            </a:extLst>
          </p:cNvPr>
          <p:cNvCxnSpPr>
            <a:cxnSpLocks/>
          </p:cNvCxnSpPr>
          <p:nvPr/>
        </p:nvCxnSpPr>
        <p:spPr>
          <a:xfrm flipH="1">
            <a:off x="7107382" y="1995054"/>
            <a:ext cx="138546" cy="589879"/>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5527195A-E036-D4CA-CD78-0EA10933C30F}"/>
              </a:ext>
            </a:extLst>
          </p:cNvPr>
          <p:cNvCxnSpPr>
            <a:cxnSpLocks/>
          </p:cNvCxnSpPr>
          <p:nvPr/>
        </p:nvCxnSpPr>
        <p:spPr>
          <a:xfrm flipH="1">
            <a:off x="5426363" y="2712122"/>
            <a:ext cx="138546" cy="589879"/>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CA656CEC-5782-B0CF-72A1-0FE984074B0E}"/>
              </a:ext>
            </a:extLst>
          </p:cNvPr>
          <p:cNvCxnSpPr>
            <a:cxnSpLocks/>
          </p:cNvCxnSpPr>
          <p:nvPr/>
        </p:nvCxnSpPr>
        <p:spPr>
          <a:xfrm flipH="1">
            <a:off x="8469745" y="2712121"/>
            <a:ext cx="138546" cy="589879"/>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E8C5B54D-0AFC-3BD0-37A7-8FE720C59B19}"/>
              </a:ext>
            </a:extLst>
          </p:cNvPr>
          <p:cNvCxnSpPr>
            <a:cxnSpLocks/>
          </p:cNvCxnSpPr>
          <p:nvPr/>
        </p:nvCxnSpPr>
        <p:spPr>
          <a:xfrm flipH="1">
            <a:off x="8608291" y="2712120"/>
            <a:ext cx="138546" cy="589879"/>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4845074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ùa chim én bay">
            <a:extLst>
              <a:ext uri="{FF2B5EF4-FFF2-40B4-BE49-F238E27FC236}">
                <a16:creationId xmlns:a16="http://schemas.microsoft.com/office/drawing/2014/main" id="{A07E0D24-29BD-6AB2-95FF-34ABF0582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36" y="572655"/>
            <a:ext cx="11074400" cy="416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08DDD5-311C-B458-610A-695C059836E7}"/>
              </a:ext>
            </a:extLst>
          </p:cNvPr>
          <p:cNvSpPr txBox="1"/>
          <p:nvPr/>
        </p:nvSpPr>
        <p:spPr>
          <a:xfrm>
            <a:off x="1052368" y="4852934"/>
            <a:ext cx="10087264" cy="1569660"/>
          </a:xfrm>
          <a:prstGeom prst="rect">
            <a:avLst/>
          </a:prstGeom>
          <a:noFill/>
        </p:spPr>
        <p:txBody>
          <a:bodyPr wrap="square">
            <a:spAutoFit/>
          </a:bodyPr>
          <a:lstStyle/>
          <a:p>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Bay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liệng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nhàng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uyển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lượn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trôi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nhàng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bầu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trời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53581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id="{D1ECDB6F-0838-A29E-045B-1FD17FE30164}"/>
              </a:ext>
            </a:extLst>
          </p:cNvPr>
          <p:cNvSpPr txBox="1">
            <a:spLocks/>
          </p:cNvSpPr>
          <p:nvPr/>
        </p:nvSpPr>
        <p:spPr>
          <a:xfrm>
            <a:off x="1401330" y="315386"/>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ĐOẠN</a:t>
            </a:r>
          </a:p>
        </p:txBody>
      </p:sp>
      <p:grpSp>
        <p:nvGrpSpPr>
          <p:cNvPr id="20" name="Group 19">
            <a:extLst>
              <a:ext uri="{FF2B5EF4-FFF2-40B4-BE49-F238E27FC236}">
                <a16:creationId xmlns:a16="http://schemas.microsoft.com/office/drawing/2014/main" id="{D16A619C-3198-C866-14CE-34816A1F3C30}"/>
              </a:ext>
            </a:extLst>
          </p:cNvPr>
          <p:cNvGrpSpPr/>
          <p:nvPr/>
        </p:nvGrpSpPr>
        <p:grpSpPr>
          <a:xfrm>
            <a:off x="5211415" y="2254082"/>
            <a:ext cx="6634712" cy="2209062"/>
            <a:chOff x="2975205" y="1255651"/>
            <a:chExt cx="5432196" cy="3036949"/>
          </a:xfrm>
        </p:grpSpPr>
        <p:sp>
          <p:nvSpPr>
            <p:cNvPr id="22" name="Rectangle: Rounded Corners 21">
              <a:extLst>
                <a:ext uri="{FF2B5EF4-FFF2-40B4-BE49-F238E27FC236}">
                  <a16:creationId xmlns:a16="http://schemas.microsoft.com/office/drawing/2014/main"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p:txBody>
        </p:sp>
        <p:sp>
          <p:nvSpPr>
            <p:cNvPr id="23" name="Rectangle: Rounded Corners 22">
              <a:extLst>
                <a:ext uri="{FF2B5EF4-FFF2-40B4-BE49-F238E27FC236}">
                  <a16:creationId xmlns:a16="http://schemas.microsoft.com/office/drawing/2014/main"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5" name="Picture 24">
              <a:extLst>
                <a:ext uri="{FF2B5EF4-FFF2-40B4-BE49-F238E27FC236}">
                  <a16:creationId xmlns:a16="http://schemas.microsoft.com/office/drawing/2014/main"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53077" y="1291539"/>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1886</TotalTime>
  <Words>883</Words>
  <Application>Microsoft Office PowerPoint</Application>
  <PresentationFormat>Widescreen</PresentationFormat>
  <Paragraphs>69</Paragraphs>
  <Slides>17</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#9Slide07 Koni</vt:lpstr>
      <vt:lpstr>Arial</vt:lpstr>
      <vt:lpstr>Calibri</vt:lpstr>
      <vt:lpstr>Calibri Light</vt:lpstr>
      <vt:lpstr>Cambria</vt:lpstr>
      <vt:lpstr>Impact</vt:lpstr>
      <vt:lpstr>Tahoma</vt:lpstr>
      <vt:lpstr>Times New Roman</vt:lpstr>
      <vt:lpstr>Office 主题​​</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113</cp:revision>
  <dcterms:created xsi:type="dcterms:W3CDTF">2023-08-29T08:29:49Z</dcterms:created>
  <dcterms:modified xsi:type="dcterms:W3CDTF">2025-11-21T03:35:48Z</dcterms:modified>
</cp:coreProperties>
</file>