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65" r:id="rId3"/>
    <p:sldMasterId id="2147483773" r:id="rId4"/>
  </p:sldMasterIdLst>
  <p:notesMasterIdLst>
    <p:notesMasterId r:id="rId19"/>
  </p:notesMasterIdLst>
  <p:sldIdLst>
    <p:sldId id="2659" r:id="rId5"/>
    <p:sldId id="439" r:id="rId6"/>
    <p:sldId id="440" r:id="rId7"/>
    <p:sldId id="438" r:id="rId8"/>
    <p:sldId id="295" r:id="rId9"/>
    <p:sldId id="306" r:id="rId10"/>
    <p:sldId id="432" r:id="rId11"/>
    <p:sldId id="433" r:id="rId12"/>
    <p:sldId id="434" r:id="rId13"/>
    <p:sldId id="435" r:id="rId14"/>
    <p:sldId id="437" r:id="rId15"/>
    <p:sldId id="436" r:id="rId16"/>
    <p:sldId id="441"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5" d="100"/>
          <a:sy n="85" d="100"/>
        </p:scale>
        <p:origin x="3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9F849-2E30-4F6A-BBCB-7712ED38BD28}" type="datetimeFigureOut">
              <a:rPr lang="en-US" smtClean="0"/>
              <a:t>24/11/2025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E6812-C3FA-4C34-8115-6EA8F1E86705}" type="slidenum">
              <a:rPr lang="en-US" smtClean="0"/>
              <a:t>‹#›</a:t>
            </a:fld>
            <a:endParaRPr lang="en-US"/>
          </a:p>
        </p:txBody>
      </p:sp>
    </p:spTree>
    <p:extLst>
      <p:ext uri="{BB962C8B-B14F-4D97-AF65-F5344CB8AC3E}">
        <p14:creationId xmlns:p14="http://schemas.microsoft.com/office/powerpoint/2010/main" val="368692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8AAB3-6B98-4E43-AC69-6BE017A510E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43489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574E6812-C3FA-4C34-8115-6EA8F1E86705}" type="slidenum">
              <a:rPr lang="en-US" smtClean="0"/>
              <a:t>7</a:t>
            </a:fld>
            <a:endParaRPr lang="en-US"/>
          </a:p>
        </p:txBody>
      </p:sp>
    </p:spTree>
    <p:extLst>
      <p:ext uri="{BB962C8B-B14F-4D97-AF65-F5344CB8AC3E}">
        <p14:creationId xmlns:p14="http://schemas.microsoft.com/office/powerpoint/2010/main" val="120778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1D8B8-1E52-2975-9CAA-F61A45FAA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4576B-90F8-AEEC-81CF-CB33B7A60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6AF0CB-C23D-BF14-42E8-96806C4334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a:p>
          <a:p>
            <a:endParaRPr lang="en-US"/>
          </a:p>
        </p:txBody>
      </p:sp>
      <p:sp>
        <p:nvSpPr>
          <p:cNvPr id="4" name="Slide Number Placeholder 3">
            <a:extLst>
              <a:ext uri="{FF2B5EF4-FFF2-40B4-BE49-F238E27FC236}">
                <a16:creationId xmlns:a16="http://schemas.microsoft.com/office/drawing/2014/main" id="{8C4C03B5-5201-9E17-F9BE-87DBCFC22852}"/>
              </a:ext>
            </a:extLst>
          </p:cNvPr>
          <p:cNvSpPr>
            <a:spLocks noGrp="1"/>
          </p:cNvSpPr>
          <p:nvPr>
            <p:ph type="sldNum" sz="quarter" idx="5"/>
          </p:nvPr>
        </p:nvSpPr>
        <p:spPr/>
        <p:txBody>
          <a:bodyPr/>
          <a:lstStyle/>
          <a:p>
            <a:fld id="{574E6812-C3FA-4C34-8115-6EA8F1E86705}" type="slidenum">
              <a:rPr lang="en-US" smtClean="0"/>
              <a:t>13</a:t>
            </a:fld>
            <a:endParaRPr lang="en-US"/>
          </a:p>
        </p:txBody>
      </p:sp>
    </p:spTree>
    <p:extLst>
      <p:ext uri="{BB962C8B-B14F-4D97-AF65-F5344CB8AC3E}">
        <p14:creationId xmlns:p14="http://schemas.microsoft.com/office/powerpoint/2010/main" val="235643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a:p>
          <a:p>
            <a:endParaRPr lang="en-US"/>
          </a:p>
        </p:txBody>
      </p:sp>
      <p:sp>
        <p:nvSpPr>
          <p:cNvPr id="4" name="Slide Number Placeholder 3"/>
          <p:cNvSpPr>
            <a:spLocks noGrp="1"/>
          </p:cNvSpPr>
          <p:nvPr>
            <p:ph type="sldNum" sz="quarter" idx="5"/>
          </p:nvPr>
        </p:nvSpPr>
        <p:spPr/>
        <p:txBody>
          <a:bodyPr/>
          <a:lstStyle/>
          <a:p>
            <a:fld id="{574E6812-C3FA-4C34-8115-6EA8F1E86705}" type="slidenum">
              <a:rPr lang="en-US" smtClean="0"/>
              <a:t>14</a:t>
            </a:fld>
            <a:endParaRPr lang="en-US"/>
          </a:p>
        </p:txBody>
      </p:sp>
    </p:spTree>
    <p:extLst>
      <p:ext uri="{BB962C8B-B14F-4D97-AF65-F5344CB8AC3E}">
        <p14:creationId xmlns:p14="http://schemas.microsoft.com/office/powerpoint/2010/main" val="101820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sv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svg"/><Relationship Id="rId7"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svg"/><Relationship Id="rId7"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3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34.png"/><Relationship Id="rId4" Type="http://schemas.openxmlformats.org/officeDocument/2006/relationships/image" Target="../media/image3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2.svg"/><Relationship Id="rId7" Type="http://schemas.openxmlformats.org/officeDocument/2006/relationships/image" Target="../media/image16.pn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44.svg"/><Relationship Id="rId4" Type="http://schemas.openxmlformats.org/officeDocument/2006/relationships/image" Target="../media/image4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4.svg"/><Relationship Id="rId7" Type="http://schemas.openxmlformats.org/officeDocument/2006/relationships/image" Target="../media/image25.png"/><Relationship Id="rId2" Type="http://schemas.openxmlformats.org/officeDocument/2006/relationships/image" Target="../media/image43.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45.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7.svg"/><Relationship Id="rId7" Type="http://schemas.openxmlformats.org/officeDocument/2006/relationships/image" Target="../media/image30.png"/><Relationship Id="rId2" Type="http://schemas.openxmlformats.org/officeDocument/2006/relationships/image" Target="../media/image46.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svg"/><Relationship Id="rId7"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4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48.png"/><Relationship Id="rId5" Type="http://schemas.openxmlformats.org/officeDocument/2006/relationships/image" Target="../media/image16.png"/><Relationship Id="rId4" Type="http://schemas.openxmlformats.org/officeDocument/2006/relationships/image" Target="../media/image40.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7.svg"/><Relationship Id="rId7"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sv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31.png"/><Relationship Id="rId4" Type="http://schemas.openxmlformats.org/officeDocument/2006/relationships/image" Target="../media/image35.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34.png"/><Relationship Id="rId5" Type="http://schemas.openxmlformats.org/officeDocument/2006/relationships/image" Target="../media/image44.svg"/><Relationship Id="rId10" Type="http://schemas.openxmlformats.org/officeDocument/2006/relationships/image" Target="../media/image18.png"/><Relationship Id="rId4" Type="http://schemas.openxmlformats.org/officeDocument/2006/relationships/image" Target="../media/image43.png"/><Relationship Id="rId9"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2.svg"/><Relationship Id="rId7" Type="http://schemas.openxmlformats.org/officeDocument/2006/relationships/image" Target="../media/image12.png"/><Relationship Id="rId2" Type="http://schemas.openxmlformats.org/officeDocument/2006/relationships/image" Target="../media/image41.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44.svg"/><Relationship Id="rId10" Type="http://schemas.openxmlformats.org/officeDocument/2006/relationships/image" Target="../media/image25.png"/><Relationship Id="rId4" Type="http://schemas.openxmlformats.org/officeDocument/2006/relationships/image" Target="../media/image43.png"/><Relationship Id="rId9"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Master" Target="../slideMasters/slideMaster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hasCustomPrompt="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24/11/2025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756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hasCustomPrompt="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24/11/2025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5049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hasCustomPrompt="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24/11/2025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1538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PPTMON slide">
    <p:bg>
      <p:bgPr>
        <a:solidFill>
          <a:srgbClr val="FFDEB9"/>
        </a:solidFill>
        <a:effectLst/>
      </p:bgPr>
    </p:bg>
    <p:spTree>
      <p:nvGrpSpPr>
        <p:cNvPr id="1" name=""/>
        <p:cNvGrpSpPr/>
        <p:nvPr/>
      </p:nvGrpSpPr>
      <p:grpSpPr>
        <a:xfrm>
          <a:off x="0" y="0"/>
          <a:ext cx="0" cy="0"/>
          <a:chOff x="0" y="0"/>
          <a:chExt cx="0" cy="0"/>
        </a:xfrm>
      </p:grpSpPr>
      <p:pic>
        <p:nvPicPr>
          <p:cNvPr id="32" name="그래픽 31">
            <a:extLst>
              <a:ext uri="{FF2B5EF4-FFF2-40B4-BE49-F238E27FC236}">
                <a16:creationId xmlns:a16="http://schemas.microsoft.com/office/drawing/2014/main" id="{D7A8229E-A42A-46C8-97F6-AD26C7552A2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265" t="79862"/>
          <a:stretch/>
        </p:blipFill>
        <p:spPr>
          <a:xfrm flipV="1">
            <a:off x="-1" y="4803494"/>
            <a:ext cx="9051403" cy="2054506"/>
          </a:xfrm>
          <a:prstGeom prst="rect">
            <a:avLst/>
          </a:prstGeom>
        </p:spPr>
      </p:pic>
      <p:pic>
        <p:nvPicPr>
          <p:cNvPr id="23" name="그림 22">
            <a:extLst>
              <a:ext uri="{FF2B5EF4-FFF2-40B4-BE49-F238E27FC236}">
                <a16:creationId xmlns:a16="http://schemas.microsoft.com/office/drawing/2014/main" id="{8B08C937-B742-4086-9481-EE1463696C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83542">
            <a:off x="10913990" y="4020986"/>
            <a:ext cx="1535425" cy="2630487"/>
          </a:xfrm>
          <a:prstGeom prst="rect">
            <a:avLst/>
          </a:prstGeom>
        </p:spPr>
      </p:pic>
    </p:spTree>
    <p:extLst>
      <p:ext uri="{BB962C8B-B14F-4D97-AF65-F5344CB8AC3E}">
        <p14:creationId xmlns:p14="http://schemas.microsoft.com/office/powerpoint/2010/main" val="180468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PPTMON slide">
    <p:bg>
      <p:bgPr>
        <a:solidFill>
          <a:srgbClr val="FF7B1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486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PTMON slide">
    <p:bg>
      <p:bgPr>
        <a:solidFill>
          <a:srgbClr val="FFDEB9"/>
        </a:solidFill>
        <a:effectLst/>
      </p:bgPr>
    </p:bg>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1C0287A5-E555-4442-A4BC-B29E4797C9A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45401" b="37818"/>
          <a:stretch/>
        </p:blipFill>
        <p:spPr>
          <a:xfrm rot="16200000" flipH="1">
            <a:off x="8638568" y="3304570"/>
            <a:ext cx="3187700" cy="3919163"/>
          </a:xfrm>
          <a:prstGeom prst="rect">
            <a:avLst/>
          </a:prstGeom>
        </p:spPr>
      </p:pic>
      <p:pic>
        <p:nvPicPr>
          <p:cNvPr id="17" name="그래픽 16">
            <a:extLst>
              <a:ext uri="{FF2B5EF4-FFF2-40B4-BE49-F238E27FC236}">
                <a16:creationId xmlns:a16="http://schemas.microsoft.com/office/drawing/2014/main" id="{0F9256B0-833F-48C1-B788-63CFA2D44BD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2462" b="50855"/>
          <a:stretch/>
        </p:blipFill>
        <p:spPr>
          <a:xfrm flipH="1" flipV="1">
            <a:off x="-1" y="1"/>
            <a:ext cx="4954763" cy="3683000"/>
          </a:xfrm>
          <a:prstGeom prst="rect">
            <a:avLst/>
          </a:prstGeom>
        </p:spPr>
      </p:pic>
      <p:sp>
        <p:nvSpPr>
          <p:cNvPr id="26" name="그림 개체 틀 2">
            <a:extLst>
              <a:ext uri="{FF2B5EF4-FFF2-40B4-BE49-F238E27FC236}">
                <a16:creationId xmlns:a16="http://schemas.microsoft.com/office/drawing/2014/main" id="{2F0E01A2-5DD7-4C07-8FCA-D60DDE5A36CC}"/>
              </a:ext>
            </a:extLst>
          </p:cNvPr>
          <p:cNvSpPr>
            <a:spLocks noGrp="1"/>
          </p:cNvSpPr>
          <p:nvPr>
            <p:ph type="pic" sz="quarter" idx="13" hasCustomPrompt="1"/>
          </p:nvPr>
        </p:nvSpPr>
        <p:spPr>
          <a:xfrm>
            <a:off x="5586529" y="1729473"/>
            <a:ext cx="4065962" cy="4068286"/>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4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7" name="그림 개체 틀 10">
            <a:extLst>
              <a:ext uri="{FF2B5EF4-FFF2-40B4-BE49-F238E27FC236}">
                <a16:creationId xmlns:a16="http://schemas.microsoft.com/office/drawing/2014/main" id="{3943C1C2-BA3E-4B8F-A8E1-04B59471FA86}"/>
              </a:ext>
            </a:extLst>
          </p:cNvPr>
          <p:cNvSpPr>
            <a:spLocks noGrp="1"/>
          </p:cNvSpPr>
          <p:nvPr>
            <p:ph type="pic" sz="quarter" idx="14" hasCustomPrompt="1"/>
          </p:nvPr>
        </p:nvSpPr>
        <p:spPr>
          <a:xfrm>
            <a:off x="10159020" y="1729473"/>
            <a:ext cx="2032981" cy="4068286"/>
          </a:xfrm>
          <a:custGeom>
            <a:avLst/>
            <a:gdLst>
              <a:gd name="connsiteX0" fmla="*/ 2032981 w 2032981"/>
              <a:gd name="connsiteY0" fmla="*/ 0 h 4068286"/>
              <a:gd name="connsiteX1" fmla="*/ 2032981 w 2032981"/>
              <a:gd name="connsiteY1" fmla="*/ 4068286 h 4068286"/>
              <a:gd name="connsiteX2" fmla="*/ 0 w 2032981"/>
              <a:gd name="connsiteY2" fmla="*/ 2034143 h 4068286"/>
              <a:gd name="connsiteX3" fmla="*/ 2032981 w 2032981"/>
              <a:gd name="connsiteY3" fmla="*/ 0 h 4068286"/>
            </a:gdLst>
            <a:ahLst/>
            <a:cxnLst>
              <a:cxn ang="0">
                <a:pos x="connsiteX0" y="connsiteY0"/>
              </a:cxn>
              <a:cxn ang="0">
                <a:pos x="connsiteX1" y="connsiteY1"/>
              </a:cxn>
              <a:cxn ang="0">
                <a:pos x="connsiteX2" y="connsiteY2"/>
              </a:cxn>
              <a:cxn ang="0">
                <a:pos x="connsiteX3" y="connsiteY3"/>
              </a:cxn>
            </a:cxnLst>
            <a:rect l="l" t="t" r="r" b="b"/>
            <a:pathLst>
              <a:path w="2032981" h="4068286">
                <a:moveTo>
                  <a:pt x="2032981" y="0"/>
                </a:moveTo>
                <a:lnTo>
                  <a:pt x="2032981" y="4068286"/>
                </a:lnTo>
                <a:cubicBezTo>
                  <a:pt x="910197" y="4068286"/>
                  <a:pt x="0" y="3157569"/>
                  <a:pt x="0" y="2034143"/>
                </a:cubicBezTo>
                <a:cubicBezTo>
                  <a:pt x="0" y="910717"/>
                  <a:pt x="910197" y="0"/>
                  <a:pt x="2032981" y="0"/>
                </a:cubicBezTo>
                <a:close/>
              </a:path>
            </a:pathLst>
          </a:custGeom>
          <a:pattFill prst="pct10">
            <a:fgClr>
              <a:schemeClr val="bg1">
                <a:lumMod val="75000"/>
              </a:schemeClr>
            </a:fgClr>
            <a:bgClr>
              <a:schemeClr val="bg1">
                <a:lumMod val="95000"/>
              </a:schemeClr>
            </a:bgClr>
          </a:pattFill>
        </p:spPr>
        <p:txBody>
          <a:bodyPr wrap="square" tIns="720000" anchor="ctr" anchorCtr="1">
            <a:noAutofit/>
          </a:bodyPr>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4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582080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5" name="그래픽 24">
            <a:extLst>
              <a:ext uri="{FF2B5EF4-FFF2-40B4-BE49-F238E27FC236}">
                <a16:creationId xmlns:a16="http://schemas.microsoft.com/office/drawing/2014/main" id="{DE943090-166D-4EE1-90C5-FF44532EB11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2000" b="32571"/>
          <a:stretch/>
        </p:blipFill>
        <p:spPr>
          <a:xfrm>
            <a:off x="6348921" y="603115"/>
            <a:ext cx="5843079" cy="6254885"/>
          </a:xfrm>
          <a:prstGeom prst="rect">
            <a:avLst/>
          </a:prstGeom>
        </p:spPr>
      </p:pic>
      <p:pic>
        <p:nvPicPr>
          <p:cNvPr id="17" name="그림 16">
            <a:extLst>
              <a:ext uri="{FF2B5EF4-FFF2-40B4-BE49-F238E27FC236}">
                <a16:creationId xmlns:a16="http://schemas.microsoft.com/office/drawing/2014/main" id="{BB126D6D-FF22-465E-AED5-A37A683BC0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947375">
            <a:off x="6918359" y="793220"/>
            <a:ext cx="1967993" cy="498818"/>
          </a:xfrm>
          <a:prstGeom prst="rect">
            <a:avLst/>
          </a:prstGeom>
        </p:spPr>
      </p:pic>
      <p:pic>
        <p:nvPicPr>
          <p:cNvPr id="18" name="그림 17">
            <a:extLst>
              <a:ext uri="{FF2B5EF4-FFF2-40B4-BE49-F238E27FC236}">
                <a16:creationId xmlns:a16="http://schemas.microsoft.com/office/drawing/2014/main" id="{FCA05B1B-563A-402A-BBF1-CDE192B0F5A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516502">
            <a:off x="521761" y="5840700"/>
            <a:ext cx="960935" cy="519689"/>
          </a:xfrm>
          <a:prstGeom prst="rect">
            <a:avLst/>
          </a:prstGeom>
        </p:spPr>
      </p:pic>
      <p:pic>
        <p:nvPicPr>
          <p:cNvPr id="21" name="그림 20">
            <a:extLst>
              <a:ext uri="{FF2B5EF4-FFF2-40B4-BE49-F238E27FC236}">
                <a16:creationId xmlns:a16="http://schemas.microsoft.com/office/drawing/2014/main" id="{97D9254F-3FF9-499C-AB40-B194B8D8370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573538">
            <a:off x="6476591" y="5029858"/>
            <a:ext cx="1149620" cy="1465279"/>
          </a:xfrm>
          <a:prstGeom prst="rect">
            <a:avLst/>
          </a:prstGeom>
        </p:spPr>
      </p:pic>
      <p:pic>
        <p:nvPicPr>
          <p:cNvPr id="22" name="그림 21">
            <a:extLst>
              <a:ext uri="{FF2B5EF4-FFF2-40B4-BE49-F238E27FC236}">
                <a16:creationId xmlns:a16="http://schemas.microsoft.com/office/drawing/2014/main" id="{BC776EF3-41A3-44C5-9041-A45449C40D9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83542">
            <a:off x="10596030" y="4282216"/>
            <a:ext cx="1535425" cy="2630487"/>
          </a:xfrm>
          <a:prstGeom prst="rect">
            <a:avLst/>
          </a:prstGeom>
        </p:spPr>
      </p:pic>
      <p:pic>
        <p:nvPicPr>
          <p:cNvPr id="24" name="그림 23">
            <a:extLst>
              <a:ext uri="{FF2B5EF4-FFF2-40B4-BE49-F238E27FC236}">
                <a16:creationId xmlns:a16="http://schemas.microsoft.com/office/drawing/2014/main" id="{E5B81DD6-D7F3-4E3D-A0D4-B6F7A6885CA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709715">
            <a:off x="10341714" y="170280"/>
            <a:ext cx="1313295" cy="1691306"/>
          </a:xfrm>
          <a:prstGeom prst="rect">
            <a:avLst/>
          </a:prstGeom>
        </p:spPr>
      </p:pic>
      <p:pic>
        <p:nvPicPr>
          <p:cNvPr id="36" name="그림 35">
            <a:extLst>
              <a:ext uri="{FF2B5EF4-FFF2-40B4-BE49-F238E27FC236}">
                <a16:creationId xmlns:a16="http://schemas.microsoft.com/office/drawing/2014/main" id="{460EBB8E-6135-481D-89F2-F034E835FD3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45107">
            <a:off x="430321" y="637930"/>
            <a:ext cx="1143812" cy="679575"/>
          </a:xfrm>
          <a:prstGeom prst="rect">
            <a:avLst/>
          </a:prstGeom>
        </p:spPr>
      </p:pic>
      <p:pic>
        <p:nvPicPr>
          <p:cNvPr id="39" name="그림 38">
            <a:extLst>
              <a:ext uri="{FF2B5EF4-FFF2-40B4-BE49-F238E27FC236}">
                <a16:creationId xmlns:a16="http://schemas.microsoft.com/office/drawing/2014/main" id="{9FD81863-A212-43EE-BFF3-60644C87E48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028550" y="436480"/>
            <a:ext cx="685875" cy="1438000"/>
          </a:xfrm>
          <a:prstGeom prst="rect">
            <a:avLst/>
          </a:prstGeom>
        </p:spPr>
      </p:pic>
      <p:pic>
        <p:nvPicPr>
          <p:cNvPr id="40" name="그림 39">
            <a:extLst>
              <a:ext uri="{FF2B5EF4-FFF2-40B4-BE49-F238E27FC236}">
                <a16:creationId xmlns:a16="http://schemas.microsoft.com/office/drawing/2014/main" id="{144A78FD-0E9A-4636-9CF6-99E883C8408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55030" y="6108970"/>
            <a:ext cx="1085054" cy="564462"/>
          </a:xfrm>
          <a:prstGeom prst="rect">
            <a:avLst/>
          </a:prstGeom>
        </p:spPr>
      </p:pic>
      <p:pic>
        <p:nvPicPr>
          <p:cNvPr id="41" name="그림 40">
            <a:extLst>
              <a:ext uri="{FF2B5EF4-FFF2-40B4-BE49-F238E27FC236}">
                <a16:creationId xmlns:a16="http://schemas.microsoft.com/office/drawing/2014/main" id="{D2885705-57C6-4258-B226-CE7EA0D2C36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8156701">
            <a:off x="1436878" y="-281622"/>
            <a:ext cx="1480669" cy="879713"/>
          </a:xfrm>
          <a:prstGeom prst="rect">
            <a:avLst/>
          </a:prstGeom>
        </p:spPr>
      </p:pic>
      <p:sp>
        <p:nvSpPr>
          <p:cNvPr id="28" name="그림 개체 틀 12">
            <a:extLst>
              <a:ext uri="{FF2B5EF4-FFF2-40B4-BE49-F238E27FC236}">
                <a16:creationId xmlns:a16="http://schemas.microsoft.com/office/drawing/2014/main" id="{E3A0CB55-9A70-426F-A48B-F3F4E9A50CCB}"/>
              </a:ext>
            </a:extLst>
          </p:cNvPr>
          <p:cNvSpPr>
            <a:spLocks noGrp="1"/>
          </p:cNvSpPr>
          <p:nvPr>
            <p:ph type="pic" sz="quarter" idx="14" hasCustomPrompt="1"/>
          </p:nvPr>
        </p:nvSpPr>
        <p:spPr>
          <a:xfrm>
            <a:off x="7125607" y="1428751"/>
            <a:ext cx="4000509" cy="4000498"/>
          </a:xfrm>
          <a:prstGeom prst="ellipse">
            <a:avLst/>
          </a:prstGeom>
          <a:pattFill prst="pct10">
            <a:fgClr>
              <a:schemeClr val="bg1">
                <a:lumMod val="75000"/>
              </a:schemeClr>
            </a:fgClr>
            <a:bgClr>
              <a:schemeClr val="bg1">
                <a:lumMod val="95000"/>
              </a:schemeClr>
            </a:bgClr>
          </a:pattFill>
          <a:effectLst>
            <a:outerShdw dist="190500" dir="2700000" algn="tl" rotWithShape="0">
              <a:srgbClr val="D63700"/>
            </a:outerShdw>
          </a:effectLst>
        </p:spPr>
        <p:txBody>
          <a:bodyPr tIns="828000" anchor="ctr" anchorCtr="1"/>
          <a:lstStyle>
            <a:lvl1pPr marL="0" marR="0" indent="0" algn="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lang="en-US" altLang="ko-KR" dirty="0"/>
              <a:t>Click icon to add picture</a:t>
            </a:r>
            <a:endParaRPr lang="ko-KR" altLang="en-US" dirty="0"/>
          </a:p>
        </p:txBody>
      </p:sp>
    </p:spTree>
    <p:extLst>
      <p:ext uri="{BB962C8B-B14F-4D97-AF65-F5344CB8AC3E}">
        <p14:creationId xmlns:p14="http://schemas.microsoft.com/office/powerpoint/2010/main" val="239556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26" name="그래픽 25">
            <a:extLst>
              <a:ext uri="{FF2B5EF4-FFF2-40B4-BE49-F238E27FC236}">
                <a16:creationId xmlns:a16="http://schemas.microsoft.com/office/drawing/2014/main" id="{9C8FE8CA-C89B-401E-A7FC-F8A90514F94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127" b="48625"/>
          <a:stretch/>
        </p:blipFill>
        <p:spPr>
          <a:xfrm>
            <a:off x="0" y="3771900"/>
            <a:ext cx="5271736" cy="3086100"/>
          </a:xfrm>
          <a:prstGeom prst="rect">
            <a:avLst/>
          </a:prstGeom>
        </p:spPr>
      </p:pic>
      <p:pic>
        <p:nvPicPr>
          <p:cNvPr id="32" name="그래픽 31">
            <a:extLst>
              <a:ext uri="{FF2B5EF4-FFF2-40B4-BE49-F238E27FC236}">
                <a16:creationId xmlns:a16="http://schemas.microsoft.com/office/drawing/2014/main" id="{D7A8229E-A42A-46C8-97F6-AD26C7552A2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265" t="79862"/>
          <a:stretch/>
        </p:blipFill>
        <p:spPr>
          <a:xfrm flipH="1">
            <a:off x="4193738" y="0"/>
            <a:ext cx="7998262" cy="1381075"/>
          </a:xfrm>
          <a:prstGeom prst="rect">
            <a:avLst/>
          </a:prstGeom>
        </p:spPr>
      </p:pic>
      <p:pic>
        <p:nvPicPr>
          <p:cNvPr id="16" name="그림 15">
            <a:extLst>
              <a:ext uri="{FF2B5EF4-FFF2-40B4-BE49-F238E27FC236}">
                <a16:creationId xmlns:a16="http://schemas.microsoft.com/office/drawing/2014/main" id="{654F8090-8A7D-4482-A46E-2ABBA096C09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16456">
            <a:off x="-67504" y="5984998"/>
            <a:ext cx="2322622" cy="674184"/>
          </a:xfrm>
          <a:prstGeom prst="rect">
            <a:avLst/>
          </a:prstGeom>
        </p:spPr>
      </p:pic>
      <p:pic>
        <p:nvPicPr>
          <p:cNvPr id="19" name="그림 18">
            <a:extLst>
              <a:ext uri="{FF2B5EF4-FFF2-40B4-BE49-F238E27FC236}">
                <a16:creationId xmlns:a16="http://schemas.microsoft.com/office/drawing/2014/main" id="{D46CC49C-4E71-4E6D-AF68-AAE27E18E49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32359" y="5817426"/>
            <a:ext cx="1383442" cy="1009328"/>
          </a:xfrm>
          <a:prstGeom prst="rect">
            <a:avLst/>
          </a:prstGeom>
        </p:spPr>
      </p:pic>
      <p:pic>
        <p:nvPicPr>
          <p:cNvPr id="24" name="그림 23">
            <a:extLst>
              <a:ext uri="{FF2B5EF4-FFF2-40B4-BE49-F238E27FC236}">
                <a16:creationId xmlns:a16="http://schemas.microsoft.com/office/drawing/2014/main" id="{E29BE2C3-526B-4B86-9632-F0009FB0E81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419100">
            <a:off x="10206956" y="410813"/>
            <a:ext cx="1605571" cy="720948"/>
          </a:xfrm>
          <a:prstGeom prst="rect">
            <a:avLst/>
          </a:prstGeom>
        </p:spPr>
      </p:pic>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328327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1C0287A5-E555-4442-A4BC-B29E4797C9A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45401" b="37818"/>
          <a:stretch/>
        </p:blipFill>
        <p:spPr>
          <a:xfrm flipH="1" flipV="1">
            <a:off x="-1" y="-1"/>
            <a:ext cx="3187700" cy="3919163"/>
          </a:xfrm>
          <a:prstGeom prst="rect">
            <a:avLst/>
          </a:prstGeom>
        </p:spPr>
      </p:pic>
      <p:pic>
        <p:nvPicPr>
          <p:cNvPr id="17" name="그래픽 16">
            <a:extLst>
              <a:ext uri="{FF2B5EF4-FFF2-40B4-BE49-F238E27FC236}">
                <a16:creationId xmlns:a16="http://schemas.microsoft.com/office/drawing/2014/main" id="{0F9256B0-833F-48C1-B788-63CFA2D44BD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2462" b="50855"/>
          <a:stretch/>
        </p:blipFill>
        <p:spPr>
          <a:xfrm>
            <a:off x="7237237" y="3175001"/>
            <a:ext cx="4954763" cy="3683000"/>
          </a:xfrm>
          <a:prstGeom prst="rect">
            <a:avLst/>
          </a:prstGeom>
        </p:spPr>
      </p:pic>
      <p:pic>
        <p:nvPicPr>
          <p:cNvPr id="12" name="그림 11">
            <a:extLst>
              <a:ext uri="{FF2B5EF4-FFF2-40B4-BE49-F238E27FC236}">
                <a16:creationId xmlns:a16="http://schemas.microsoft.com/office/drawing/2014/main" id="{D22EF182-12ED-4C90-B9E2-FFC299C02F4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40240">
            <a:off x="193206" y="291999"/>
            <a:ext cx="1730277" cy="1013225"/>
          </a:xfrm>
          <a:prstGeom prst="rect">
            <a:avLst/>
          </a:prstGeom>
        </p:spPr>
      </p:pic>
      <p:pic>
        <p:nvPicPr>
          <p:cNvPr id="18" name="그림 17">
            <a:extLst>
              <a:ext uri="{FF2B5EF4-FFF2-40B4-BE49-F238E27FC236}">
                <a16:creationId xmlns:a16="http://schemas.microsoft.com/office/drawing/2014/main" id="{5A56C016-9815-4318-829A-270B255255D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483466">
            <a:off x="10682100" y="4378359"/>
            <a:ext cx="1397882" cy="767587"/>
          </a:xfrm>
          <a:prstGeom prst="rect">
            <a:avLst/>
          </a:prstGeom>
        </p:spPr>
      </p:pic>
      <p:pic>
        <p:nvPicPr>
          <p:cNvPr id="22" name="그림 21">
            <a:extLst>
              <a:ext uri="{FF2B5EF4-FFF2-40B4-BE49-F238E27FC236}">
                <a16:creationId xmlns:a16="http://schemas.microsoft.com/office/drawing/2014/main" id="{4A906EAF-D8F0-45E2-A59C-5D754DDD3C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250">
            <a:off x="9611423" y="5649487"/>
            <a:ext cx="2400563" cy="1137929"/>
          </a:xfrm>
          <a:prstGeom prst="rect">
            <a:avLst/>
          </a:prstGeom>
        </p:spPr>
      </p:pic>
    </p:spTree>
    <p:extLst>
      <p:ext uri="{BB962C8B-B14F-4D97-AF65-F5344CB8AC3E}">
        <p14:creationId xmlns:p14="http://schemas.microsoft.com/office/powerpoint/2010/main" val="378322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6" name="그래픽 5">
            <a:extLst>
              <a:ext uri="{FF2B5EF4-FFF2-40B4-BE49-F238E27FC236}">
                <a16:creationId xmlns:a16="http://schemas.microsoft.com/office/drawing/2014/main" id="{9EF59277-09DA-4323-B7B1-D098E4BEBC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349" b="50855"/>
          <a:stretch/>
        </p:blipFill>
        <p:spPr>
          <a:xfrm flipV="1">
            <a:off x="5971892" y="0"/>
            <a:ext cx="6220108" cy="3370347"/>
          </a:xfrm>
          <a:prstGeom prst="rect">
            <a:avLst/>
          </a:prstGeom>
        </p:spPr>
      </p:pic>
      <p:pic>
        <p:nvPicPr>
          <p:cNvPr id="10" name="그래픽 9">
            <a:extLst>
              <a:ext uri="{FF2B5EF4-FFF2-40B4-BE49-F238E27FC236}">
                <a16:creationId xmlns:a16="http://schemas.microsoft.com/office/drawing/2014/main" id="{31705E41-12C7-4B03-B707-6115CC12DAD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0497" r="1" b="56001"/>
          <a:stretch/>
        </p:blipFill>
        <p:spPr>
          <a:xfrm>
            <a:off x="0" y="3840521"/>
            <a:ext cx="5441494" cy="3017479"/>
          </a:xfrm>
          <a:prstGeom prst="rect">
            <a:avLst/>
          </a:prstGeom>
        </p:spPr>
      </p:pic>
      <p:pic>
        <p:nvPicPr>
          <p:cNvPr id="12" name="그림 11">
            <a:extLst>
              <a:ext uri="{FF2B5EF4-FFF2-40B4-BE49-F238E27FC236}">
                <a16:creationId xmlns:a16="http://schemas.microsoft.com/office/drawing/2014/main" id="{9CC6926C-D0EC-4DF5-8120-452258FB7C9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19" y="6108970"/>
            <a:ext cx="1391898" cy="749030"/>
          </a:xfrm>
          <a:prstGeom prst="rect">
            <a:avLst/>
          </a:prstGeom>
        </p:spPr>
      </p:pic>
      <p:pic>
        <p:nvPicPr>
          <p:cNvPr id="19" name="그림 18">
            <a:extLst>
              <a:ext uri="{FF2B5EF4-FFF2-40B4-BE49-F238E27FC236}">
                <a16:creationId xmlns:a16="http://schemas.microsoft.com/office/drawing/2014/main" id="{A8831D01-7A8D-4482-B82C-6A4114A1D2B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83617" y="5501035"/>
            <a:ext cx="1617263" cy="1215870"/>
          </a:xfrm>
          <a:prstGeom prst="rect">
            <a:avLst/>
          </a:prstGeom>
        </p:spPr>
      </p:pic>
      <p:pic>
        <p:nvPicPr>
          <p:cNvPr id="20" name="그림 19">
            <a:extLst>
              <a:ext uri="{FF2B5EF4-FFF2-40B4-BE49-F238E27FC236}">
                <a16:creationId xmlns:a16="http://schemas.microsoft.com/office/drawing/2014/main" id="{9E548276-BF20-4C0A-8620-3B461E409EE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65560" y="156148"/>
            <a:ext cx="1500352" cy="1488661"/>
          </a:xfrm>
          <a:prstGeom prst="rect">
            <a:avLst/>
          </a:prstGeom>
        </p:spPr>
      </p:pic>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1672964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5CA7298B-514A-441F-80F6-1F868A9EA7E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7478" b="28818"/>
          <a:stretch/>
        </p:blipFill>
        <p:spPr>
          <a:xfrm>
            <a:off x="9011199" y="3487653"/>
            <a:ext cx="3180801" cy="3370347"/>
          </a:xfrm>
          <a:prstGeom prst="rect">
            <a:avLst/>
          </a:prstGeom>
        </p:spPr>
      </p:pic>
      <p:pic>
        <p:nvPicPr>
          <p:cNvPr id="6" name="그래픽 5">
            <a:extLst>
              <a:ext uri="{FF2B5EF4-FFF2-40B4-BE49-F238E27FC236}">
                <a16:creationId xmlns:a16="http://schemas.microsoft.com/office/drawing/2014/main" id="{8BE66843-5CC2-49C1-95A4-18FB2A128BF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45401" b="28818"/>
          <a:stretch/>
        </p:blipFill>
        <p:spPr>
          <a:xfrm flipH="1" flipV="1">
            <a:off x="-1" y="-1"/>
            <a:ext cx="3320684" cy="4673600"/>
          </a:xfrm>
          <a:prstGeom prst="rect">
            <a:avLst/>
          </a:prstGeom>
        </p:spPr>
      </p:pic>
      <p:pic>
        <p:nvPicPr>
          <p:cNvPr id="16" name="그림 15">
            <a:extLst>
              <a:ext uri="{FF2B5EF4-FFF2-40B4-BE49-F238E27FC236}">
                <a16:creationId xmlns:a16="http://schemas.microsoft.com/office/drawing/2014/main" id="{7A2EEF4F-0E96-48BD-9CC5-F2BB6ED29A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751425">
            <a:off x="-76831" y="6078716"/>
            <a:ext cx="2310932" cy="424775"/>
          </a:xfrm>
          <a:prstGeom prst="rect">
            <a:avLst/>
          </a:prstGeom>
        </p:spPr>
      </p:pic>
      <p:pic>
        <p:nvPicPr>
          <p:cNvPr id="21" name="그림 20">
            <a:extLst>
              <a:ext uri="{FF2B5EF4-FFF2-40B4-BE49-F238E27FC236}">
                <a16:creationId xmlns:a16="http://schemas.microsoft.com/office/drawing/2014/main" id="{C71B4392-DCC4-4ED3-96AC-518A85AC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947375">
            <a:off x="1206949" y="786476"/>
            <a:ext cx="1967993" cy="498818"/>
          </a:xfrm>
          <a:prstGeom prst="rect">
            <a:avLst/>
          </a:prstGeom>
        </p:spPr>
      </p:pic>
      <p:pic>
        <p:nvPicPr>
          <p:cNvPr id="29" name="그림 28">
            <a:extLst>
              <a:ext uri="{FF2B5EF4-FFF2-40B4-BE49-F238E27FC236}">
                <a16:creationId xmlns:a16="http://schemas.microsoft.com/office/drawing/2014/main" id="{6F036AC0-F847-4793-9E44-C19414759D3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483466">
            <a:off x="10519072" y="206508"/>
            <a:ext cx="1220323" cy="670088"/>
          </a:xfrm>
          <a:prstGeom prst="rect">
            <a:avLst/>
          </a:prstGeom>
        </p:spPr>
      </p:pic>
      <p:pic>
        <p:nvPicPr>
          <p:cNvPr id="37" name="그림 36">
            <a:extLst>
              <a:ext uri="{FF2B5EF4-FFF2-40B4-BE49-F238E27FC236}">
                <a16:creationId xmlns:a16="http://schemas.microsoft.com/office/drawing/2014/main" id="{6517309C-3786-4763-BDF0-5E5D3E13375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37312" y="5761001"/>
            <a:ext cx="1445793" cy="752124"/>
          </a:xfrm>
          <a:prstGeom prst="rect">
            <a:avLst/>
          </a:prstGeom>
        </p:spPr>
      </p:pic>
      <p:sp>
        <p:nvSpPr>
          <p:cNvPr id="10" name="그림 개체 틀 17">
            <a:extLst>
              <a:ext uri="{FF2B5EF4-FFF2-40B4-BE49-F238E27FC236}">
                <a16:creationId xmlns:a16="http://schemas.microsoft.com/office/drawing/2014/main" id="{4CFB4CF8-CDA7-4AF7-AB19-928ECF44AF92}"/>
              </a:ext>
            </a:extLst>
          </p:cNvPr>
          <p:cNvSpPr>
            <a:spLocks noGrp="1"/>
          </p:cNvSpPr>
          <p:nvPr>
            <p:ph type="pic" sz="quarter" idx="11" hasCustomPrompt="1"/>
          </p:nvPr>
        </p:nvSpPr>
        <p:spPr>
          <a:xfrm>
            <a:off x="1103130" y="1155123"/>
            <a:ext cx="1976212" cy="1976210"/>
          </a:xfrm>
          <a:prstGeom prst="roundRect">
            <a:avLst>
              <a:gd name="adj" fmla="val 5465"/>
            </a:avLst>
          </a:prstGeom>
          <a:pattFill prst="pct10">
            <a:fgClr>
              <a:schemeClr val="bg1">
                <a:lumMod val="75000"/>
              </a:schemeClr>
            </a:fgClr>
            <a:bgClr>
              <a:schemeClr val="bg1">
                <a:lumMod val="95000"/>
              </a:schemeClr>
            </a:bgClr>
          </a:pattFill>
          <a:effectLst>
            <a:outerShdw dist="190500" dir="2700000" algn="tl" rotWithShape="0">
              <a:srgbClr val="D63700"/>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sp>
        <p:nvSpPr>
          <p:cNvPr id="11" name="그림 개체 틀 17">
            <a:extLst>
              <a:ext uri="{FF2B5EF4-FFF2-40B4-BE49-F238E27FC236}">
                <a16:creationId xmlns:a16="http://schemas.microsoft.com/office/drawing/2014/main" id="{B5A91FB7-85DA-47D0-8B06-EB4E241A830D}"/>
              </a:ext>
            </a:extLst>
          </p:cNvPr>
          <p:cNvSpPr>
            <a:spLocks noGrp="1"/>
          </p:cNvSpPr>
          <p:nvPr>
            <p:ph type="pic" sz="quarter" idx="15" hasCustomPrompt="1"/>
          </p:nvPr>
        </p:nvSpPr>
        <p:spPr>
          <a:xfrm>
            <a:off x="6246630" y="1155123"/>
            <a:ext cx="1976212" cy="1976210"/>
          </a:xfrm>
          <a:prstGeom prst="roundRect">
            <a:avLst>
              <a:gd name="adj" fmla="val 5465"/>
            </a:avLst>
          </a:prstGeom>
          <a:pattFill prst="pct10">
            <a:fgClr>
              <a:schemeClr val="bg1">
                <a:lumMod val="75000"/>
              </a:schemeClr>
            </a:fgClr>
            <a:bgClr>
              <a:schemeClr val="bg1">
                <a:lumMod val="95000"/>
              </a:schemeClr>
            </a:bgClr>
          </a:pattFill>
          <a:effectLst>
            <a:outerShdw dist="190500" dir="2700000" algn="tl" rotWithShape="0">
              <a:srgbClr val="D63700"/>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sp>
        <p:nvSpPr>
          <p:cNvPr id="12" name="그림 개체 틀 17">
            <a:extLst>
              <a:ext uri="{FF2B5EF4-FFF2-40B4-BE49-F238E27FC236}">
                <a16:creationId xmlns:a16="http://schemas.microsoft.com/office/drawing/2014/main" id="{5840E7CC-F2A4-4973-B115-E6243D185D94}"/>
              </a:ext>
            </a:extLst>
          </p:cNvPr>
          <p:cNvSpPr>
            <a:spLocks noGrp="1"/>
          </p:cNvSpPr>
          <p:nvPr>
            <p:ph type="pic" sz="quarter" idx="16" hasCustomPrompt="1"/>
          </p:nvPr>
        </p:nvSpPr>
        <p:spPr>
          <a:xfrm>
            <a:off x="1103130" y="3726667"/>
            <a:ext cx="1976212" cy="1976210"/>
          </a:xfrm>
          <a:prstGeom prst="roundRect">
            <a:avLst>
              <a:gd name="adj" fmla="val 5465"/>
            </a:avLst>
          </a:prstGeom>
          <a:pattFill prst="pct10">
            <a:fgClr>
              <a:schemeClr val="bg1">
                <a:lumMod val="75000"/>
              </a:schemeClr>
            </a:fgClr>
            <a:bgClr>
              <a:schemeClr val="bg1">
                <a:lumMod val="95000"/>
              </a:schemeClr>
            </a:bgClr>
          </a:pattFill>
          <a:effectLst>
            <a:outerShdw dist="190500" dir="2700000" algn="tl" rotWithShape="0">
              <a:srgbClr val="D63700"/>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sp>
        <p:nvSpPr>
          <p:cNvPr id="13" name="그림 개체 틀 17">
            <a:extLst>
              <a:ext uri="{FF2B5EF4-FFF2-40B4-BE49-F238E27FC236}">
                <a16:creationId xmlns:a16="http://schemas.microsoft.com/office/drawing/2014/main" id="{957CF400-A8FD-49B4-9BDC-166AC28A0999}"/>
              </a:ext>
            </a:extLst>
          </p:cNvPr>
          <p:cNvSpPr>
            <a:spLocks noGrp="1"/>
          </p:cNvSpPr>
          <p:nvPr>
            <p:ph type="pic" sz="quarter" idx="17" hasCustomPrompt="1"/>
          </p:nvPr>
        </p:nvSpPr>
        <p:spPr>
          <a:xfrm>
            <a:off x="6246630" y="3726667"/>
            <a:ext cx="1976212" cy="1976210"/>
          </a:xfrm>
          <a:prstGeom prst="roundRect">
            <a:avLst>
              <a:gd name="adj" fmla="val 5465"/>
            </a:avLst>
          </a:prstGeom>
          <a:pattFill prst="pct10">
            <a:fgClr>
              <a:schemeClr val="bg1">
                <a:lumMod val="75000"/>
              </a:schemeClr>
            </a:fgClr>
            <a:bgClr>
              <a:schemeClr val="bg1">
                <a:lumMod val="95000"/>
              </a:schemeClr>
            </a:bgClr>
          </a:pattFill>
          <a:effectLst>
            <a:outerShdw dist="190500" dir="2700000" algn="tl" rotWithShape="0">
              <a:srgbClr val="D63700"/>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spTree>
    <p:extLst>
      <p:ext uri="{BB962C8B-B14F-4D97-AF65-F5344CB8AC3E}">
        <p14:creationId xmlns:p14="http://schemas.microsoft.com/office/powerpoint/2010/main" val="1667141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hasCustomPrompt="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24/11/2025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5322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05E3EB6D-C110-41E2-99D4-0AAC197E1C8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9862"/>
          <a:stretch/>
        </p:blipFill>
        <p:spPr>
          <a:xfrm flipH="1">
            <a:off x="3462867" y="0"/>
            <a:ext cx="5266266" cy="861462"/>
          </a:xfrm>
          <a:prstGeom prst="rect">
            <a:avLst/>
          </a:prstGeom>
        </p:spPr>
      </p:pic>
      <p:pic>
        <p:nvPicPr>
          <p:cNvPr id="5" name="그래픽 4">
            <a:extLst>
              <a:ext uri="{FF2B5EF4-FFF2-40B4-BE49-F238E27FC236}">
                <a16:creationId xmlns:a16="http://schemas.microsoft.com/office/drawing/2014/main" id="{E3656C86-3BDE-47DC-9744-F195B414E1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9862"/>
          <a:stretch/>
        </p:blipFill>
        <p:spPr>
          <a:xfrm flipV="1">
            <a:off x="1874619" y="5476925"/>
            <a:ext cx="8442762" cy="1381075"/>
          </a:xfrm>
          <a:prstGeom prst="rect">
            <a:avLst/>
          </a:prstGeom>
        </p:spPr>
      </p:pic>
      <p:pic>
        <p:nvPicPr>
          <p:cNvPr id="11" name="그림 10">
            <a:extLst>
              <a:ext uri="{FF2B5EF4-FFF2-40B4-BE49-F238E27FC236}">
                <a16:creationId xmlns:a16="http://schemas.microsoft.com/office/drawing/2014/main" id="{03A33277-A190-4493-9505-9169441C25C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341717">
            <a:off x="176367" y="287937"/>
            <a:ext cx="1854980" cy="1328883"/>
          </a:xfrm>
          <a:prstGeom prst="rect">
            <a:avLst/>
          </a:prstGeom>
        </p:spPr>
      </p:pic>
      <p:pic>
        <p:nvPicPr>
          <p:cNvPr id="12" name="그림 11">
            <a:extLst>
              <a:ext uri="{FF2B5EF4-FFF2-40B4-BE49-F238E27FC236}">
                <a16:creationId xmlns:a16="http://schemas.microsoft.com/office/drawing/2014/main" id="{75CD4BE4-BDBA-4D25-ACE2-EF0B784DE6A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751425">
            <a:off x="260096" y="6293085"/>
            <a:ext cx="2310932" cy="424775"/>
          </a:xfrm>
          <a:prstGeom prst="rect">
            <a:avLst/>
          </a:prstGeom>
        </p:spPr>
      </p:pic>
      <p:pic>
        <p:nvPicPr>
          <p:cNvPr id="14" name="그림 13">
            <a:extLst>
              <a:ext uri="{FF2B5EF4-FFF2-40B4-BE49-F238E27FC236}">
                <a16:creationId xmlns:a16="http://schemas.microsoft.com/office/drawing/2014/main" id="{2F205ABC-9A3D-40FA-9862-4F91A21309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721563">
            <a:off x="10391872" y="5818088"/>
            <a:ext cx="1605571" cy="720948"/>
          </a:xfrm>
          <a:prstGeom prst="rect">
            <a:avLst/>
          </a:prstGeom>
        </p:spPr>
      </p:pic>
    </p:spTree>
    <p:extLst>
      <p:ext uri="{BB962C8B-B14F-4D97-AF65-F5344CB8AC3E}">
        <p14:creationId xmlns:p14="http://schemas.microsoft.com/office/powerpoint/2010/main" val="3777797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FF7B1D"/>
        </a:solidFill>
        <a:effectLst/>
      </p:bgPr>
    </p:bg>
    <p:spTree>
      <p:nvGrpSpPr>
        <p:cNvPr id="1" name=""/>
        <p:cNvGrpSpPr/>
        <p:nvPr/>
      </p:nvGrpSpPr>
      <p:grpSpPr>
        <a:xfrm>
          <a:off x="0" y="0"/>
          <a:ext cx="0" cy="0"/>
          <a:chOff x="0" y="0"/>
          <a:chExt cx="0" cy="0"/>
        </a:xfrm>
      </p:grpSpPr>
      <p:pic>
        <p:nvPicPr>
          <p:cNvPr id="26" name="그래픽 25">
            <a:extLst>
              <a:ext uri="{FF2B5EF4-FFF2-40B4-BE49-F238E27FC236}">
                <a16:creationId xmlns:a16="http://schemas.microsoft.com/office/drawing/2014/main" id="{9C8FE8CA-C89B-401E-A7FC-F8A90514F94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127" b="48625"/>
          <a:stretch/>
        </p:blipFill>
        <p:spPr>
          <a:xfrm flipH="1">
            <a:off x="6920264" y="3771900"/>
            <a:ext cx="5271736" cy="3086100"/>
          </a:xfrm>
          <a:prstGeom prst="rect">
            <a:avLst/>
          </a:prstGeom>
        </p:spPr>
      </p:pic>
      <p:pic>
        <p:nvPicPr>
          <p:cNvPr id="32" name="그래픽 31">
            <a:extLst>
              <a:ext uri="{FF2B5EF4-FFF2-40B4-BE49-F238E27FC236}">
                <a16:creationId xmlns:a16="http://schemas.microsoft.com/office/drawing/2014/main" id="{D7A8229E-A42A-46C8-97F6-AD26C7552A2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265" t="79862"/>
          <a:stretch/>
        </p:blipFill>
        <p:spPr>
          <a:xfrm>
            <a:off x="0" y="0"/>
            <a:ext cx="7998262" cy="1381075"/>
          </a:xfrm>
          <a:prstGeom prst="rect">
            <a:avLst/>
          </a:prstGeom>
        </p:spPr>
      </p:pic>
      <p:sp>
        <p:nvSpPr>
          <p:cNvPr id="9" name="그림 개체 틀 12">
            <a:extLst>
              <a:ext uri="{FF2B5EF4-FFF2-40B4-BE49-F238E27FC236}">
                <a16:creationId xmlns:a16="http://schemas.microsoft.com/office/drawing/2014/main" id="{089BB3C9-9425-4934-8523-5A03ABE52AA9}"/>
              </a:ext>
            </a:extLst>
          </p:cNvPr>
          <p:cNvSpPr>
            <a:spLocks noGrp="1"/>
          </p:cNvSpPr>
          <p:nvPr>
            <p:ph type="pic" sz="quarter" idx="14" hasCustomPrompt="1"/>
          </p:nvPr>
        </p:nvSpPr>
        <p:spPr>
          <a:xfrm>
            <a:off x="515893" y="689690"/>
            <a:ext cx="4441037" cy="5478620"/>
          </a:xfrm>
          <a:prstGeom prst="roundRect">
            <a:avLst>
              <a:gd name="adj" fmla="val 2501"/>
            </a:avLst>
          </a:prstGeom>
          <a:pattFill prst="pct10">
            <a:fgClr>
              <a:schemeClr val="bg1">
                <a:lumMod val="75000"/>
              </a:schemeClr>
            </a:fgClr>
            <a:bgClr>
              <a:schemeClr val="bg1">
                <a:lumMod val="95000"/>
              </a:schemeClr>
            </a:bgClr>
          </a:pattFill>
          <a:effectLst>
            <a:outerShdw dist="190500" dir="2700000" algn="tl" rotWithShape="0">
              <a:srgbClr val="922600"/>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A612B4AE-6F13-4A5B-8B6B-239931929A8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7903384">
            <a:off x="4480873" y="5356869"/>
            <a:ext cx="2175460" cy="1275043"/>
          </a:xfrm>
          <a:prstGeom prst="rect">
            <a:avLst/>
          </a:prstGeom>
        </p:spPr>
      </p:pic>
      <p:pic>
        <p:nvPicPr>
          <p:cNvPr id="14" name="그림 13">
            <a:extLst>
              <a:ext uri="{FF2B5EF4-FFF2-40B4-BE49-F238E27FC236}">
                <a16:creationId xmlns:a16="http://schemas.microsoft.com/office/drawing/2014/main" id="{FA7468E8-ED1A-4DD0-9C7A-D042F3921B0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652625" flipH="1">
            <a:off x="10340941" y="591257"/>
            <a:ext cx="1967993" cy="498818"/>
          </a:xfrm>
          <a:prstGeom prst="rect">
            <a:avLst/>
          </a:prstGeom>
        </p:spPr>
      </p:pic>
    </p:spTree>
    <p:extLst>
      <p:ext uri="{BB962C8B-B14F-4D97-AF65-F5344CB8AC3E}">
        <p14:creationId xmlns:p14="http://schemas.microsoft.com/office/powerpoint/2010/main" val="964196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FF7B1D"/>
        </a:solidFill>
        <a:effectLst/>
      </p:bgPr>
    </p:bg>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1C0287A5-E555-4442-A4BC-B29E4797C9A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45401" b="37818"/>
          <a:stretch/>
        </p:blipFill>
        <p:spPr>
          <a:xfrm rot="5400000" flipH="1" flipV="1">
            <a:off x="8638568" y="-365731"/>
            <a:ext cx="3187700" cy="3919163"/>
          </a:xfrm>
          <a:prstGeom prst="rect">
            <a:avLst/>
          </a:prstGeom>
        </p:spPr>
      </p:pic>
      <p:pic>
        <p:nvPicPr>
          <p:cNvPr id="17" name="그래픽 16">
            <a:extLst>
              <a:ext uri="{FF2B5EF4-FFF2-40B4-BE49-F238E27FC236}">
                <a16:creationId xmlns:a16="http://schemas.microsoft.com/office/drawing/2014/main" id="{0F9256B0-833F-48C1-B788-63CFA2D44BD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2462" b="50855"/>
          <a:stretch/>
        </p:blipFill>
        <p:spPr>
          <a:xfrm flipH="1">
            <a:off x="-1" y="3175001"/>
            <a:ext cx="4954763" cy="3683000"/>
          </a:xfrm>
          <a:prstGeom prst="rect">
            <a:avLst/>
          </a:prstGeom>
        </p:spPr>
      </p:pic>
      <p:pic>
        <p:nvPicPr>
          <p:cNvPr id="43" name="그림 42">
            <a:extLst>
              <a:ext uri="{FF2B5EF4-FFF2-40B4-BE49-F238E27FC236}">
                <a16:creationId xmlns:a16="http://schemas.microsoft.com/office/drawing/2014/main" id="{0434BFEF-9A6D-4ACA-B211-0E5864E14D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516502">
            <a:off x="10335669" y="248424"/>
            <a:ext cx="1527631" cy="826168"/>
          </a:xfrm>
          <a:prstGeom prst="rect">
            <a:avLst/>
          </a:prstGeom>
        </p:spPr>
      </p:pic>
      <p:pic>
        <p:nvPicPr>
          <p:cNvPr id="53" name="그림 52">
            <a:extLst>
              <a:ext uri="{FF2B5EF4-FFF2-40B4-BE49-F238E27FC236}">
                <a16:creationId xmlns:a16="http://schemas.microsoft.com/office/drawing/2014/main" id="{7954A290-EFDC-4D93-81C8-2421B9EE7F2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45107">
            <a:off x="-15307" y="5660539"/>
            <a:ext cx="1593880" cy="946975"/>
          </a:xfrm>
          <a:prstGeom prst="rect">
            <a:avLst/>
          </a:prstGeom>
        </p:spPr>
      </p:pic>
      <p:pic>
        <p:nvPicPr>
          <p:cNvPr id="60" name="그림 59">
            <a:extLst>
              <a:ext uri="{FF2B5EF4-FFF2-40B4-BE49-F238E27FC236}">
                <a16:creationId xmlns:a16="http://schemas.microsoft.com/office/drawing/2014/main" id="{45F51591-7153-44C5-BB70-B7C97A1A68C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7903384">
            <a:off x="9675021" y="5522947"/>
            <a:ext cx="2579826" cy="1512043"/>
          </a:xfrm>
          <a:prstGeom prst="rect">
            <a:avLst/>
          </a:prstGeom>
        </p:spPr>
      </p:pic>
    </p:spTree>
    <p:extLst>
      <p:ext uri="{BB962C8B-B14F-4D97-AF65-F5344CB8AC3E}">
        <p14:creationId xmlns:p14="http://schemas.microsoft.com/office/powerpoint/2010/main" val="2398849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FF7B1D"/>
        </a:solidFill>
        <a:effectLst/>
      </p:bgPr>
    </p:bg>
    <p:spTree>
      <p:nvGrpSpPr>
        <p:cNvPr id="1" name=""/>
        <p:cNvGrpSpPr/>
        <p:nvPr/>
      </p:nvGrpSpPr>
      <p:grpSpPr>
        <a:xfrm>
          <a:off x="0" y="0"/>
          <a:ext cx="0" cy="0"/>
          <a:chOff x="0" y="0"/>
          <a:chExt cx="0" cy="0"/>
        </a:xfrm>
      </p:grpSpPr>
      <p:pic>
        <p:nvPicPr>
          <p:cNvPr id="6" name="그래픽 5">
            <a:extLst>
              <a:ext uri="{FF2B5EF4-FFF2-40B4-BE49-F238E27FC236}">
                <a16:creationId xmlns:a16="http://schemas.microsoft.com/office/drawing/2014/main" id="{9EF59277-09DA-4323-B7B1-D098E4BEBC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349" b="50855"/>
          <a:stretch/>
        </p:blipFill>
        <p:spPr>
          <a:xfrm flipH="1">
            <a:off x="0" y="3487653"/>
            <a:ext cx="6220108" cy="3370347"/>
          </a:xfrm>
          <a:prstGeom prst="rect">
            <a:avLst/>
          </a:prstGeom>
        </p:spPr>
      </p:pic>
      <p:pic>
        <p:nvPicPr>
          <p:cNvPr id="10" name="그래픽 9">
            <a:extLst>
              <a:ext uri="{FF2B5EF4-FFF2-40B4-BE49-F238E27FC236}">
                <a16:creationId xmlns:a16="http://schemas.microsoft.com/office/drawing/2014/main" id="{31705E41-12C7-4B03-B707-6115CC12DAD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0497" r="1" b="56001"/>
          <a:stretch/>
        </p:blipFill>
        <p:spPr>
          <a:xfrm flipH="1" flipV="1">
            <a:off x="6750506" y="0"/>
            <a:ext cx="5441494" cy="3017479"/>
          </a:xfrm>
          <a:prstGeom prst="rect">
            <a:avLst/>
          </a:prstGeom>
        </p:spPr>
      </p:pic>
      <p:pic>
        <p:nvPicPr>
          <p:cNvPr id="13" name="그림 12">
            <a:extLst>
              <a:ext uri="{FF2B5EF4-FFF2-40B4-BE49-F238E27FC236}">
                <a16:creationId xmlns:a16="http://schemas.microsoft.com/office/drawing/2014/main" id="{672BC76A-2520-40AE-9F7A-1915DC7FD7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40240">
            <a:off x="-199871" y="5350844"/>
            <a:ext cx="1730277" cy="1013225"/>
          </a:xfrm>
          <a:prstGeom prst="rect">
            <a:avLst/>
          </a:prstGeom>
        </p:spPr>
      </p:pic>
      <p:pic>
        <p:nvPicPr>
          <p:cNvPr id="16" name="그림 15">
            <a:extLst>
              <a:ext uri="{FF2B5EF4-FFF2-40B4-BE49-F238E27FC236}">
                <a16:creationId xmlns:a16="http://schemas.microsoft.com/office/drawing/2014/main" id="{C2737663-F1E1-4656-B9AD-FC80A1D6D4F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78437" flipH="1">
            <a:off x="213140" y="669709"/>
            <a:ext cx="1605571" cy="720948"/>
          </a:xfrm>
          <a:prstGeom prst="rect">
            <a:avLst/>
          </a:prstGeom>
        </p:spPr>
      </p:pic>
      <p:pic>
        <p:nvPicPr>
          <p:cNvPr id="18" name="그림 17">
            <a:extLst>
              <a:ext uri="{FF2B5EF4-FFF2-40B4-BE49-F238E27FC236}">
                <a16:creationId xmlns:a16="http://schemas.microsoft.com/office/drawing/2014/main" id="{BCA6CFF0-C3E5-4598-9EA0-8BBAD54B2A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316456">
            <a:off x="10293728" y="822213"/>
            <a:ext cx="2322622" cy="674184"/>
          </a:xfrm>
          <a:prstGeom prst="rect">
            <a:avLst/>
          </a:prstGeom>
        </p:spPr>
      </p:pic>
      <p:pic>
        <p:nvPicPr>
          <p:cNvPr id="22" name="그림 21">
            <a:extLst>
              <a:ext uri="{FF2B5EF4-FFF2-40B4-BE49-F238E27FC236}">
                <a16:creationId xmlns:a16="http://schemas.microsoft.com/office/drawing/2014/main" id="{206FA646-AF09-4059-9997-0067870DC03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709715">
            <a:off x="10291853" y="4878798"/>
            <a:ext cx="1313295" cy="1691306"/>
          </a:xfrm>
          <a:prstGeom prst="rect">
            <a:avLst/>
          </a:prstGeom>
        </p:spPr>
      </p:pic>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479082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FF7B1D"/>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5CA7298B-514A-441F-80F6-1F868A9EA7E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7478" b="28818"/>
          <a:stretch/>
        </p:blipFill>
        <p:spPr>
          <a:xfrm>
            <a:off x="9011199" y="3487653"/>
            <a:ext cx="3180801" cy="3370347"/>
          </a:xfrm>
          <a:prstGeom prst="rect">
            <a:avLst/>
          </a:prstGeom>
        </p:spPr>
      </p:pic>
      <p:pic>
        <p:nvPicPr>
          <p:cNvPr id="6" name="그래픽 5">
            <a:extLst>
              <a:ext uri="{FF2B5EF4-FFF2-40B4-BE49-F238E27FC236}">
                <a16:creationId xmlns:a16="http://schemas.microsoft.com/office/drawing/2014/main" id="{8BE66843-5CC2-49C1-95A4-18FB2A128BF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45401" b="28818"/>
          <a:stretch/>
        </p:blipFill>
        <p:spPr>
          <a:xfrm rot="16200000" flipV="1">
            <a:off x="676459" y="-676457"/>
            <a:ext cx="3320684" cy="4673600"/>
          </a:xfrm>
          <a:prstGeom prst="rect">
            <a:avLst/>
          </a:prstGeom>
        </p:spPr>
      </p:pic>
      <p:sp>
        <p:nvSpPr>
          <p:cNvPr id="9" name="그림 개체 틀 4">
            <a:extLst>
              <a:ext uri="{FF2B5EF4-FFF2-40B4-BE49-F238E27FC236}">
                <a16:creationId xmlns:a16="http://schemas.microsoft.com/office/drawing/2014/main" id="{2F700D79-D0E3-4DF4-9727-DDDC2B2C9354}"/>
              </a:ext>
            </a:extLst>
          </p:cNvPr>
          <p:cNvSpPr>
            <a:spLocks noGrp="1"/>
          </p:cNvSpPr>
          <p:nvPr>
            <p:ph type="pic" sz="quarter" idx="11" hasCustomPrompt="1"/>
          </p:nvPr>
        </p:nvSpPr>
        <p:spPr>
          <a:xfrm>
            <a:off x="698502" y="698501"/>
            <a:ext cx="10794996" cy="2935509"/>
          </a:xfrm>
          <a:prstGeom prst="roundRect">
            <a:avLst>
              <a:gd name="adj" fmla="val 3879"/>
            </a:avLst>
          </a:prstGeom>
          <a:pattFill prst="pct10">
            <a:fgClr>
              <a:schemeClr val="bg1">
                <a:lumMod val="75000"/>
              </a:schemeClr>
            </a:fgClr>
            <a:bgClr>
              <a:schemeClr val="bg1">
                <a:lumMod val="95000"/>
              </a:schemeClr>
            </a:bgClr>
          </a:pattFill>
          <a:effectLst>
            <a:outerShdw dist="190500" dir="2700000" algn="tl" rotWithShape="0">
              <a:srgbClr val="922600"/>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1DD9630-7CE0-4719-BA02-F0E3F202FD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369444">
            <a:off x="-304364" y="5695754"/>
            <a:ext cx="1699099" cy="927490"/>
          </a:xfrm>
          <a:prstGeom prst="rect">
            <a:avLst/>
          </a:prstGeom>
        </p:spPr>
      </p:pic>
      <p:pic>
        <p:nvPicPr>
          <p:cNvPr id="20" name="그림 19">
            <a:extLst>
              <a:ext uri="{FF2B5EF4-FFF2-40B4-BE49-F238E27FC236}">
                <a16:creationId xmlns:a16="http://schemas.microsoft.com/office/drawing/2014/main" id="{908B0387-89EC-458F-9A79-D821141CCB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06125" y="3277866"/>
            <a:ext cx="685875" cy="1438000"/>
          </a:xfrm>
          <a:prstGeom prst="rect">
            <a:avLst/>
          </a:prstGeom>
        </p:spPr>
      </p:pic>
    </p:spTree>
    <p:extLst>
      <p:ext uri="{BB962C8B-B14F-4D97-AF65-F5344CB8AC3E}">
        <p14:creationId xmlns:p14="http://schemas.microsoft.com/office/powerpoint/2010/main" val="2864631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PPTMON slide">
    <p:bg>
      <p:bgPr>
        <a:solidFill>
          <a:srgbClr val="FFDEB9"/>
        </a:solidFill>
        <a:effectLst/>
      </p:bgPr>
    </p:bg>
    <p:spTree>
      <p:nvGrpSpPr>
        <p:cNvPr id="1" name=""/>
        <p:cNvGrpSpPr/>
        <p:nvPr/>
      </p:nvGrpSpPr>
      <p:grpSpPr>
        <a:xfrm>
          <a:off x="0" y="0"/>
          <a:ext cx="0" cy="0"/>
          <a:chOff x="0" y="0"/>
          <a:chExt cx="0" cy="0"/>
        </a:xfrm>
      </p:grpSpPr>
      <p:pic>
        <p:nvPicPr>
          <p:cNvPr id="26" name="그래픽 25">
            <a:extLst>
              <a:ext uri="{FF2B5EF4-FFF2-40B4-BE49-F238E27FC236}">
                <a16:creationId xmlns:a16="http://schemas.microsoft.com/office/drawing/2014/main" id="{9C8FE8CA-C89B-401E-A7FC-F8A90514F94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127" b="48625"/>
          <a:stretch/>
        </p:blipFill>
        <p:spPr>
          <a:xfrm flipH="1" flipV="1">
            <a:off x="6920264" y="0"/>
            <a:ext cx="5271736" cy="3086100"/>
          </a:xfrm>
          <a:prstGeom prst="rect">
            <a:avLst/>
          </a:prstGeom>
        </p:spPr>
      </p:pic>
      <p:pic>
        <p:nvPicPr>
          <p:cNvPr id="32" name="그래픽 31">
            <a:extLst>
              <a:ext uri="{FF2B5EF4-FFF2-40B4-BE49-F238E27FC236}">
                <a16:creationId xmlns:a16="http://schemas.microsoft.com/office/drawing/2014/main" id="{D7A8229E-A42A-46C8-97F6-AD26C7552A2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265" t="79862"/>
          <a:stretch/>
        </p:blipFill>
        <p:spPr>
          <a:xfrm flipV="1">
            <a:off x="0" y="5476925"/>
            <a:ext cx="7998262" cy="1381075"/>
          </a:xfrm>
          <a:prstGeom prst="rect">
            <a:avLst/>
          </a:prstGeom>
        </p:spPr>
      </p:pic>
      <p:pic>
        <p:nvPicPr>
          <p:cNvPr id="17" name="그림 16">
            <a:extLst>
              <a:ext uri="{FF2B5EF4-FFF2-40B4-BE49-F238E27FC236}">
                <a16:creationId xmlns:a16="http://schemas.microsoft.com/office/drawing/2014/main" id="{0F70B2D4-FD82-4209-909E-B5EC3285F0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8169" y="5423131"/>
            <a:ext cx="1500352" cy="1488661"/>
          </a:xfrm>
          <a:prstGeom prst="rect">
            <a:avLst/>
          </a:prstGeom>
        </p:spPr>
      </p:pic>
      <p:pic>
        <p:nvPicPr>
          <p:cNvPr id="18" name="그림 17">
            <a:extLst>
              <a:ext uri="{FF2B5EF4-FFF2-40B4-BE49-F238E27FC236}">
                <a16:creationId xmlns:a16="http://schemas.microsoft.com/office/drawing/2014/main" id="{298FC43E-3F14-409B-9D84-0B3268F050B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020250">
            <a:off x="-719876" y="401593"/>
            <a:ext cx="2400563" cy="1137929"/>
          </a:xfrm>
          <a:prstGeom prst="rect">
            <a:avLst/>
          </a:prstGeom>
        </p:spPr>
      </p:pic>
      <p:pic>
        <p:nvPicPr>
          <p:cNvPr id="20" name="그림 19">
            <a:extLst>
              <a:ext uri="{FF2B5EF4-FFF2-40B4-BE49-F238E27FC236}">
                <a16:creationId xmlns:a16="http://schemas.microsoft.com/office/drawing/2014/main" id="{1348ED8C-6728-4BAB-B4F5-BB35C7FE0A8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156701">
            <a:off x="10317444" y="143083"/>
            <a:ext cx="1593880" cy="946975"/>
          </a:xfrm>
          <a:prstGeom prst="rect">
            <a:avLst/>
          </a:prstGeom>
        </p:spPr>
      </p:pic>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1419818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DEB9"/>
        </a:solidFill>
        <a:effectLst/>
      </p:bgPr>
    </p:bg>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1C0287A5-E555-4442-A4BC-B29E4797C9A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45401" b="37818"/>
          <a:stretch/>
        </p:blipFill>
        <p:spPr>
          <a:xfrm rot="16200000" flipH="1">
            <a:off x="8638568" y="3304570"/>
            <a:ext cx="3187700" cy="3919163"/>
          </a:xfrm>
          <a:prstGeom prst="rect">
            <a:avLst/>
          </a:prstGeom>
        </p:spPr>
      </p:pic>
      <p:pic>
        <p:nvPicPr>
          <p:cNvPr id="17" name="그래픽 16">
            <a:extLst>
              <a:ext uri="{FF2B5EF4-FFF2-40B4-BE49-F238E27FC236}">
                <a16:creationId xmlns:a16="http://schemas.microsoft.com/office/drawing/2014/main" id="{0F9256B0-833F-48C1-B788-63CFA2D44BD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2462" b="50855"/>
          <a:stretch/>
        </p:blipFill>
        <p:spPr>
          <a:xfrm flipH="1" flipV="1">
            <a:off x="-1" y="1"/>
            <a:ext cx="4954763" cy="3683000"/>
          </a:xfrm>
          <a:prstGeom prst="rect">
            <a:avLst/>
          </a:prstGeom>
        </p:spPr>
      </p:pic>
      <p:sp>
        <p:nvSpPr>
          <p:cNvPr id="26" name="그림 개체 틀 2">
            <a:extLst>
              <a:ext uri="{FF2B5EF4-FFF2-40B4-BE49-F238E27FC236}">
                <a16:creationId xmlns:a16="http://schemas.microsoft.com/office/drawing/2014/main" id="{2F0E01A2-5DD7-4C07-8FCA-D60DDE5A36CC}"/>
              </a:ext>
            </a:extLst>
          </p:cNvPr>
          <p:cNvSpPr>
            <a:spLocks noGrp="1"/>
          </p:cNvSpPr>
          <p:nvPr>
            <p:ph type="pic" sz="quarter" idx="13" hasCustomPrompt="1"/>
          </p:nvPr>
        </p:nvSpPr>
        <p:spPr>
          <a:xfrm>
            <a:off x="5586529" y="1729473"/>
            <a:ext cx="4065962" cy="4068286"/>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4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7" name="그림 개체 틀 10">
            <a:extLst>
              <a:ext uri="{FF2B5EF4-FFF2-40B4-BE49-F238E27FC236}">
                <a16:creationId xmlns:a16="http://schemas.microsoft.com/office/drawing/2014/main" id="{3943C1C2-BA3E-4B8F-A8E1-04B59471FA86}"/>
              </a:ext>
            </a:extLst>
          </p:cNvPr>
          <p:cNvSpPr>
            <a:spLocks noGrp="1"/>
          </p:cNvSpPr>
          <p:nvPr>
            <p:ph type="pic" sz="quarter" idx="14" hasCustomPrompt="1"/>
          </p:nvPr>
        </p:nvSpPr>
        <p:spPr>
          <a:xfrm>
            <a:off x="10159020" y="1729473"/>
            <a:ext cx="2032981" cy="4068286"/>
          </a:xfrm>
          <a:custGeom>
            <a:avLst/>
            <a:gdLst>
              <a:gd name="connsiteX0" fmla="*/ 2032981 w 2032981"/>
              <a:gd name="connsiteY0" fmla="*/ 0 h 4068286"/>
              <a:gd name="connsiteX1" fmla="*/ 2032981 w 2032981"/>
              <a:gd name="connsiteY1" fmla="*/ 4068286 h 4068286"/>
              <a:gd name="connsiteX2" fmla="*/ 0 w 2032981"/>
              <a:gd name="connsiteY2" fmla="*/ 2034143 h 4068286"/>
              <a:gd name="connsiteX3" fmla="*/ 2032981 w 2032981"/>
              <a:gd name="connsiteY3" fmla="*/ 0 h 4068286"/>
            </a:gdLst>
            <a:ahLst/>
            <a:cxnLst>
              <a:cxn ang="0">
                <a:pos x="connsiteX0" y="connsiteY0"/>
              </a:cxn>
              <a:cxn ang="0">
                <a:pos x="connsiteX1" y="connsiteY1"/>
              </a:cxn>
              <a:cxn ang="0">
                <a:pos x="connsiteX2" y="connsiteY2"/>
              </a:cxn>
              <a:cxn ang="0">
                <a:pos x="connsiteX3" y="connsiteY3"/>
              </a:cxn>
            </a:cxnLst>
            <a:rect l="l" t="t" r="r" b="b"/>
            <a:pathLst>
              <a:path w="2032981" h="4068286">
                <a:moveTo>
                  <a:pt x="2032981" y="0"/>
                </a:moveTo>
                <a:lnTo>
                  <a:pt x="2032981" y="4068286"/>
                </a:lnTo>
                <a:cubicBezTo>
                  <a:pt x="910197" y="4068286"/>
                  <a:pt x="0" y="3157569"/>
                  <a:pt x="0" y="2034143"/>
                </a:cubicBezTo>
                <a:cubicBezTo>
                  <a:pt x="0" y="910717"/>
                  <a:pt x="910197" y="0"/>
                  <a:pt x="2032981" y="0"/>
                </a:cubicBezTo>
                <a:close/>
              </a:path>
            </a:pathLst>
          </a:custGeom>
          <a:pattFill prst="pct10">
            <a:fgClr>
              <a:schemeClr val="bg1">
                <a:lumMod val="75000"/>
              </a:schemeClr>
            </a:fgClr>
            <a:bgClr>
              <a:schemeClr val="bg1">
                <a:lumMod val="95000"/>
              </a:schemeClr>
            </a:bgClr>
          </a:pattFill>
        </p:spPr>
        <p:txBody>
          <a:bodyPr wrap="square" tIns="720000" anchor="ctr" anchorCtr="1">
            <a:noAutofit/>
          </a:bodyPr>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4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9645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DEB9"/>
        </a:solidFill>
        <a:effectLst/>
      </p:bgPr>
    </p:bg>
    <p:spTree>
      <p:nvGrpSpPr>
        <p:cNvPr id="1" name=""/>
        <p:cNvGrpSpPr/>
        <p:nvPr/>
      </p:nvGrpSpPr>
      <p:grpSpPr>
        <a:xfrm>
          <a:off x="0" y="0"/>
          <a:ext cx="0" cy="0"/>
          <a:chOff x="0" y="0"/>
          <a:chExt cx="0" cy="0"/>
        </a:xfrm>
      </p:grpSpPr>
      <p:pic>
        <p:nvPicPr>
          <p:cNvPr id="6" name="그래픽 5">
            <a:extLst>
              <a:ext uri="{FF2B5EF4-FFF2-40B4-BE49-F238E27FC236}">
                <a16:creationId xmlns:a16="http://schemas.microsoft.com/office/drawing/2014/main" id="{9EF59277-09DA-4323-B7B1-D098E4BEBC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349" b="50855"/>
          <a:stretch/>
        </p:blipFill>
        <p:spPr>
          <a:xfrm flipH="1" flipV="1">
            <a:off x="0" y="0"/>
            <a:ext cx="6220108" cy="3370347"/>
          </a:xfrm>
          <a:prstGeom prst="rect">
            <a:avLst/>
          </a:prstGeom>
        </p:spPr>
      </p:pic>
      <p:pic>
        <p:nvPicPr>
          <p:cNvPr id="10" name="그래픽 9">
            <a:extLst>
              <a:ext uri="{FF2B5EF4-FFF2-40B4-BE49-F238E27FC236}">
                <a16:creationId xmlns:a16="http://schemas.microsoft.com/office/drawing/2014/main" id="{31705E41-12C7-4B03-B707-6115CC12DAD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0497" r="1" b="56001"/>
          <a:stretch/>
        </p:blipFill>
        <p:spPr>
          <a:xfrm flipH="1">
            <a:off x="6750506" y="3840521"/>
            <a:ext cx="5441494" cy="3017479"/>
          </a:xfrm>
          <a:prstGeom prst="rect">
            <a:avLst/>
          </a:prstGeom>
        </p:spPr>
      </p:pic>
      <p:sp>
        <p:nvSpPr>
          <p:cNvPr id="9" name="그림 개체 틀 4">
            <a:extLst>
              <a:ext uri="{FF2B5EF4-FFF2-40B4-BE49-F238E27FC236}">
                <a16:creationId xmlns:a16="http://schemas.microsoft.com/office/drawing/2014/main" id="{98DD410C-B90D-4423-9244-DD9866F11B28}"/>
              </a:ext>
            </a:extLst>
          </p:cNvPr>
          <p:cNvSpPr>
            <a:spLocks noGrp="1"/>
          </p:cNvSpPr>
          <p:nvPr>
            <p:ph type="pic" sz="quarter" idx="13" hasCustomPrompt="1"/>
          </p:nvPr>
        </p:nvSpPr>
        <p:spPr>
          <a:xfrm>
            <a:off x="965371" y="1106905"/>
            <a:ext cx="3066260" cy="4644190"/>
          </a:xfrm>
          <a:prstGeom prst="roundRect">
            <a:avLst>
              <a:gd name="adj" fmla="val 3566"/>
            </a:avLst>
          </a:prstGeom>
          <a:pattFill prst="pct10">
            <a:fgClr>
              <a:schemeClr val="bg1">
                <a:lumMod val="75000"/>
              </a:schemeClr>
            </a:fgClr>
            <a:bgClr>
              <a:schemeClr val="bg1">
                <a:lumMod val="95000"/>
              </a:schemeClr>
            </a:bgClr>
          </a:pattFill>
          <a:effectLst>
            <a:outerShdw dist="190500" dir="2700000" algn="tl" rotWithShape="0">
              <a:srgbClr val="FF7B1D"/>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7DBA6060-264E-4942-BD12-C56CF40DAF5F}"/>
              </a:ext>
            </a:extLst>
          </p:cNvPr>
          <p:cNvSpPr>
            <a:spLocks noGrp="1"/>
          </p:cNvSpPr>
          <p:nvPr>
            <p:ph type="pic" sz="quarter" idx="14" hasCustomPrompt="1"/>
          </p:nvPr>
        </p:nvSpPr>
        <p:spPr>
          <a:xfrm>
            <a:off x="4690764" y="1106905"/>
            <a:ext cx="3066260" cy="4644190"/>
          </a:xfrm>
          <a:prstGeom prst="roundRect">
            <a:avLst>
              <a:gd name="adj" fmla="val 3566"/>
            </a:avLst>
          </a:prstGeom>
          <a:pattFill prst="pct10">
            <a:fgClr>
              <a:schemeClr val="bg1">
                <a:lumMod val="75000"/>
              </a:schemeClr>
            </a:fgClr>
            <a:bgClr>
              <a:schemeClr val="bg1">
                <a:lumMod val="95000"/>
              </a:schemeClr>
            </a:bgClr>
          </a:pattFill>
          <a:effectLst>
            <a:outerShdw dist="190500" dir="2700000" algn="tl" rotWithShape="0">
              <a:srgbClr val="FF7B1D"/>
            </a:outerShdw>
          </a:effectLst>
        </p:spPr>
        <p:txBody>
          <a:bodyPr tIns="828000" anchor="ctr" anchorCtr="1"/>
          <a:lstStyle>
            <a:lvl1pPr>
              <a:defRPr lang="ko-KR" altLang="en-US" sz="1600" dirty="0"/>
            </a:lvl1pPr>
          </a:lstStyle>
          <a:p>
            <a:pPr marL="0" marR="0" lvl="0" indent="0" fontAlgn="auto">
              <a:spcAft>
                <a:spcPts val="0"/>
              </a:spcAft>
              <a:buClrTx/>
              <a:buSzTx/>
              <a:buNone/>
              <a:tabLst/>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3CFB9059-A2C9-417E-9A28-B16A7E5D95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674" y="5868157"/>
            <a:ext cx="1839393" cy="989843"/>
          </a:xfrm>
          <a:prstGeom prst="rect">
            <a:avLst/>
          </a:prstGeom>
        </p:spPr>
      </p:pic>
      <p:pic>
        <p:nvPicPr>
          <p:cNvPr id="13" name="그림 12">
            <a:extLst>
              <a:ext uri="{FF2B5EF4-FFF2-40B4-BE49-F238E27FC236}">
                <a16:creationId xmlns:a16="http://schemas.microsoft.com/office/drawing/2014/main" id="{40364CD6-E75C-4B3A-A326-F761DA793E5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52849" y="5696613"/>
            <a:ext cx="1617263" cy="1215870"/>
          </a:xfrm>
          <a:prstGeom prst="rect">
            <a:avLst/>
          </a:prstGeom>
        </p:spPr>
      </p:pic>
      <p:pic>
        <p:nvPicPr>
          <p:cNvPr id="14" name="그림 13">
            <a:extLst>
              <a:ext uri="{FF2B5EF4-FFF2-40B4-BE49-F238E27FC236}">
                <a16:creationId xmlns:a16="http://schemas.microsoft.com/office/drawing/2014/main" id="{09D0B49E-4F16-4F9A-B514-5DC7F022134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419100">
            <a:off x="10881044" y="-120942"/>
            <a:ext cx="1605571" cy="720948"/>
          </a:xfrm>
          <a:prstGeom prst="rect">
            <a:avLst/>
          </a:prstGeom>
        </p:spPr>
      </p:pic>
      <p:pic>
        <p:nvPicPr>
          <p:cNvPr id="15" name="Picture 1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9325"/>
          <a:stretch/>
        </p:blipFill>
        <p:spPr>
          <a:xfrm>
            <a:off x="-2050397" y="-625845"/>
            <a:ext cx="2375937" cy="2451470"/>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1129453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PPTMON slide">
    <p:bg>
      <p:bgPr>
        <a:solidFill>
          <a:srgbClr val="FFDEB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5CA7298B-514A-441F-80F6-1F868A9EA7E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7478" b="28818"/>
          <a:stretch/>
        </p:blipFill>
        <p:spPr>
          <a:xfrm rot="5400000" flipH="1" flipV="1">
            <a:off x="8916426" y="-94773"/>
            <a:ext cx="3180801" cy="3370347"/>
          </a:xfrm>
          <a:prstGeom prst="rect">
            <a:avLst/>
          </a:prstGeom>
        </p:spPr>
      </p:pic>
      <p:pic>
        <p:nvPicPr>
          <p:cNvPr id="6" name="그래픽 5">
            <a:extLst>
              <a:ext uri="{FF2B5EF4-FFF2-40B4-BE49-F238E27FC236}">
                <a16:creationId xmlns:a16="http://schemas.microsoft.com/office/drawing/2014/main" id="{8BE66843-5CC2-49C1-95A4-18FB2A128BF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45401" b="28818"/>
          <a:stretch/>
        </p:blipFill>
        <p:spPr>
          <a:xfrm rot="5400000">
            <a:off x="676458" y="2860858"/>
            <a:ext cx="3320684" cy="4673600"/>
          </a:xfrm>
          <a:prstGeom prst="rect">
            <a:avLst/>
          </a:prstGeom>
        </p:spPr>
      </p:pic>
      <p:pic>
        <p:nvPicPr>
          <p:cNvPr id="26" name="그림 25">
            <a:extLst>
              <a:ext uri="{FF2B5EF4-FFF2-40B4-BE49-F238E27FC236}">
                <a16:creationId xmlns:a16="http://schemas.microsoft.com/office/drawing/2014/main" id="{38887833-CF35-4AC4-841A-D91F1AFDFF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7903384">
            <a:off x="9830539" y="5377808"/>
            <a:ext cx="2579826" cy="1512043"/>
          </a:xfrm>
          <a:prstGeom prst="rect">
            <a:avLst/>
          </a:prstGeom>
        </p:spPr>
      </p:pic>
      <p:pic>
        <p:nvPicPr>
          <p:cNvPr id="32" name="그림 31">
            <a:extLst>
              <a:ext uri="{FF2B5EF4-FFF2-40B4-BE49-F238E27FC236}">
                <a16:creationId xmlns:a16="http://schemas.microsoft.com/office/drawing/2014/main" id="{EEADBAEE-D79F-4E91-B2F1-749D4DDB7FF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945107">
            <a:off x="140890" y="5688392"/>
            <a:ext cx="1593880" cy="946975"/>
          </a:xfrm>
          <a:prstGeom prst="rect">
            <a:avLst/>
          </a:prstGeom>
        </p:spPr>
      </p:pic>
      <p:pic>
        <p:nvPicPr>
          <p:cNvPr id="37" name="그림 36">
            <a:extLst>
              <a:ext uri="{FF2B5EF4-FFF2-40B4-BE49-F238E27FC236}">
                <a16:creationId xmlns:a16="http://schemas.microsoft.com/office/drawing/2014/main" id="{90C91E96-9A66-4E5C-89F3-F2ECED47B7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8156701">
            <a:off x="10566802" y="442654"/>
            <a:ext cx="1593880" cy="946975"/>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050397" y="-625845"/>
            <a:ext cx="2375937" cy="2451470"/>
          </a:xfrm>
          <a:prstGeom prst="rect">
            <a:avLst/>
          </a:prstGeom>
        </p:spPr>
      </p:pic>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3028083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FFDEB9"/>
        </a:solidFill>
        <a:effectLst/>
      </p:bgPr>
    </p:bg>
    <p:spTree>
      <p:nvGrpSpPr>
        <p:cNvPr id="1" name=""/>
        <p:cNvGrpSpPr/>
        <p:nvPr/>
      </p:nvGrpSpPr>
      <p:grpSpPr>
        <a:xfrm>
          <a:off x="0" y="0"/>
          <a:ext cx="0" cy="0"/>
          <a:chOff x="0" y="0"/>
          <a:chExt cx="0" cy="0"/>
        </a:xfrm>
      </p:grpSpPr>
      <p:pic>
        <p:nvPicPr>
          <p:cNvPr id="26" name="그래픽 25">
            <a:extLst>
              <a:ext uri="{FF2B5EF4-FFF2-40B4-BE49-F238E27FC236}">
                <a16:creationId xmlns:a16="http://schemas.microsoft.com/office/drawing/2014/main" id="{9C8FE8CA-C89B-401E-A7FC-F8A90514F94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127" b="48625"/>
          <a:stretch/>
        </p:blipFill>
        <p:spPr>
          <a:xfrm flipH="1" flipV="1">
            <a:off x="6920264" y="0"/>
            <a:ext cx="5271736" cy="3086100"/>
          </a:xfrm>
          <a:prstGeom prst="rect">
            <a:avLst/>
          </a:prstGeom>
        </p:spPr>
      </p:pic>
      <p:pic>
        <p:nvPicPr>
          <p:cNvPr id="32" name="그래픽 31">
            <a:extLst>
              <a:ext uri="{FF2B5EF4-FFF2-40B4-BE49-F238E27FC236}">
                <a16:creationId xmlns:a16="http://schemas.microsoft.com/office/drawing/2014/main" id="{D7A8229E-A42A-46C8-97F6-AD26C7552A2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265" t="79862"/>
          <a:stretch/>
        </p:blipFill>
        <p:spPr>
          <a:xfrm flipV="1">
            <a:off x="0" y="5476925"/>
            <a:ext cx="7998262" cy="1381075"/>
          </a:xfrm>
          <a:prstGeom prst="rect">
            <a:avLst/>
          </a:prstGeom>
        </p:spPr>
      </p:pic>
      <p:sp>
        <p:nvSpPr>
          <p:cNvPr id="6" name="그림 개체 틀 11">
            <a:extLst>
              <a:ext uri="{FF2B5EF4-FFF2-40B4-BE49-F238E27FC236}">
                <a16:creationId xmlns:a16="http://schemas.microsoft.com/office/drawing/2014/main" id="{2B1F6704-853F-4673-87B1-DF603C69226E}"/>
              </a:ext>
            </a:extLst>
          </p:cNvPr>
          <p:cNvSpPr>
            <a:spLocks noGrp="1"/>
          </p:cNvSpPr>
          <p:nvPr>
            <p:ph type="pic" sz="quarter" idx="10" hasCustomPrompt="1"/>
          </p:nvPr>
        </p:nvSpPr>
        <p:spPr>
          <a:xfrm>
            <a:off x="2048152" y="748842"/>
            <a:ext cx="2422446" cy="5256000"/>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B72601E9-95D5-4B50-8B04-AD8F3D52D17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516502">
            <a:off x="34516" y="5640205"/>
            <a:ext cx="1527631" cy="826168"/>
          </a:xfrm>
          <a:prstGeom prst="rect">
            <a:avLst/>
          </a:prstGeom>
        </p:spPr>
      </p:pic>
      <p:pic>
        <p:nvPicPr>
          <p:cNvPr id="23" name="그림 22">
            <a:extLst>
              <a:ext uri="{FF2B5EF4-FFF2-40B4-BE49-F238E27FC236}">
                <a16:creationId xmlns:a16="http://schemas.microsoft.com/office/drawing/2014/main" id="{8B08C937-B742-4086-9481-EE1463696C6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83542">
            <a:off x="4940946" y="4682657"/>
            <a:ext cx="1535425" cy="2630487"/>
          </a:xfrm>
          <a:prstGeom prst="rect">
            <a:avLst/>
          </a:prstGeom>
        </p:spPr>
      </p:pic>
      <p:pic>
        <p:nvPicPr>
          <p:cNvPr id="25" name="그림 24">
            <a:extLst>
              <a:ext uri="{FF2B5EF4-FFF2-40B4-BE49-F238E27FC236}">
                <a16:creationId xmlns:a16="http://schemas.microsoft.com/office/drawing/2014/main" id="{03A2299E-0F89-45DC-8596-A2ED1DC3BD0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483466">
            <a:off x="10329594" y="384928"/>
            <a:ext cx="1745863" cy="958666"/>
          </a:xfrm>
          <a:prstGeom prst="rect">
            <a:avLst/>
          </a:prstGeom>
        </p:spPr>
      </p:pic>
      <p:pic>
        <p:nvPicPr>
          <p:cNvPr id="33" name="그림 32">
            <a:extLst>
              <a:ext uri="{FF2B5EF4-FFF2-40B4-BE49-F238E27FC236}">
                <a16:creationId xmlns:a16="http://schemas.microsoft.com/office/drawing/2014/main" id="{D6187F1E-3FDC-44DB-837F-F600360A41D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99565" y="105050"/>
            <a:ext cx="685875" cy="1438000"/>
          </a:xfrm>
          <a:prstGeom prst="rect">
            <a:avLst/>
          </a:prstGeom>
        </p:spPr>
      </p:pic>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3637277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hasCustomPrompt="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24/11/2025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1899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5CA7298B-514A-441F-80F6-1F868A9EA7E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7478" b="28818"/>
          <a:stretch/>
        </p:blipFill>
        <p:spPr>
          <a:xfrm>
            <a:off x="9011199" y="3487653"/>
            <a:ext cx="3180801" cy="3370347"/>
          </a:xfrm>
          <a:prstGeom prst="rect">
            <a:avLst/>
          </a:prstGeom>
        </p:spPr>
      </p:pic>
      <p:pic>
        <p:nvPicPr>
          <p:cNvPr id="6" name="그래픽 5">
            <a:extLst>
              <a:ext uri="{FF2B5EF4-FFF2-40B4-BE49-F238E27FC236}">
                <a16:creationId xmlns:a16="http://schemas.microsoft.com/office/drawing/2014/main" id="{8BE66843-5CC2-49C1-95A4-18FB2A128BF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45401" b="28818"/>
          <a:stretch/>
        </p:blipFill>
        <p:spPr>
          <a:xfrm flipH="1" flipV="1">
            <a:off x="-1" y="-1"/>
            <a:ext cx="3320684" cy="4673600"/>
          </a:xfrm>
          <a:prstGeom prst="rect">
            <a:avLst/>
          </a:prstGeom>
        </p:spPr>
      </p:pic>
      <p:sp>
        <p:nvSpPr>
          <p:cNvPr id="9" name="그림 개체 틀 5">
            <a:extLst>
              <a:ext uri="{FF2B5EF4-FFF2-40B4-BE49-F238E27FC236}">
                <a16:creationId xmlns:a16="http://schemas.microsoft.com/office/drawing/2014/main" id="{83E222B6-8BD4-4430-A18A-A5A1C9979069}"/>
              </a:ext>
            </a:extLst>
          </p:cNvPr>
          <p:cNvSpPr>
            <a:spLocks noGrp="1"/>
          </p:cNvSpPr>
          <p:nvPr>
            <p:ph type="pic" sz="quarter" idx="10" hasCustomPrompt="1"/>
          </p:nvPr>
        </p:nvSpPr>
        <p:spPr>
          <a:xfrm>
            <a:off x="1388257" y="715953"/>
            <a:ext cx="3997870" cy="5332422"/>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5293BA48-350C-4920-9344-B38737AFB9A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341717">
            <a:off x="10034565" y="344886"/>
            <a:ext cx="1854980" cy="1328883"/>
          </a:xfrm>
          <a:prstGeom prst="rect">
            <a:avLst/>
          </a:prstGeom>
        </p:spPr>
      </p:pic>
      <p:pic>
        <p:nvPicPr>
          <p:cNvPr id="15" name="그림 14">
            <a:extLst>
              <a:ext uri="{FF2B5EF4-FFF2-40B4-BE49-F238E27FC236}">
                <a16:creationId xmlns:a16="http://schemas.microsoft.com/office/drawing/2014/main" id="{BE751149-2B4A-457B-8903-D9E1094EFC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75017" y="5620983"/>
            <a:ext cx="1839393" cy="989843"/>
          </a:xfrm>
          <a:prstGeom prst="rect">
            <a:avLst/>
          </a:prstGeom>
        </p:spPr>
      </p:pic>
      <p:pic>
        <p:nvPicPr>
          <p:cNvPr id="22" name="그림 21">
            <a:extLst>
              <a:ext uri="{FF2B5EF4-FFF2-40B4-BE49-F238E27FC236}">
                <a16:creationId xmlns:a16="http://schemas.microsoft.com/office/drawing/2014/main" id="{90145731-9AB3-4BC5-8445-9E2ED673A3F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709715">
            <a:off x="-174250" y="5046173"/>
            <a:ext cx="1313295" cy="1691306"/>
          </a:xfrm>
          <a:prstGeom prst="rect">
            <a:avLst/>
          </a:prstGeom>
        </p:spPr>
      </p:pic>
      <p:pic>
        <p:nvPicPr>
          <p:cNvPr id="23" name="그림 22">
            <a:extLst>
              <a:ext uri="{FF2B5EF4-FFF2-40B4-BE49-F238E27FC236}">
                <a16:creationId xmlns:a16="http://schemas.microsoft.com/office/drawing/2014/main" id="{CBE33180-3090-4557-9DDF-11C13AC4314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4805" y="0"/>
            <a:ext cx="1383442" cy="1009328"/>
          </a:xfrm>
          <a:prstGeom prst="rect">
            <a:avLst/>
          </a:prstGeom>
        </p:spPr>
      </p:pic>
      <p:pic>
        <p:nvPicPr>
          <p:cNvPr id="28" name="그림 27">
            <a:extLst>
              <a:ext uri="{FF2B5EF4-FFF2-40B4-BE49-F238E27FC236}">
                <a16:creationId xmlns:a16="http://schemas.microsoft.com/office/drawing/2014/main" id="{97E1F9AD-379D-4DE9-8062-A31F1EBE4D3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88510" y="5172826"/>
            <a:ext cx="685875" cy="1438000"/>
          </a:xfrm>
          <a:prstGeom prst="rect">
            <a:avLst/>
          </a:prstGeom>
        </p:spPr>
      </p:pic>
    </p:spTree>
    <p:extLst>
      <p:ext uri="{BB962C8B-B14F-4D97-AF65-F5344CB8AC3E}">
        <p14:creationId xmlns:p14="http://schemas.microsoft.com/office/powerpoint/2010/main" val="2499436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PPTMON slide">
    <p:bg>
      <p:bgPr>
        <a:solidFill>
          <a:srgbClr val="FF7B1D"/>
        </a:solidFill>
        <a:effectLst/>
      </p:bgPr>
    </p:bg>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1C0287A5-E555-4442-A4BC-B29E4797C9A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45401" b="37818"/>
          <a:stretch/>
        </p:blipFill>
        <p:spPr>
          <a:xfrm rot="5400000" flipH="1" flipV="1">
            <a:off x="8638568" y="-365731"/>
            <a:ext cx="3187700" cy="3919163"/>
          </a:xfrm>
          <a:prstGeom prst="rect">
            <a:avLst/>
          </a:prstGeom>
        </p:spPr>
      </p:pic>
      <p:pic>
        <p:nvPicPr>
          <p:cNvPr id="17" name="그래픽 16">
            <a:extLst>
              <a:ext uri="{FF2B5EF4-FFF2-40B4-BE49-F238E27FC236}">
                <a16:creationId xmlns:a16="http://schemas.microsoft.com/office/drawing/2014/main" id="{0F9256B0-833F-48C1-B788-63CFA2D44BD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2462" b="50855"/>
          <a:stretch/>
        </p:blipFill>
        <p:spPr>
          <a:xfrm flipH="1">
            <a:off x="-1" y="3175001"/>
            <a:ext cx="4954763" cy="3683000"/>
          </a:xfrm>
          <a:prstGeom prst="rect">
            <a:avLst/>
          </a:prstGeom>
        </p:spPr>
      </p:pic>
      <p:sp>
        <p:nvSpPr>
          <p:cNvPr id="6" name="그림 개체 틀 8">
            <a:extLst>
              <a:ext uri="{FF2B5EF4-FFF2-40B4-BE49-F238E27FC236}">
                <a16:creationId xmlns:a16="http://schemas.microsoft.com/office/drawing/2014/main" id="{E998CEC6-83EB-41A0-A5EE-0DF27423327B}"/>
              </a:ext>
            </a:extLst>
          </p:cNvPr>
          <p:cNvSpPr>
            <a:spLocks noGrp="1"/>
          </p:cNvSpPr>
          <p:nvPr>
            <p:ph type="pic" sz="quarter" idx="10" hasCustomPrompt="1"/>
          </p:nvPr>
        </p:nvSpPr>
        <p:spPr>
          <a:xfrm>
            <a:off x="1796206"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7D1C05B0-CC11-4104-81ED-00B29011907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751425">
            <a:off x="10089294" y="6010433"/>
            <a:ext cx="2310932" cy="424775"/>
          </a:xfrm>
          <a:prstGeom prst="rect">
            <a:avLst/>
          </a:prstGeom>
        </p:spPr>
      </p:pic>
      <p:pic>
        <p:nvPicPr>
          <p:cNvPr id="14" name="그림 13">
            <a:extLst>
              <a:ext uri="{FF2B5EF4-FFF2-40B4-BE49-F238E27FC236}">
                <a16:creationId xmlns:a16="http://schemas.microsoft.com/office/drawing/2014/main" id="{69762573-FCEC-40F7-9442-B05FC473EF1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369444">
            <a:off x="7338232" y="4341533"/>
            <a:ext cx="1699099" cy="927490"/>
          </a:xfrm>
          <a:prstGeom prst="rect">
            <a:avLst/>
          </a:prstGeom>
        </p:spPr>
      </p:pic>
      <p:pic>
        <p:nvPicPr>
          <p:cNvPr id="18" name="그림 17">
            <a:extLst>
              <a:ext uri="{FF2B5EF4-FFF2-40B4-BE49-F238E27FC236}">
                <a16:creationId xmlns:a16="http://schemas.microsoft.com/office/drawing/2014/main" id="{0000ABB3-6931-4F70-945D-1CA4666DF0D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721563">
            <a:off x="74492" y="669708"/>
            <a:ext cx="1605571" cy="720948"/>
          </a:xfrm>
          <a:prstGeom prst="rect">
            <a:avLst/>
          </a:prstGeom>
        </p:spPr>
      </p:pic>
      <p:pic>
        <p:nvPicPr>
          <p:cNvPr id="20" name="그림 19">
            <a:extLst>
              <a:ext uri="{FF2B5EF4-FFF2-40B4-BE49-F238E27FC236}">
                <a16:creationId xmlns:a16="http://schemas.microsoft.com/office/drawing/2014/main" id="{A54B974C-3F78-4F54-913E-AB74FDAEAEB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307566">
            <a:off x="10874125" y="221227"/>
            <a:ext cx="1149620" cy="1465279"/>
          </a:xfrm>
          <a:prstGeom prst="rect">
            <a:avLst/>
          </a:prstGeom>
        </p:spPr>
      </p:pic>
      <p:pic>
        <p:nvPicPr>
          <p:cNvPr id="28" name="그림 27">
            <a:extLst>
              <a:ext uri="{FF2B5EF4-FFF2-40B4-BE49-F238E27FC236}">
                <a16:creationId xmlns:a16="http://schemas.microsoft.com/office/drawing/2014/main" id="{B5A9201D-72B6-4095-AA51-0D5F6B36D67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310277" y="278058"/>
            <a:ext cx="1445793" cy="752124"/>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3046662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FF7B1D"/>
        </a:solidFill>
        <a:effectLst/>
      </p:bgPr>
    </p:bg>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1C0287A5-E555-4442-A4BC-B29E4797C9A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45401" b="37818"/>
          <a:stretch/>
        </p:blipFill>
        <p:spPr>
          <a:xfrm rot="5400000">
            <a:off x="365730" y="3304570"/>
            <a:ext cx="3187700" cy="3919163"/>
          </a:xfrm>
          <a:prstGeom prst="rect">
            <a:avLst/>
          </a:prstGeom>
        </p:spPr>
      </p:pic>
      <p:pic>
        <p:nvPicPr>
          <p:cNvPr id="17" name="그래픽 16">
            <a:extLst>
              <a:ext uri="{FF2B5EF4-FFF2-40B4-BE49-F238E27FC236}">
                <a16:creationId xmlns:a16="http://schemas.microsoft.com/office/drawing/2014/main" id="{0F9256B0-833F-48C1-B788-63CFA2D44BD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2462" b="50855"/>
          <a:stretch/>
        </p:blipFill>
        <p:spPr>
          <a:xfrm flipV="1">
            <a:off x="7237236" y="1"/>
            <a:ext cx="4954763" cy="3683000"/>
          </a:xfrm>
          <a:prstGeom prst="rect">
            <a:avLst/>
          </a:prstGeom>
        </p:spPr>
      </p:pic>
      <p:sp>
        <p:nvSpPr>
          <p:cNvPr id="10" name="그림 개체 틀 4">
            <a:extLst>
              <a:ext uri="{FF2B5EF4-FFF2-40B4-BE49-F238E27FC236}">
                <a16:creationId xmlns:a16="http://schemas.microsoft.com/office/drawing/2014/main" id="{4424DAAE-32D3-4C2B-9F83-942A46F9DE3B}"/>
              </a:ext>
            </a:extLst>
          </p:cNvPr>
          <p:cNvSpPr>
            <a:spLocks noGrp="1"/>
          </p:cNvSpPr>
          <p:nvPr>
            <p:ph type="pic" sz="quarter" idx="13" hasCustomPrompt="1"/>
          </p:nvPr>
        </p:nvSpPr>
        <p:spPr>
          <a:xfrm>
            <a:off x="698501" y="698500"/>
            <a:ext cx="4064000" cy="5461000"/>
          </a:xfrm>
          <a:prstGeom prst="roundRect">
            <a:avLst>
              <a:gd name="adj" fmla="val 2456"/>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9" name="그림 8">
            <a:extLst>
              <a:ext uri="{FF2B5EF4-FFF2-40B4-BE49-F238E27FC236}">
                <a16:creationId xmlns:a16="http://schemas.microsoft.com/office/drawing/2014/main" id="{C244D11F-64E5-4BEE-B3DF-097805504A8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40240" flipH="1" flipV="1">
            <a:off x="-210969" y="-454956"/>
            <a:ext cx="1730277" cy="1013225"/>
          </a:xfrm>
          <a:prstGeom prst="rect">
            <a:avLst/>
          </a:prstGeom>
        </p:spPr>
      </p:pic>
      <p:pic>
        <p:nvPicPr>
          <p:cNvPr id="11" name="그림 10">
            <a:extLst>
              <a:ext uri="{FF2B5EF4-FFF2-40B4-BE49-F238E27FC236}">
                <a16:creationId xmlns:a16="http://schemas.microsoft.com/office/drawing/2014/main" id="{85661315-56F7-46D3-B3C4-DD908F11AB2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947375">
            <a:off x="9322751" y="6629247"/>
            <a:ext cx="1967993" cy="498818"/>
          </a:xfrm>
          <a:prstGeom prst="rect">
            <a:avLst/>
          </a:prstGeom>
        </p:spPr>
      </p:pic>
      <p:pic>
        <p:nvPicPr>
          <p:cNvPr id="13" name="그림 12">
            <a:extLst>
              <a:ext uri="{FF2B5EF4-FFF2-40B4-BE49-F238E27FC236}">
                <a16:creationId xmlns:a16="http://schemas.microsoft.com/office/drawing/2014/main" id="{74208BB9-656D-48E8-B8F1-1A5708E031C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316456">
            <a:off x="10938383" y="591618"/>
            <a:ext cx="2322622" cy="674184"/>
          </a:xfrm>
          <a:prstGeom prst="rect">
            <a:avLst/>
          </a:prstGeom>
        </p:spPr>
      </p:pic>
      <p:pic>
        <p:nvPicPr>
          <p:cNvPr id="20" name="그림 19">
            <a:extLst>
              <a:ext uri="{FF2B5EF4-FFF2-40B4-BE49-F238E27FC236}">
                <a16:creationId xmlns:a16="http://schemas.microsoft.com/office/drawing/2014/main" id="{1851B69F-31CF-4F8B-94B8-7D21D5B9939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8770" y="266717"/>
            <a:ext cx="1445793" cy="752124"/>
          </a:xfrm>
          <a:prstGeom prst="rect">
            <a:avLst/>
          </a:prstGeom>
        </p:spPr>
      </p:pic>
      <p:pic>
        <p:nvPicPr>
          <p:cNvPr id="21" name="그림 20">
            <a:extLst>
              <a:ext uri="{FF2B5EF4-FFF2-40B4-BE49-F238E27FC236}">
                <a16:creationId xmlns:a16="http://schemas.microsoft.com/office/drawing/2014/main" id="{F867D461-EB51-4311-861E-663F829AEC1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0419100">
            <a:off x="4066894" y="6220731"/>
            <a:ext cx="1605571" cy="720948"/>
          </a:xfrm>
          <a:prstGeom prst="rect">
            <a:avLst/>
          </a:prstGeom>
        </p:spPr>
      </p:pic>
      <p:pic>
        <p:nvPicPr>
          <p:cNvPr id="22" name="그림 21">
            <a:extLst>
              <a:ext uri="{FF2B5EF4-FFF2-40B4-BE49-F238E27FC236}">
                <a16:creationId xmlns:a16="http://schemas.microsoft.com/office/drawing/2014/main" id="{08AEA330-0FFB-45C8-9DF2-DC6AA8E7690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652625" flipH="1">
            <a:off x="10885574" y="5960095"/>
            <a:ext cx="1967993" cy="498818"/>
          </a:xfrm>
          <a:prstGeom prst="rect">
            <a:avLst/>
          </a:prstGeom>
        </p:spPr>
      </p:pic>
      <p:sp>
        <p:nvSpPr>
          <p:cNvPr id="12" name="그림 개체 틀 4">
            <a:extLst>
              <a:ext uri="{FF2B5EF4-FFF2-40B4-BE49-F238E27FC236}">
                <a16:creationId xmlns:a16="http://schemas.microsoft.com/office/drawing/2014/main" id="{339D3E2E-5859-490F-9AD4-3738AFA342FE}"/>
              </a:ext>
            </a:extLst>
          </p:cNvPr>
          <p:cNvSpPr>
            <a:spLocks noGrp="1"/>
          </p:cNvSpPr>
          <p:nvPr>
            <p:ph type="pic" sz="quarter" idx="14" hasCustomPrompt="1"/>
          </p:nvPr>
        </p:nvSpPr>
        <p:spPr>
          <a:xfrm>
            <a:off x="10172699" y="698500"/>
            <a:ext cx="1320801" cy="5461000"/>
          </a:xfrm>
          <a:prstGeom prst="roundRect">
            <a:avLst>
              <a:gd name="adj" fmla="val 6465"/>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7" y="6053559"/>
            <a:ext cx="2186247" cy="804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1"/>
                </a:solidFill>
                <a:latin typeface="#9Slide07 HoneyCream" pitchFamily="2" charset="0"/>
              </a:rPr>
              <a:t>Măng</a:t>
            </a:r>
            <a:r>
              <a:rPr lang="en-US" sz="1800" b="0" dirty="0">
                <a:solidFill>
                  <a:schemeClr val="tx1"/>
                </a:solidFill>
                <a:latin typeface="#9Slide07 HoneyCream" pitchFamily="2" charset="0"/>
              </a:rPr>
              <a:t> Non</a:t>
            </a:r>
          </a:p>
        </p:txBody>
      </p:sp>
    </p:spTree>
    <p:extLst>
      <p:ext uri="{BB962C8B-B14F-4D97-AF65-F5344CB8AC3E}">
        <p14:creationId xmlns:p14="http://schemas.microsoft.com/office/powerpoint/2010/main" val="4048865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817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364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898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404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D8E5E5-F277-62AC-95A3-245ABE9CC9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7" name="图片 6">
            <a:extLst>
              <a:ext uri="{FF2B5EF4-FFF2-40B4-BE49-F238E27FC236}">
                <a16:creationId xmlns:a16="http://schemas.microsoft.com/office/drawing/2014/main" id="{C7764765-5CBE-6030-7BC1-85B89981B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8" name="图片 7">
            <a:extLst>
              <a:ext uri="{FF2B5EF4-FFF2-40B4-BE49-F238E27FC236}">
                <a16:creationId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a16="http://schemas.microsoft.com/office/drawing/2014/main" id="{10816B53-4923-E308-D313-B49E25FB83A1}"/>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a16="http://schemas.microsoft.com/office/drawing/2014/main" id="{B6425C27-1460-69DD-8954-53C412B320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4" name="矩形: 圆角 3">
            <a:extLst>
              <a:ext uri="{FF2B5EF4-FFF2-40B4-BE49-F238E27FC236}">
                <a16:creationId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
        <p:nvSpPr>
          <p:cNvPr id="2" name="矩形: 圆角 1">
            <a:extLst>
              <a:ext uri="{FF2B5EF4-FFF2-40B4-BE49-F238E27FC236}">
                <a16:creationId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545592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84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D8A9F-E407-9A9F-54E7-A18DAF55B2F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6FE54A9-D3D4-7D1B-1341-668811E0B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DAE851-9BEA-4B9B-8879-017E338CCCC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页脚占位符 3">
            <a:extLst>
              <a:ext uri="{FF2B5EF4-FFF2-40B4-BE49-F238E27FC236}">
                <a16:creationId xmlns:a16="http://schemas.microsoft.com/office/drawing/2014/main" id="{811EA529-B71C-971B-2DB9-60BE1BC060F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5" name="灯片编号占位符 4">
            <a:extLst>
              <a:ext uri="{FF2B5EF4-FFF2-40B4-BE49-F238E27FC236}">
                <a16:creationId xmlns:a16="http://schemas.microsoft.com/office/drawing/2014/main" id="{7E0B47F8-06BE-ACE8-DAE4-9F4E060B4EF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A13BC-8EFE-4DD5-A3E5-01ABF9BFB530}"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2586557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hasCustomPrompt="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hasCustomPrompt="1"/>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24/11/2025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7522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81FB70-FB5C-4A81-B11D-86640337E09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599B7C-BCE0-4975-BE67-CA81A0D9F004}"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3" name="页脚占位符 2">
            <a:extLst>
              <a:ext uri="{FF2B5EF4-FFF2-40B4-BE49-F238E27FC236}">
                <a16:creationId xmlns:a16="http://schemas.microsoft.com/office/drawing/2014/main" id="{9BADE3BC-9F5F-472F-9BEA-9288AB021F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灯片编号占位符 3">
            <a:extLst>
              <a:ext uri="{FF2B5EF4-FFF2-40B4-BE49-F238E27FC236}">
                <a16:creationId xmlns:a16="http://schemas.microsoft.com/office/drawing/2014/main" id="{675F3C3D-846D-499C-BC27-EA86FF60108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DA485-FF35-48F3-B14F-43FDEC04C825}"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3144090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020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50BD-642F-5697-06F6-08181A2972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5F5E611-D16E-C96C-5A15-6986F8CADA5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4856D-B5E3-2F6E-FFAA-BA9E16621702}"/>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5" name="Footer Placeholder 4">
            <a:extLst>
              <a:ext uri="{FF2B5EF4-FFF2-40B4-BE49-F238E27FC236}">
                <a16:creationId xmlns:a16="http://schemas.microsoft.com/office/drawing/2014/main" id="{88F2F79E-365B-20E8-CE56-BA51C92D40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3D677F-7FF6-67AA-3C4E-BAD0BC1EC4F9}"/>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4049913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31BF-EB29-CD3E-EE8E-52029DA6DF7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E12240-D331-D2F3-9995-440B3005C85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BDB01-897A-5142-0F3E-3BF2F57E0A2F}"/>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5" name="Footer Placeholder 4">
            <a:extLst>
              <a:ext uri="{FF2B5EF4-FFF2-40B4-BE49-F238E27FC236}">
                <a16:creationId xmlns:a16="http://schemas.microsoft.com/office/drawing/2014/main" id="{9876DA78-06A4-F992-CDE4-8A59FE242B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7EA68-7714-D538-EB02-D98125C5B9DB}"/>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318435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BC84-A989-52AA-9307-8EF4486D9D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650146-FABC-0B5D-59B2-D0EA60D07D4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462CD-4E13-5F69-E537-9443A11687D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7C5F4C-2A3C-2ADE-9BAA-659DFA006ADC}"/>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6" name="Footer Placeholder 5">
            <a:extLst>
              <a:ext uri="{FF2B5EF4-FFF2-40B4-BE49-F238E27FC236}">
                <a16:creationId xmlns:a16="http://schemas.microsoft.com/office/drawing/2014/main" id="{7E8266F4-D922-71E5-1EAC-920ABC0C69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2BA53C-09D6-6572-7BAD-CACF1D347CE2}"/>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024017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0C23-011D-F351-C573-1B44E3C9CA8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D75EF9D-7657-8BD0-978B-4447D8733C4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F27EA6-B117-83E9-D1D8-C4AF9ADC9B4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BE77BE-8C0A-BCB0-8C57-BE667408D0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51B03A-61DC-A80E-2A46-F843F0CE019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1FD30-B0AB-CC12-D973-B1B2A72029DA}"/>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8" name="Footer Placeholder 7">
            <a:extLst>
              <a:ext uri="{FF2B5EF4-FFF2-40B4-BE49-F238E27FC236}">
                <a16:creationId xmlns:a16="http://schemas.microsoft.com/office/drawing/2014/main" id="{FFD49C85-EF82-42D4-2FA1-F84C5D5CFA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8726855-69BB-CE6C-1495-BBAD11CDC8A5}"/>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893659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782F-E36F-0614-F6C1-FA0060712F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DFB928E-490E-63F5-67DA-1B85AA884D04}"/>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4" name="Footer Placeholder 3">
            <a:extLst>
              <a:ext uri="{FF2B5EF4-FFF2-40B4-BE49-F238E27FC236}">
                <a16:creationId xmlns:a16="http://schemas.microsoft.com/office/drawing/2014/main" id="{A5522057-E28C-5548-B4CC-5C6FE3D895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08859CB-6B49-A874-DEA6-5BAD486F1D8B}"/>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803147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20928-9D27-9CBB-74E5-366BF423A80A}"/>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3" name="Footer Placeholder 2">
            <a:extLst>
              <a:ext uri="{FF2B5EF4-FFF2-40B4-BE49-F238E27FC236}">
                <a16:creationId xmlns:a16="http://schemas.microsoft.com/office/drawing/2014/main" id="{5153210F-C520-3F5C-9C59-59955E5824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139416-5C56-CE37-AD39-275E70F6446A}"/>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2541202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9653-BF6C-318F-8BDF-4E25C862F9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0AD45D-0EAD-69FE-2540-38BF1B6E4C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068203-00C7-B566-0B95-B24BAA4F79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805CB-E3A0-54CD-8A12-CA82128042B0}"/>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6" name="Footer Placeholder 5">
            <a:extLst>
              <a:ext uri="{FF2B5EF4-FFF2-40B4-BE49-F238E27FC236}">
                <a16:creationId xmlns:a16="http://schemas.microsoft.com/office/drawing/2014/main" id="{439C4E28-BD38-CC5B-4183-AFEFDFC4D1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EB93D5-C2A1-4CC9-5DD1-B29F4D4FBB04}"/>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22821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B983-72A6-779D-E20F-A6C327B6EF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C2F14A-9272-7848-0ED1-A687C5BC79A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FC9542-45D0-F5C4-23CF-E49B4348E5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6D528-03AD-811D-CFBD-E390A895F453}"/>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6" name="Footer Placeholder 5">
            <a:extLst>
              <a:ext uri="{FF2B5EF4-FFF2-40B4-BE49-F238E27FC236}">
                <a16:creationId xmlns:a16="http://schemas.microsoft.com/office/drawing/2014/main" id="{553BF7B9-781D-8616-E8AC-B5E331619B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871039-4206-3740-9349-9C442B3BB92D}"/>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400597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hasCustomPrompt="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hasCustomPrompt="1"/>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hasCustomPrompt="1"/>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hasCustomPrompt="1"/>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24/11/2025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9560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09F5-D6FB-E90A-5032-3CDC1230AE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6BA7D1-1B1A-0699-04C3-28068B9417D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1FE1F-505E-FD6A-A44C-5A37088A0EB3}"/>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5" name="Footer Placeholder 4">
            <a:extLst>
              <a:ext uri="{FF2B5EF4-FFF2-40B4-BE49-F238E27FC236}">
                <a16:creationId xmlns:a16="http://schemas.microsoft.com/office/drawing/2014/main" id="{734CE9A3-9865-ADD7-670C-1FF9644EF4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43A17C-17D0-30D3-E5CF-A2EDA3F7B4A6}"/>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15346654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B3806-B672-B24A-D7DE-5D4FADD0A7E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4181DC-4939-C39F-6E84-70A85B8A420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2D54B-635A-B925-8D81-BE14DBFA24E0}"/>
              </a:ext>
            </a:extLst>
          </p:cNvPr>
          <p:cNvSpPr>
            <a:spLocks noGrp="1"/>
          </p:cNvSpPr>
          <p:nvPr>
            <p:ph type="dt" sz="half" idx="10"/>
          </p:nvPr>
        </p:nvSpPr>
        <p:spPr>
          <a:xfrm>
            <a:off x="838200" y="6356350"/>
            <a:ext cx="2743200" cy="365125"/>
          </a:xfrm>
          <a:prstGeom prst="rect">
            <a:avLst/>
          </a:prstGeom>
        </p:spPr>
        <p:txBody>
          <a:bodyPr/>
          <a:lstStyle/>
          <a:p>
            <a:fld id="{1CF559BF-AFD3-46DF-A566-83A1E35456DD}" type="datetimeFigureOut">
              <a:rPr lang="en-US" smtClean="0"/>
              <a:t>24/11/2025</a:t>
            </a:fld>
            <a:endParaRPr lang="en-US"/>
          </a:p>
        </p:txBody>
      </p:sp>
      <p:sp>
        <p:nvSpPr>
          <p:cNvPr id="5" name="Footer Placeholder 4">
            <a:extLst>
              <a:ext uri="{FF2B5EF4-FFF2-40B4-BE49-F238E27FC236}">
                <a16:creationId xmlns:a16="http://schemas.microsoft.com/office/drawing/2014/main" id="{710A17B6-CF33-27D7-6839-E1AC688E58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1B9442-06BF-74E9-06D0-AB8638714E41}"/>
              </a:ext>
            </a:extLst>
          </p:cNvPr>
          <p:cNvSpPr>
            <a:spLocks noGrp="1"/>
          </p:cNvSpPr>
          <p:nvPr>
            <p:ph type="sldNum" sz="quarter" idx="12"/>
          </p:nvPr>
        </p:nvSpPr>
        <p:spPr>
          <a:xfrm>
            <a:off x="8610600" y="6356350"/>
            <a:ext cx="2743200" cy="365125"/>
          </a:xfrm>
          <a:prstGeom prst="rect">
            <a:avLst/>
          </a:prstGeom>
        </p:spPr>
        <p:txBody>
          <a:bodyPr/>
          <a:lstStyle/>
          <a:p>
            <a:fld id="{2E392C1C-BE5B-4BFF-ABD9-6E0123134F65}" type="slidenum">
              <a:rPr lang="en-US" smtClean="0"/>
              <a:t>‹#›</a:t>
            </a:fld>
            <a:endParaRPr lang="en-US"/>
          </a:p>
        </p:txBody>
      </p:sp>
    </p:spTree>
    <p:extLst>
      <p:ext uri="{BB962C8B-B14F-4D97-AF65-F5344CB8AC3E}">
        <p14:creationId xmlns:p14="http://schemas.microsoft.com/office/powerpoint/2010/main" val="41487952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9806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321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8875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8702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24/11/2025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2854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24/11/2025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2607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hasCustomPrompt="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hasCustomPrompt="1"/>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24/11/2025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7860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hasCustomPrompt="1"/>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DBCAF7-9117-4B83-9BFA-3103DBC85BC2}"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24/11/2025</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4805E-6734-4F87-9870-BCD68E2B8570}"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006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55.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54.pn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ADA95F-DB42-FB88-F2CD-0F94E0F934C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736033" y="431062"/>
            <a:ext cx="1504064" cy="1504064"/>
          </a:xfrm>
          <a:prstGeom prst="rect">
            <a:avLst/>
          </a:prstGeom>
        </p:spPr>
      </p:pic>
    </p:spTree>
    <p:extLst>
      <p:ext uri="{BB962C8B-B14F-4D97-AF65-F5344CB8AC3E}">
        <p14:creationId xmlns:p14="http://schemas.microsoft.com/office/powerpoint/2010/main" val="806227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7" r:id="rId13"/>
    <p:sldLayoutId id="2147483772" r:id="rId14"/>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B45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409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35643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79号-萌趣奶油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79号-萌趣奶油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79号-萌趣奶油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79号-萌趣奶油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680">
          <p15:clr>
            <a:srgbClr val="F26B43"/>
          </p15:clr>
        </p15:guide>
        <p15:guide id="3" pos="438">
          <p15:clr>
            <a:srgbClr val="F26B43"/>
          </p15:clr>
        </p15:guide>
        <p15:guide id="4" pos="7242">
          <p15:clr>
            <a:srgbClr val="F26B43"/>
          </p15:clr>
        </p15:guide>
        <p15:guide id="5" orient="horz" pos="459">
          <p15:clr>
            <a:srgbClr val="F26B43"/>
          </p15:clr>
        </p15:guide>
        <p15:guide id="6" orient="horz" pos="3997">
          <p15:clr>
            <a:srgbClr val="F26B43"/>
          </p15:clr>
        </p15:guide>
        <p15:guide id="7" orient="horz">
          <p15:clr>
            <a:srgbClr val="F26B43"/>
          </p15:clr>
        </p15:guide>
        <p15:guide id="8" orient="horz" pos="4320">
          <p15:clr>
            <a:srgbClr val="F26B43"/>
          </p15:clr>
        </p15:guide>
        <p15:guide id="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7FA4C218-C103-51E1-F8E6-AC0DDD57095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77CA5920-5EE9-A88B-DE56-6344293F42C5}"/>
              </a:ext>
            </a:extLst>
          </p:cNvPr>
          <p:cNvGrpSpPr/>
          <p:nvPr userDrawn="1"/>
        </p:nvGrpSpPr>
        <p:grpSpPr>
          <a:xfrm>
            <a:off x="-3600590" y="-150445"/>
            <a:ext cx="4326052" cy="2928084"/>
            <a:chOff x="6278216" y="1917262"/>
            <a:chExt cx="4339742" cy="2928084"/>
          </a:xfrm>
        </p:grpSpPr>
        <p:pic>
          <p:nvPicPr>
            <p:cNvPr id="3" name="Picture 2">
              <a:extLst>
                <a:ext uri="{FF2B5EF4-FFF2-40B4-BE49-F238E27FC236}">
                  <a16:creationId xmlns:a16="http://schemas.microsoft.com/office/drawing/2014/main" id="{94AF4525-7C3E-D100-1378-AC39F5A9E00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5" name="Freeform: Shape 4">
              <a:extLst>
                <a:ext uri="{FF2B5EF4-FFF2-40B4-BE49-F238E27FC236}">
                  <a16:creationId xmlns:a16="http://schemas.microsoft.com/office/drawing/2014/main" id="{3602739A-192D-E0DE-0D02-8B7C3DCAE2D3}"/>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8AD8EE4F-2E51-6A56-8B9B-7F874A83DC34}"/>
                </a:ext>
              </a:extLst>
            </p:cNvPr>
            <p:cNvSpPr txBox="1"/>
            <p:nvPr userDrawn="1"/>
          </p:nvSpPr>
          <p:spPr>
            <a:xfrm>
              <a:off x="7055892" y="4133718"/>
              <a:ext cx="356206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GIÁO ÁN ĐƯỢC CHIA SẺ TẠI</a:t>
              </a:r>
            </a:p>
          </p:txBody>
        </p:sp>
        <p:sp>
          <p:nvSpPr>
            <p:cNvPr id="7" name="TextBox 6">
              <a:extLst>
                <a:ext uri="{FF2B5EF4-FFF2-40B4-BE49-F238E27FC236}">
                  <a16:creationId xmlns:a16="http://schemas.microsoft.com/office/drawing/2014/main" id="{DF6A4BD6-696B-B6B9-A15A-54276E09DDC5}"/>
                </a:ext>
              </a:extLst>
            </p:cNvPr>
            <p:cNvSpPr txBox="1"/>
            <p:nvPr userDrawn="1"/>
          </p:nvSpPr>
          <p:spPr>
            <a:xfrm>
              <a:off x="6278216" y="4476014"/>
              <a:ext cx="43263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https://www.hanhtranggiaovien.com</a:t>
              </a:r>
            </a:p>
          </p:txBody>
        </p:sp>
      </p:grpSp>
    </p:spTree>
    <p:extLst>
      <p:ext uri="{BB962C8B-B14F-4D97-AF65-F5344CB8AC3E}">
        <p14:creationId xmlns:p14="http://schemas.microsoft.com/office/powerpoint/2010/main" val="212175048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image" Target="../media/image57.gif"/></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44.svg"/><Relationship Id="rId7" Type="http://schemas.openxmlformats.org/officeDocument/2006/relationships/image" Target="../media/image71.png"/><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37.svg"/><Relationship Id="rId10" Type="http://schemas.openxmlformats.org/officeDocument/2006/relationships/image" Target="../media/image74.png"/><Relationship Id="rId4" Type="http://schemas.openxmlformats.org/officeDocument/2006/relationships/image" Target="../media/image36.png"/><Relationship Id="rId9" Type="http://schemas.openxmlformats.org/officeDocument/2006/relationships/image" Target="../media/image73.png"/></Relationships>
</file>

<file path=ppt/slides/_rels/slide11.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71.png"/><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37.sv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4.svg"/><Relationship Id="rId7" Type="http://schemas.openxmlformats.org/officeDocument/2006/relationships/image" Target="../media/image72.png"/><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37.sv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4.xml"/><Relationship Id="rId6" Type="http://schemas.openxmlformats.org/officeDocument/2006/relationships/image" Target="../media/image61.png"/><Relationship Id="rId5" Type="http://schemas.microsoft.com/office/2007/relationships/hdphoto" Target="../media/hdphoto1.wdp"/><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4.xml"/><Relationship Id="rId6" Type="http://schemas.openxmlformats.org/officeDocument/2006/relationships/image" Target="../media/image61.png"/><Relationship Id="rId5" Type="http://schemas.microsoft.com/office/2007/relationships/hdphoto" Target="../media/hdphoto1.wdp"/><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6.xml"/><Relationship Id="rId6" Type="http://schemas.openxmlformats.org/officeDocument/2006/relationships/image" Target="../media/image61.png"/><Relationship Id="rId5" Type="http://schemas.microsoft.com/office/2007/relationships/hdphoto" Target="../media/hdphoto1.wdp"/><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64.png"/><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37.sv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65.png"/><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37.sv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50.png"/><Relationship Id="rId7"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66.gif"/><Relationship Id="rId5" Type="http://schemas.openxmlformats.org/officeDocument/2006/relationships/image" Target="../media/image49.png"/><Relationship Id="rId10" Type="http://schemas.openxmlformats.org/officeDocument/2006/relationships/image" Target="../media/image70.png"/><Relationship Id="rId4" Type="http://schemas.openxmlformats.org/officeDocument/2006/relationships/image" Target="../media/image51.png"/><Relationship Id="rId9" Type="http://schemas.openxmlformats.org/officeDocument/2006/relationships/image" Target="../media/image69.png"/></Relationships>
</file>

<file path=ppt/slides/_rels/slide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1.png"/><Relationship Id="rId7" Type="http://schemas.openxmlformats.org/officeDocument/2006/relationships/image" Target="../media/image68.svg"/><Relationship Id="rId2" Type="http://schemas.openxmlformats.org/officeDocument/2006/relationships/image" Target="../media/image50.png"/><Relationship Id="rId1" Type="http://schemas.openxmlformats.org/officeDocument/2006/relationships/slideLayout" Target="../slideLayouts/slideLayout40.xml"/><Relationship Id="rId6" Type="http://schemas.openxmlformats.org/officeDocument/2006/relationships/image" Target="../media/image67.png"/><Relationship Id="rId5" Type="http://schemas.openxmlformats.org/officeDocument/2006/relationships/image" Target="../media/image66.gif"/><Relationship Id="rId4" Type="http://schemas.openxmlformats.org/officeDocument/2006/relationships/image" Target="../media/image49.png"/><Relationship Id="rId9" Type="http://schemas.openxmlformats.org/officeDocument/2006/relationships/image" Target="../media/image70.png"/></Relationships>
</file>

<file path=ppt/slides/_rels/slide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1.png"/><Relationship Id="rId7" Type="http://schemas.openxmlformats.org/officeDocument/2006/relationships/image" Target="../media/image68.svg"/><Relationship Id="rId2" Type="http://schemas.openxmlformats.org/officeDocument/2006/relationships/image" Target="../media/image50.png"/><Relationship Id="rId1" Type="http://schemas.openxmlformats.org/officeDocument/2006/relationships/slideLayout" Target="../slideLayouts/slideLayout40.xml"/><Relationship Id="rId6" Type="http://schemas.openxmlformats.org/officeDocument/2006/relationships/image" Target="../media/image67.png"/><Relationship Id="rId5" Type="http://schemas.openxmlformats.org/officeDocument/2006/relationships/image" Target="../media/image66.gif"/><Relationship Id="rId4" Type="http://schemas.openxmlformats.org/officeDocument/2006/relationships/image" Target="../media/image49.png"/><Relationship Id="rId9"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3" y="84843"/>
            <a:ext cx="12327039" cy="68772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7053" y="1138190"/>
            <a:ext cx="10584626" cy="372409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Tiếng</a:t>
            </a: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6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Việt</a:t>
            </a: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Bài</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21: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Làm</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thỏ</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con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bằng</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giấy</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tiết</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a:t>
            </a:r>
            <a:r>
              <a:rPr kumimoji="0" lang="en-US" sz="42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Viết</a:t>
            </a:r>
            <a:r>
              <a:rPr lang="en-US" sz="4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Tìm</a:t>
            </a:r>
            <a:r>
              <a:rPr lang="en-US" sz="4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hiểu</a:t>
            </a:r>
            <a:r>
              <a:rPr lang="en-US" sz="4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cách</a:t>
            </a:r>
            <a:r>
              <a:rPr lang="en-US" sz="4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viết</a:t>
            </a:r>
            <a:r>
              <a:rPr lang="en-US" sz="4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a:t>
            </a:r>
            <a:r>
              <a:rPr lang="vi-VN" sz="4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ư</a:t>
            </a:r>
            <a:r>
              <a:rPr lang="en-US" sz="4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ớng</a:t>
            </a:r>
            <a:r>
              <a:rPr lang="en-US" sz="4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dẫn</a:t>
            </a:r>
            <a:r>
              <a:rPr lang="en-US" sz="4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thực</a:t>
            </a:r>
            <a:r>
              <a:rPr lang="en-US" sz="4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hiện</a:t>
            </a:r>
            <a:r>
              <a:rPr lang="en-US" sz="4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một</a:t>
            </a:r>
            <a:r>
              <a:rPr lang="en-US" sz="4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công</a:t>
            </a:r>
            <a:r>
              <a:rPr lang="en-US" sz="4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2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việ</a:t>
            </a:r>
            <a:r>
              <a:rPr lang="en-US" sz="44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775950"/>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86434" y="5366554"/>
            <a:ext cx="491833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Giáo</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viên</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Tạ</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Thị Phương 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748598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7B1D">
            <a:alpha val="40000"/>
          </a:srgbClr>
        </a:solidFill>
        <a:effectLst/>
      </p:bgPr>
    </p:bg>
    <p:spTree>
      <p:nvGrpSpPr>
        <p:cNvPr id="1" name=""/>
        <p:cNvGrpSpPr/>
        <p:nvPr/>
      </p:nvGrpSpPr>
      <p:grpSpPr>
        <a:xfrm>
          <a:off x="0" y="0"/>
          <a:ext cx="0" cy="0"/>
          <a:chOff x="0" y="0"/>
          <a:chExt cx="0" cy="0"/>
        </a:xfrm>
      </p:grpSpPr>
      <p:pic>
        <p:nvPicPr>
          <p:cNvPr id="3" name="그래픽 5">
            <a:extLst>
              <a:ext uri="{FF2B5EF4-FFF2-40B4-BE49-F238E27FC236}">
                <a16:creationId xmlns:a16="http://schemas.microsoft.com/office/drawing/2014/main" id="{9EF59277-09DA-4323-B7B1-D098E4BEBCE6}"/>
              </a:ext>
            </a:extLst>
          </p:cNvPr>
          <p:cNvPicPr>
            <a:picLocks noChangeAspect="1"/>
          </p:cNvPicPr>
          <p:nvPr/>
        </p:nvPicPr>
        <p:blipFill rotWithShape="1">
          <a:blip r:embed="rId2">
            <a:duotone>
              <a:schemeClr val="accent6">
                <a:shade val="45000"/>
                <a:satMod val="135000"/>
              </a:schemeClr>
              <a:prstClr val="white"/>
            </a:duotone>
            <a:extLst>
              <a:ext uri="{96DAC541-7B7A-43D3-8B79-37D633B846F1}">
                <asvg:svgBlip xmlns:asvg="http://schemas.microsoft.com/office/drawing/2016/SVG/main" r:embed="rId3"/>
              </a:ext>
            </a:extLst>
          </a:blip>
          <a:srcRect r="7349" b="50855"/>
          <a:stretch/>
        </p:blipFill>
        <p:spPr>
          <a:xfrm flipH="1">
            <a:off x="0" y="3487653"/>
            <a:ext cx="6220108" cy="3370347"/>
          </a:xfrm>
          <a:prstGeom prst="rect">
            <a:avLst/>
          </a:prstGeom>
        </p:spPr>
      </p:pic>
      <p:pic>
        <p:nvPicPr>
          <p:cNvPr id="4" name="그래픽 9">
            <a:extLst>
              <a:ext uri="{FF2B5EF4-FFF2-40B4-BE49-F238E27FC236}">
                <a16:creationId xmlns:a16="http://schemas.microsoft.com/office/drawing/2014/main" id="{31705E41-12C7-4B03-B707-6115CC12DAD1}"/>
              </a:ext>
            </a:extLst>
          </p:cNvPr>
          <p:cNvPicPr>
            <a:picLocks noChangeAspect="1"/>
          </p:cNvPicPr>
          <p:nvPr/>
        </p:nvPicPr>
        <p:blipFill rotWithShape="1">
          <a:blip r:embed="rId4">
            <a:duotone>
              <a:schemeClr val="accent6">
                <a:shade val="45000"/>
                <a:satMod val="135000"/>
              </a:schemeClr>
              <a:prstClr val="white"/>
            </a:duotone>
            <a:extLst>
              <a:ext uri="{96DAC541-7B7A-43D3-8B79-37D633B846F1}">
                <asvg:svgBlip xmlns:asvg="http://schemas.microsoft.com/office/drawing/2016/SVG/main" r:embed="rId5"/>
              </a:ext>
            </a:extLst>
          </a:blip>
          <a:srcRect l="30497" r="1" b="56001"/>
          <a:stretch/>
        </p:blipFill>
        <p:spPr>
          <a:xfrm flipH="1" flipV="1">
            <a:off x="6750506" y="0"/>
            <a:ext cx="5441494" cy="3017479"/>
          </a:xfrm>
          <a:prstGeom prst="rect">
            <a:avLst/>
          </a:prstGeom>
        </p:spPr>
      </p:pic>
      <p:pic>
        <p:nvPicPr>
          <p:cNvPr id="11" name="Picture 5"/>
          <p:cNvPicPr>
            <a:picLocks noChangeAspect="1"/>
          </p:cNvPicPr>
          <p:nvPr/>
        </p:nvPicPr>
        <p:blipFill>
          <a:blip r:embed="rId6"/>
          <a:srcRect/>
          <a:stretch>
            <a:fillRect/>
          </a:stretch>
        </p:blipFill>
        <p:spPr>
          <a:xfrm>
            <a:off x="408593" y="-1282688"/>
            <a:ext cx="6566535" cy="7037360"/>
          </a:xfrm>
          <a:prstGeom prst="rect">
            <a:avLst/>
          </a:prstGeom>
        </p:spPr>
      </p:pic>
      <p:grpSp>
        <p:nvGrpSpPr>
          <p:cNvPr id="12" name="Group 11"/>
          <p:cNvGrpSpPr/>
          <p:nvPr/>
        </p:nvGrpSpPr>
        <p:grpSpPr>
          <a:xfrm>
            <a:off x="304960" y="228601"/>
            <a:ext cx="11751205" cy="1164264"/>
            <a:chOff x="2098934" y="2575361"/>
            <a:chExt cx="8536164" cy="1355733"/>
          </a:xfrm>
        </p:grpSpPr>
        <p:sp>
          <p:nvSpPr>
            <p:cNvPr id="13" name="Rounded Rectangle 12"/>
            <p:cNvSpPr/>
            <p:nvPr/>
          </p:nvSpPr>
          <p:spPr>
            <a:xfrm>
              <a:off x="2098934" y="2729311"/>
              <a:ext cx="8512962" cy="1201783"/>
            </a:xfrm>
            <a:prstGeom prst="roundRect">
              <a:avLst/>
            </a:prstGeom>
            <a:solidFill>
              <a:srgbClr val="D63700"/>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46933"/>
                </a:solidFill>
                <a:effectLst/>
                <a:uLnTx/>
                <a:uFillTx/>
                <a:latin typeface="UTM Avo" panose="02040603050506020204" pitchFamily="18" charset="0"/>
                <a:ea typeface="+mn-ea"/>
                <a:cs typeface="+mn-cs"/>
              </a:endParaRPr>
            </a:p>
          </p:txBody>
        </p:sp>
        <p:sp>
          <p:nvSpPr>
            <p:cNvPr id="14" name="Rounded Rectangle 13"/>
            <p:cNvSpPr/>
            <p:nvPr/>
          </p:nvSpPr>
          <p:spPr>
            <a:xfrm>
              <a:off x="2102563" y="2575361"/>
              <a:ext cx="8532535" cy="12156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0" dirty="0">
                  <a:solidFill>
                    <a:srgbClr val="002060"/>
                  </a:solidFill>
                  <a:effectLst/>
                  <a:latin typeface="Calibri" panose="020F0502020204030204" pitchFamily="34" charset="0"/>
                  <a:cs typeface="Calibri" panose="020F0502020204030204" pitchFamily="34" charset="0"/>
                </a:rPr>
                <a:t>2. </a:t>
              </a:r>
              <a:r>
                <a:rPr lang="vi-VN" sz="3200" b="1" i="0" dirty="0">
                  <a:solidFill>
                    <a:srgbClr val="002060"/>
                  </a:solidFill>
                  <a:effectLst/>
                  <a:latin typeface="Calibri" panose="020F0502020204030204" pitchFamily="34" charset="0"/>
                  <a:cs typeface="Calibri" panose="020F0502020204030204" pitchFamily="34" charset="0"/>
                </a:rPr>
                <a:t>Trao đổi những điểm cần lưu ý khi viết bài hướng dẫn thực hiện một công việc.</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4147A61F-3493-FE6F-AF6B-CEB7464C8D08}"/>
              </a:ext>
            </a:extLst>
          </p:cNvPr>
          <p:cNvSpPr/>
          <p:nvPr/>
        </p:nvSpPr>
        <p:spPr>
          <a:xfrm>
            <a:off x="414671" y="1637413"/>
            <a:ext cx="11502348" cy="49621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3B2C9B67-2112-4599-B518-3AA555F9ACC8}"/>
              </a:ext>
            </a:extLst>
          </p:cNvPr>
          <p:cNvPicPr>
            <a:picLocks noChangeAspect="1"/>
          </p:cNvPicPr>
          <p:nvPr/>
        </p:nvPicPr>
        <p:blipFill>
          <a:blip r:embed="rId7"/>
          <a:stretch>
            <a:fillRect/>
          </a:stretch>
        </p:blipFill>
        <p:spPr>
          <a:xfrm>
            <a:off x="885714" y="2438179"/>
            <a:ext cx="2916309" cy="783486"/>
          </a:xfrm>
          <a:prstGeom prst="rect">
            <a:avLst/>
          </a:prstGeom>
        </p:spPr>
      </p:pic>
      <p:pic>
        <p:nvPicPr>
          <p:cNvPr id="10" name="Picture 9">
            <a:extLst>
              <a:ext uri="{FF2B5EF4-FFF2-40B4-BE49-F238E27FC236}">
                <a16:creationId xmlns:a16="http://schemas.microsoft.com/office/drawing/2014/main" id="{1424C455-3824-64F1-B9AC-41EE9CF1C77B}"/>
              </a:ext>
            </a:extLst>
          </p:cNvPr>
          <p:cNvPicPr>
            <a:picLocks noChangeAspect="1"/>
          </p:cNvPicPr>
          <p:nvPr/>
        </p:nvPicPr>
        <p:blipFill>
          <a:blip r:embed="rId8"/>
          <a:stretch>
            <a:fillRect/>
          </a:stretch>
        </p:blipFill>
        <p:spPr>
          <a:xfrm>
            <a:off x="4431893" y="2472290"/>
            <a:ext cx="3112974" cy="855699"/>
          </a:xfrm>
          <a:prstGeom prst="rect">
            <a:avLst/>
          </a:prstGeom>
        </p:spPr>
      </p:pic>
      <p:pic>
        <p:nvPicPr>
          <p:cNvPr id="17" name="Picture 16">
            <a:extLst>
              <a:ext uri="{FF2B5EF4-FFF2-40B4-BE49-F238E27FC236}">
                <a16:creationId xmlns:a16="http://schemas.microsoft.com/office/drawing/2014/main" id="{C1788CA3-06A4-7D21-06D2-C26620D49F79}"/>
              </a:ext>
            </a:extLst>
          </p:cNvPr>
          <p:cNvPicPr>
            <a:picLocks noChangeAspect="1"/>
          </p:cNvPicPr>
          <p:nvPr/>
        </p:nvPicPr>
        <p:blipFill>
          <a:blip r:embed="rId9"/>
          <a:stretch>
            <a:fillRect/>
          </a:stretch>
        </p:blipFill>
        <p:spPr>
          <a:xfrm>
            <a:off x="7896557" y="2435631"/>
            <a:ext cx="4053748" cy="839197"/>
          </a:xfrm>
          <a:prstGeom prst="rect">
            <a:avLst/>
          </a:prstGeom>
        </p:spPr>
      </p:pic>
      <p:grpSp>
        <p:nvGrpSpPr>
          <p:cNvPr id="18" name="Group 17">
            <a:extLst>
              <a:ext uri="{FF2B5EF4-FFF2-40B4-BE49-F238E27FC236}">
                <a16:creationId xmlns:a16="http://schemas.microsoft.com/office/drawing/2014/main" id="{C8FA3C0F-D3D4-742A-A9A9-7B73C95BF515}"/>
              </a:ext>
            </a:extLst>
          </p:cNvPr>
          <p:cNvGrpSpPr/>
          <p:nvPr/>
        </p:nvGrpSpPr>
        <p:grpSpPr>
          <a:xfrm>
            <a:off x="2999959" y="3457132"/>
            <a:ext cx="5619501" cy="2590800"/>
            <a:chOff x="5875675" y="3566239"/>
            <a:chExt cx="6238626" cy="2834561"/>
          </a:xfrm>
        </p:grpSpPr>
        <p:pic>
          <p:nvPicPr>
            <p:cNvPr id="20" name="Picture 318">
              <a:extLst>
                <a:ext uri="{FF2B5EF4-FFF2-40B4-BE49-F238E27FC236}">
                  <a16:creationId xmlns:a16="http://schemas.microsoft.com/office/drawing/2014/main" id="{565C4E1D-4701-AC46-FC09-F4C05A67CF68}"/>
                </a:ext>
              </a:extLst>
            </p:cNvPr>
            <p:cNvPicPr>
              <a:picLocks noChangeAspect="1"/>
            </p:cNvPicPr>
            <p:nvPr/>
          </p:nvPicPr>
          <p:blipFill>
            <a:blip r:embed="rId10"/>
            <a:stretch>
              <a:fillRect/>
            </a:stretch>
          </p:blipFill>
          <p:spPr>
            <a:xfrm>
              <a:off x="5875675" y="3566239"/>
              <a:ext cx="6238626" cy="2834561"/>
            </a:xfrm>
            <a:prstGeom prst="rect">
              <a:avLst/>
            </a:prstGeom>
          </p:spPr>
        </p:pic>
        <p:sp>
          <p:nvSpPr>
            <p:cNvPr id="22" name="TextBox 21">
              <a:extLst>
                <a:ext uri="{FF2B5EF4-FFF2-40B4-BE49-F238E27FC236}">
                  <a16:creationId xmlns:a16="http://schemas.microsoft.com/office/drawing/2014/main" id="{BF25A272-7132-FEC2-B5F5-98E96B0FF535}"/>
                </a:ext>
              </a:extLst>
            </p:cNvPr>
            <p:cNvSpPr txBox="1"/>
            <p:nvPr/>
          </p:nvSpPr>
          <p:spPr>
            <a:xfrm>
              <a:off x="7562850" y="5829300"/>
              <a:ext cx="2638425"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Làm</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việc</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779168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7B1D">
            <a:alpha val="40000"/>
          </a:srgbClr>
        </a:solidFill>
        <a:effectLst/>
      </p:bgPr>
    </p:bg>
    <p:spTree>
      <p:nvGrpSpPr>
        <p:cNvPr id="1" name=""/>
        <p:cNvGrpSpPr/>
        <p:nvPr/>
      </p:nvGrpSpPr>
      <p:grpSpPr>
        <a:xfrm>
          <a:off x="0" y="0"/>
          <a:ext cx="0" cy="0"/>
          <a:chOff x="0" y="0"/>
          <a:chExt cx="0" cy="0"/>
        </a:xfrm>
      </p:grpSpPr>
      <p:pic>
        <p:nvPicPr>
          <p:cNvPr id="3" name="그래픽 5">
            <a:extLst>
              <a:ext uri="{FF2B5EF4-FFF2-40B4-BE49-F238E27FC236}">
                <a16:creationId xmlns:a16="http://schemas.microsoft.com/office/drawing/2014/main" id="{9EF59277-09DA-4323-B7B1-D098E4BEBCE6}"/>
              </a:ext>
            </a:extLst>
          </p:cNvPr>
          <p:cNvPicPr>
            <a:picLocks noChangeAspect="1"/>
          </p:cNvPicPr>
          <p:nvPr/>
        </p:nvPicPr>
        <p:blipFill rotWithShape="1">
          <a:blip r:embed="rId2">
            <a:duotone>
              <a:schemeClr val="accent6">
                <a:shade val="45000"/>
                <a:satMod val="135000"/>
              </a:schemeClr>
              <a:prstClr val="white"/>
            </a:duotone>
            <a:extLst>
              <a:ext uri="{96DAC541-7B7A-43D3-8B79-37D633B846F1}">
                <asvg:svgBlip xmlns:asvg="http://schemas.microsoft.com/office/drawing/2016/SVG/main" r:embed="rId3"/>
              </a:ext>
            </a:extLst>
          </a:blip>
          <a:srcRect r="7349" b="50855"/>
          <a:stretch/>
        </p:blipFill>
        <p:spPr>
          <a:xfrm flipH="1">
            <a:off x="0" y="3487653"/>
            <a:ext cx="6220108" cy="3370347"/>
          </a:xfrm>
          <a:prstGeom prst="rect">
            <a:avLst/>
          </a:prstGeom>
        </p:spPr>
      </p:pic>
      <p:pic>
        <p:nvPicPr>
          <p:cNvPr id="4" name="그래픽 9">
            <a:extLst>
              <a:ext uri="{FF2B5EF4-FFF2-40B4-BE49-F238E27FC236}">
                <a16:creationId xmlns:a16="http://schemas.microsoft.com/office/drawing/2014/main" id="{31705E41-12C7-4B03-B707-6115CC12DAD1}"/>
              </a:ext>
            </a:extLst>
          </p:cNvPr>
          <p:cNvPicPr>
            <a:picLocks noChangeAspect="1"/>
          </p:cNvPicPr>
          <p:nvPr/>
        </p:nvPicPr>
        <p:blipFill rotWithShape="1">
          <a:blip r:embed="rId4">
            <a:duotone>
              <a:schemeClr val="accent6">
                <a:shade val="45000"/>
                <a:satMod val="135000"/>
              </a:schemeClr>
              <a:prstClr val="white"/>
            </a:duotone>
            <a:extLst>
              <a:ext uri="{96DAC541-7B7A-43D3-8B79-37D633B846F1}">
                <asvg:svgBlip xmlns:asvg="http://schemas.microsoft.com/office/drawing/2016/SVG/main" r:embed="rId5"/>
              </a:ext>
            </a:extLst>
          </a:blip>
          <a:srcRect l="30497" r="1" b="56001"/>
          <a:stretch/>
        </p:blipFill>
        <p:spPr>
          <a:xfrm flipH="1" flipV="1">
            <a:off x="6750506" y="0"/>
            <a:ext cx="5441494" cy="3017479"/>
          </a:xfrm>
          <a:prstGeom prst="rect">
            <a:avLst/>
          </a:prstGeom>
        </p:spPr>
      </p:pic>
      <p:pic>
        <p:nvPicPr>
          <p:cNvPr id="11" name="Picture 5"/>
          <p:cNvPicPr>
            <a:picLocks noChangeAspect="1"/>
          </p:cNvPicPr>
          <p:nvPr/>
        </p:nvPicPr>
        <p:blipFill>
          <a:blip r:embed="rId6"/>
          <a:srcRect/>
          <a:stretch>
            <a:fillRect/>
          </a:stretch>
        </p:blipFill>
        <p:spPr>
          <a:xfrm>
            <a:off x="408593" y="-1282688"/>
            <a:ext cx="6566535" cy="7037360"/>
          </a:xfrm>
          <a:prstGeom prst="rect">
            <a:avLst/>
          </a:prstGeom>
        </p:spPr>
      </p:pic>
      <p:sp>
        <p:nvSpPr>
          <p:cNvPr id="7" name="Rectangle: Rounded Corners 6">
            <a:extLst>
              <a:ext uri="{FF2B5EF4-FFF2-40B4-BE49-F238E27FC236}">
                <a16:creationId xmlns:a16="http://schemas.microsoft.com/office/drawing/2014/main" id="{4147A61F-3493-FE6F-AF6B-CEB7464C8D08}"/>
              </a:ext>
            </a:extLst>
          </p:cNvPr>
          <p:cNvSpPr/>
          <p:nvPr/>
        </p:nvSpPr>
        <p:spPr>
          <a:xfrm>
            <a:off x="414671" y="393406"/>
            <a:ext cx="11502348" cy="63231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3B2C9B67-2112-4599-B518-3AA555F9ACC8}"/>
              </a:ext>
            </a:extLst>
          </p:cNvPr>
          <p:cNvPicPr>
            <a:picLocks noChangeAspect="1"/>
          </p:cNvPicPr>
          <p:nvPr/>
        </p:nvPicPr>
        <p:blipFill>
          <a:blip r:embed="rId7"/>
          <a:stretch>
            <a:fillRect/>
          </a:stretch>
        </p:blipFill>
        <p:spPr>
          <a:xfrm>
            <a:off x="556107" y="2307265"/>
            <a:ext cx="2059502" cy="935666"/>
          </a:xfrm>
          <a:prstGeom prst="rect">
            <a:avLst/>
          </a:prstGeom>
        </p:spPr>
      </p:pic>
      <p:grpSp>
        <p:nvGrpSpPr>
          <p:cNvPr id="2" name="Nhóm 25">
            <a:extLst>
              <a:ext uri="{FF2B5EF4-FFF2-40B4-BE49-F238E27FC236}">
                <a16:creationId xmlns:a16="http://schemas.microsoft.com/office/drawing/2014/main" id="{22AE1627-1CC8-7598-E796-DD14005D001B}"/>
              </a:ext>
            </a:extLst>
          </p:cNvPr>
          <p:cNvGrpSpPr/>
          <p:nvPr/>
        </p:nvGrpSpPr>
        <p:grpSpPr>
          <a:xfrm>
            <a:off x="2683371" y="659401"/>
            <a:ext cx="3090108" cy="1499414"/>
            <a:chOff x="11988553" y="2551351"/>
            <a:chExt cx="5533253" cy="1694573"/>
          </a:xfrm>
        </p:grpSpPr>
        <p:sp>
          <p:nvSpPr>
            <p:cNvPr id="5" name="Hình chữ nhật: Góc Tròn 26">
              <a:extLst>
                <a:ext uri="{FF2B5EF4-FFF2-40B4-BE49-F238E27FC236}">
                  <a16:creationId xmlns:a16="http://schemas.microsoft.com/office/drawing/2014/main" id="{D452098E-6C08-2A64-F296-82553C9BE32A}"/>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2933"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Hình chữ nhật 27">
              <a:extLst>
                <a:ext uri="{FF2B5EF4-FFF2-40B4-BE49-F238E27FC236}">
                  <a16:creationId xmlns:a16="http://schemas.microsoft.com/office/drawing/2014/main" id="{1BCDF7D2-D23D-F1BA-A759-7D02BA609531}"/>
                </a:ext>
              </a:extLst>
            </p:cNvPr>
            <p:cNvSpPr/>
            <p:nvPr/>
          </p:nvSpPr>
          <p:spPr>
            <a:xfrm>
              <a:off x="12030953" y="2849025"/>
              <a:ext cx="5490853" cy="904373"/>
            </a:xfrm>
            <a:prstGeom prst="rect">
              <a:avLst/>
            </a:prstGeom>
            <a:noFill/>
          </p:spPr>
          <p:txBody>
            <a:bodyPr wrap="square" lIns="60960" tIns="30480" rIns="60960" bIns="3048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w="0"/>
                  <a:solidFill>
                    <a:prstClr val="black"/>
                  </a:solidFill>
                  <a:effectLst/>
                  <a:uLnTx/>
                  <a:uFillTx/>
                  <a:latin typeface="Arial" panose="020B0604020202020204" pitchFamily="34" charset="0"/>
                  <a:ea typeface="+mn-ea"/>
                  <a:cs typeface="+mn-cs"/>
                </a:rPr>
                <a:t>Chuẩn bị</a:t>
              </a:r>
              <a:endParaRPr kumimoji="0" lang="vi-VN" sz="4800" b="0" i="0" u="none" strike="noStrike" kern="1200" cap="none" spc="0" normalizeH="0" baseline="0" noProof="0" dirty="0">
                <a:ln w="0"/>
                <a:solidFill>
                  <a:prstClr val="black"/>
                </a:solidFill>
                <a:effectLst/>
                <a:uLnTx/>
                <a:uFillTx/>
                <a:latin typeface="Arial" panose="020B0604020202020204" pitchFamily="34" charset="0"/>
                <a:ea typeface="+mn-ea"/>
                <a:cs typeface="+mn-cs"/>
              </a:endParaRPr>
            </a:p>
          </p:txBody>
        </p:sp>
      </p:grpSp>
      <p:grpSp>
        <p:nvGrpSpPr>
          <p:cNvPr id="19" name="Nhóm 31">
            <a:extLst>
              <a:ext uri="{FF2B5EF4-FFF2-40B4-BE49-F238E27FC236}">
                <a16:creationId xmlns:a16="http://schemas.microsoft.com/office/drawing/2014/main" id="{C4B6C4CB-A05A-74E1-E65B-84DCAAC63109}"/>
              </a:ext>
            </a:extLst>
          </p:cNvPr>
          <p:cNvGrpSpPr/>
          <p:nvPr/>
        </p:nvGrpSpPr>
        <p:grpSpPr>
          <a:xfrm>
            <a:off x="2736241" y="3924526"/>
            <a:ext cx="7098874" cy="1499414"/>
            <a:chOff x="11072435" y="6217421"/>
            <a:chExt cx="6571680" cy="1694573"/>
          </a:xfrm>
        </p:grpSpPr>
        <p:sp>
          <p:nvSpPr>
            <p:cNvPr id="21" name="Hình chữ nhật: Góc Tròn 32">
              <a:extLst>
                <a:ext uri="{FF2B5EF4-FFF2-40B4-BE49-F238E27FC236}">
                  <a16:creationId xmlns:a16="http://schemas.microsoft.com/office/drawing/2014/main" id="{65E8EEDE-A7AD-47C6-6608-5717F1017332}"/>
                </a:ext>
              </a:extLst>
            </p:cNvPr>
            <p:cNvSpPr/>
            <p:nvPr/>
          </p:nvSpPr>
          <p:spPr>
            <a:xfrm flipV="1">
              <a:off x="11072435" y="6217421"/>
              <a:ext cx="6406972"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867"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3" name="Hình chữ nhật 33">
              <a:extLst>
                <a:ext uri="{FF2B5EF4-FFF2-40B4-BE49-F238E27FC236}">
                  <a16:creationId xmlns:a16="http://schemas.microsoft.com/office/drawing/2014/main" id="{6093F26A-0CF9-5BDF-E329-1CFA03F1222D}"/>
                </a:ext>
              </a:extLst>
            </p:cNvPr>
            <p:cNvSpPr/>
            <p:nvPr/>
          </p:nvSpPr>
          <p:spPr>
            <a:xfrm>
              <a:off x="11237143" y="6546761"/>
              <a:ext cx="6406972" cy="904373"/>
            </a:xfrm>
            <a:prstGeom prst="rect">
              <a:avLst/>
            </a:prstGeom>
            <a:noFill/>
          </p:spPr>
          <p:txBody>
            <a:bodyPr wrap="square" lIns="60960" tIns="30480" rIns="60960" bIns="3048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0"/>
                  <a:solidFill>
                    <a:prstClr val="black"/>
                  </a:solidFill>
                  <a:effectLst/>
                  <a:uLnTx/>
                  <a:uFillTx/>
                  <a:latin typeface="Arial" panose="020B0604020202020204" pitchFamily="34" charset="0"/>
                  <a:ea typeface="+mn-ea"/>
                  <a:cs typeface="+mn-cs"/>
                </a:rPr>
                <a:t>C</a:t>
              </a:r>
              <a:r>
                <a:rPr kumimoji="0" lang="vi-VN" sz="4800" b="1" i="0" u="none" strike="noStrike" kern="1200" cap="none" spc="0" normalizeH="0" baseline="0" noProof="0" dirty="0">
                  <a:ln w="0"/>
                  <a:solidFill>
                    <a:prstClr val="black"/>
                  </a:solidFill>
                  <a:effectLst/>
                  <a:uLnTx/>
                  <a:uFillTx/>
                  <a:latin typeface="Arial" panose="020B0604020202020204" pitchFamily="34" charset="0"/>
                  <a:ea typeface="+mn-ea"/>
                  <a:cs typeface="+mn-cs"/>
                </a:rPr>
                <a:t>ác bước thực hiện.</a:t>
              </a:r>
              <a:endParaRPr kumimoji="0" lang="vi-VN" sz="4800" b="0" i="0" u="none" strike="noStrike" kern="1200" cap="none" spc="0" normalizeH="0" baseline="0" noProof="0" dirty="0">
                <a:ln w="0"/>
                <a:solidFill>
                  <a:prstClr val="black"/>
                </a:solidFill>
                <a:effectLst/>
                <a:uLnTx/>
                <a:uFillTx/>
                <a:latin typeface="Arial" panose="020B0604020202020204" pitchFamily="34" charset="0"/>
                <a:ea typeface="+mn-ea"/>
                <a:cs typeface="+mn-cs"/>
              </a:endParaRPr>
            </a:p>
          </p:txBody>
        </p:sp>
      </p:grpSp>
      <p:sp>
        <p:nvSpPr>
          <p:cNvPr id="24" name="Hình tự do: Hình 41">
            <a:extLst>
              <a:ext uri="{FF2B5EF4-FFF2-40B4-BE49-F238E27FC236}">
                <a16:creationId xmlns:a16="http://schemas.microsoft.com/office/drawing/2014/main" id="{89E5CF85-0C2A-446F-C81B-BC5A1EB27709}"/>
              </a:ext>
            </a:extLst>
          </p:cNvPr>
          <p:cNvSpPr/>
          <p:nvPr/>
        </p:nvSpPr>
        <p:spPr>
          <a:xfrm>
            <a:off x="1916293" y="1308576"/>
            <a:ext cx="760295" cy="1096899"/>
          </a:xfrm>
          <a:custGeom>
            <a:avLst/>
            <a:gdLst>
              <a:gd name="connsiteX0" fmla="*/ 21080 w 1140443"/>
              <a:gd name="connsiteY0" fmla="*/ 1716784 h 1767101"/>
              <a:gd name="connsiteX1" fmla="*/ 21080 w 1140443"/>
              <a:gd name="connsiteY1" fmla="*/ 1621534 h 1767101"/>
              <a:gd name="connsiteX2" fmla="*/ 240155 w 1140443"/>
              <a:gd name="connsiteY2" fmla="*/ 488059 h 1767101"/>
              <a:gd name="connsiteX3" fmla="*/ 1078355 w 1140443"/>
              <a:gd name="connsiteY3" fmla="*/ 30859 h 1767101"/>
              <a:gd name="connsiteX4" fmla="*/ 1078355 w 1140443"/>
              <a:gd name="connsiteY4" fmla="*/ 40384 h 1767101"/>
              <a:gd name="connsiteX5" fmla="*/ 1078355 w 1140443"/>
              <a:gd name="connsiteY5" fmla="*/ 40384 h 176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443" h="1767101">
                <a:moveTo>
                  <a:pt x="21080" y="1716784"/>
                </a:moveTo>
                <a:cubicBezTo>
                  <a:pt x="2823" y="1771553"/>
                  <a:pt x="-15433" y="1826322"/>
                  <a:pt x="21080" y="1621534"/>
                </a:cubicBezTo>
                <a:cubicBezTo>
                  <a:pt x="57593" y="1416746"/>
                  <a:pt x="63943" y="753171"/>
                  <a:pt x="240155" y="488059"/>
                </a:cubicBezTo>
                <a:cubicBezTo>
                  <a:pt x="416368" y="222946"/>
                  <a:pt x="1078355" y="30859"/>
                  <a:pt x="1078355" y="30859"/>
                </a:cubicBezTo>
                <a:cubicBezTo>
                  <a:pt x="1218055" y="-43753"/>
                  <a:pt x="1078355" y="40384"/>
                  <a:pt x="1078355" y="40384"/>
                </a:cubicBezTo>
                <a:lnTo>
                  <a:pt x="1078355" y="40384"/>
                </a:ln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Hình tự do: Hình 46">
            <a:extLst>
              <a:ext uri="{FF2B5EF4-FFF2-40B4-BE49-F238E27FC236}">
                <a16:creationId xmlns:a16="http://schemas.microsoft.com/office/drawing/2014/main" id="{A97208D0-FB07-ADBA-D1B6-87EB35C4AF54}"/>
              </a:ext>
            </a:extLst>
          </p:cNvPr>
          <p:cNvSpPr/>
          <p:nvPr/>
        </p:nvSpPr>
        <p:spPr>
          <a:xfrm>
            <a:off x="1830887" y="3157580"/>
            <a:ext cx="866967" cy="1460500"/>
          </a:xfrm>
          <a:custGeom>
            <a:avLst/>
            <a:gdLst>
              <a:gd name="connsiteX0" fmla="*/ 0 w 1295400"/>
              <a:gd name="connsiteY0" fmla="*/ 0 h 2190750"/>
              <a:gd name="connsiteX1" fmla="*/ 276225 w 1295400"/>
              <a:gd name="connsiteY1" fmla="*/ 1447800 h 2190750"/>
              <a:gd name="connsiteX2" fmla="*/ 1295400 w 1295400"/>
              <a:gd name="connsiteY2" fmla="*/ 2190750 h 2190750"/>
              <a:gd name="connsiteX3" fmla="*/ 1295400 w 1295400"/>
              <a:gd name="connsiteY3" fmla="*/ 2190750 h 2190750"/>
              <a:gd name="connsiteX4" fmla="*/ 1295400 w 1295400"/>
              <a:gd name="connsiteY4" fmla="*/ 2190750 h 2190750"/>
              <a:gd name="connsiteX5" fmla="*/ 1295400 w 1295400"/>
              <a:gd name="connsiteY5" fmla="*/ 2190750 h 2190750"/>
              <a:gd name="connsiteX6" fmla="*/ 1295400 w 1295400"/>
              <a:gd name="connsiteY6" fmla="*/ 2190750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2190750">
                <a:moveTo>
                  <a:pt x="0" y="0"/>
                </a:moveTo>
                <a:cubicBezTo>
                  <a:pt x="30162" y="541337"/>
                  <a:pt x="60325" y="1082675"/>
                  <a:pt x="276225" y="1447800"/>
                </a:cubicBezTo>
                <a:cubicBezTo>
                  <a:pt x="492125" y="1812925"/>
                  <a:pt x="1295400" y="2190750"/>
                  <a:pt x="1295400" y="2190750"/>
                </a:cubicBezTo>
                <a:lnTo>
                  <a:pt x="1295400" y="2190750"/>
                </a:lnTo>
                <a:lnTo>
                  <a:pt x="1295400" y="2190750"/>
                </a:lnTo>
                <a:lnTo>
                  <a:pt x="1295400" y="2190750"/>
                </a:lnTo>
                <a:lnTo>
                  <a:pt x="1295400" y="2190750"/>
                </a:ln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3946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7B1D">
            <a:alpha val="40000"/>
          </a:srgbClr>
        </a:solidFill>
        <a:effectLst/>
      </p:bgPr>
    </p:bg>
    <p:spTree>
      <p:nvGrpSpPr>
        <p:cNvPr id="1" name=""/>
        <p:cNvGrpSpPr/>
        <p:nvPr/>
      </p:nvGrpSpPr>
      <p:grpSpPr>
        <a:xfrm>
          <a:off x="0" y="0"/>
          <a:ext cx="0" cy="0"/>
          <a:chOff x="0" y="0"/>
          <a:chExt cx="0" cy="0"/>
        </a:xfrm>
      </p:grpSpPr>
      <p:pic>
        <p:nvPicPr>
          <p:cNvPr id="3" name="그래픽 5">
            <a:extLst>
              <a:ext uri="{FF2B5EF4-FFF2-40B4-BE49-F238E27FC236}">
                <a16:creationId xmlns:a16="http://schemas.microsoft.com/office/drawing/2014/main" id="{9EF59277-09DA-4323-B7B1-D098E4BEBCE6}"/>
              </a:ext>
            </a:extLst>
          </p:cNvPr>
          <p:cNvPicPr>
            <a:picLocks noChangeAspect="1"/>
          </p:cNvPicPr>
          <p:nvPr/>
        </p:nvPicPr>
        <p:blipFill rotWithShape="1">
          <a:blip r:embed="rId2">
            <a:duotone>
              <a:schemeClr val="accent6">
                <a:shade val="45000"/>
                <a:satMod val="135000"/>
              </a:schemeClr>
              <a:prstClr val="white"/>
            </a:duotone>
            <a:extLst>
              <a:ext uri="{96DAC541-7B7A-43D3-8B79-37D633B846F1}">
                <asvg:svgBlip xmlns:asvg="http://schemas.microsoft.com/office/drawing/2016/SVG/main" r:embed="rId3"/>
              </a:ext>
            </a:extLst>
          </a:blip>
          <a:srcRect r="7349" b="50855"/>
          <a:stretch/>
        </p:blipFill>
        <p:spPr>
          <a:xfrm flipH="1">
            <a:off x="0" y="3487653"/>
            <a:ext cx="6220108" cy="3370347"/>
          </a:xfrm>
          <a:prstGeom prst="rect">
            <a:avLst/>
          </a:prstGeom>
        </p:spPr>
      </p:pic>
      <p:pic>
        <p:nvPicPr>
          <p:cNvPr id="4" name="그래픽 9">
            <a:extLst>
              <a:ext uri="{FF2B5EF4-FFF2-40B4-BE49-F238E27FC236}">
                <a16:creationId xmlns:a16="http://schemas.microsoft.com/office/drawing/2014/main" id="{31705E41-12C7-4B03-B707-6115CC12DAD1}"/>
              </a:ext>
            </a:extLst>
          </p:cNvPr>
          <p:cNvPicPr>
            <a:picLocks noChangeAspect="1"/>
          </p:cNvPicPr>
          <p:nvPr/>
        </p:nvPicPr>
        <p:blipFill rotWithShape="1">
          <a:blip r:embed="rId4">
            <a:duotone>
              <a:schemeClr val="accent6">
                <a:shade val="45000"/>
                <a:satMod val="135000"/>
              </a:schemeClr>
              <a:prstClr val="white"/>
            </a:duotone>
            <a:extLst>
              <a:ext uri="{96DAC541-7B7A-43D3-8B79-37D633B846F1}">
                <asvg:svgBlip xmlns:asvg="http://schemas.microsoft.com/office/drawing/2016/SVG/main" r:embed="rId5"/>
              </a:ext>
            </a:extLst>
          </a:blip>
          <a:srcRect l="30497" r="1" b="56001"/>
          <a:stretch/>
        </p:blipFill>
        <p:spPr>
          <a:xfrm flipH="1" flipV="1">
            <a:off x="6750506" y="0"/>
            <a:ext cx="5441494" cy="3017479"/>
          </a:xfrm>
          <a:prstGeom prst="rect">
            <a:avLst/>
          </a:prstGeom>
        </p:spPr>
      </p:pic>
      <p:pic>
        <p:nvPicPr>
          <p:cNvPr id="11" name="Picture 5"/>
          <p:cNvPicPr>
            <a:picLocks noChangeAspect="1"/>
          </p:cNvPicPr>
          <p:nvPr/>
        </p:nvPicPr>
        <p:blipFill>
          <a:blip r:embed="rId6"/>
          <a:srcRect/>
          <a:stretch>
            <a:fillRect/>
          </a:stretch>
        </p:blipFill>
        <p:spPr>
          <a:xfrm>
            <a:off x="408593" y="-1282688"/>
            <a:ext cx="6566535" cy="7037360"/>
          </a:xfrm>
          <a:prstGeom prst="rect">
            <a:avLst/>
          </a:prstGeom>
        </p:spPr>
      </p:pic>
      <p:sp>
        <p:nvSpPr>
          <p:cNvPr id="7" name="Rectangle: Rounded Corners 6">
            <a:extLst>
              <a:ext uri="{FF2B5EF4-FFF2-40B4-BE49-F238E27FC236}">
                <a16:creationId xmlns:a16="http://schemas.microsoft.com/office/drawing/2014/main" id="{4147A61F-3493-FE6F-AF6B-CEB7464C8D08}"/>
              </a:ext>
            </a:extLst>
          </p:cNvPr>
          <p:cNvSpPr/>
          <p:nvPr/>
        </p:nvSpPr>
        <p:spPr>
          <a:xfrm>
            <a:off x="414671" y="393406"/>
            <a:ext cx="11502348" cy="63231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27" name="Picture 26">
            <a:extLst>
              <a:ext uri="{FF2B5EF4-FFF2-40B4-BE49-F238E27FC236}">
                <a16:creationId xmlns:a16="http://schemas.microsoft.com/office/drawing/2014/main" id="{B79B5BE2-D116-0D75-E2BE-E98B47818CF7}"/>
              </a:ext>
            </a:extLst>
          </p:cNvPr>
          <p:cNvPicPr>
            <a:picLocks noChangeAspect="1"/>
          </p:cNvPicPr>
          <p:nvPr/>
        </p:nvPicPr>
        <p:blipFill>
          <a:blip r:embed="rId7"/>
          <a:stretch>
            <a:fillRect/>
          </a:stretch>
        </p:blipFill>
        <p:spPr>
          <a:xfrm>
            <a:off x="551009" y="1207015"/>
            <a:ext cx="3112974" cy="855699"/>
          </a:xfrm>
          <a:prstGeom prst="rect">
            <a:avLst/>
          </a:prstGeom>
        </p:spPr>
      </p:pic>
      <p:grpSp>
        <p:nvGrpSpPr>
          <p:cNvPr id="28" name="Nhóm 28">
            <a:extLst>
              <a:ext uri="{FF2B5EF4-FFF2-40B4-BE49-F238E27FC236}">
                <a16:creationId xmlns:a16="http://schemas.microsoft.com/office/drawing/2014/main" id="{0319C4D1-0454-BE47-7705-33FA9187F437}"/>
              </a:ext>
            </a:extLst>
          </p:cNvPr>
          <p:cNvGrpSpPr/>
          <p:nvPr/>
        </p:nvGrpSpPr>
        <p:grpSpPr>
          <a:xfrm>
            <a:off x="3911661" y="971086"/>
            <a:ext cx="7326954" cy="1499414"/>
            <a:chOff x="11072435" y="4357595"/>
            <a:chExt cx="6226676" cy="1694573"/>
          </a:xfrm>
        </p:grpSpPr>
        <p:sp>
          <p:nvSpPr>
            <p:cNvPr id="29" name="Hình chữ nhật: Góc Tròn 29">
              <a:extLst>
                <a:ext uri="{FF2B5EF4-FFF2-40B4-BE49-F238E27FC236}">
                  <a16:creationId xmlns:a16="http://schemas.microsoft.com/office/drawing/2014/main" id="{22F55507-6D44-D82B-18B3-4519D485D757}"/>
                </a:ext>
              </a:extLst>
            </p:cNvPr>
            <p:cNvSpPr/>
            <p:nvPr/>
          </p:nvSpPr>
          <p:spPr>
            <a:xfrm>
              <a:off x="11072435" y="4357595"/>
              <a:ext cx="6226676"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67" kern="1200">
                <a:solidFill>
                  <a:prstClr val="white"/>
                </a:solidFill>
              </a:endParaRPr>
            </a:p>
          </p:txBody>
        </p:sp>
        <p:sp>
          <p:nvSpPr>
            <p:cNvPr id="30" name="Hình chữ nhật 30">
              <a:extLst>
                <a:ext uri="{FF2B5EF4-FFF2-40B4-BE49-F238E27FC236}">
                  <a16:creationId xmlns:a16="http://schemas.microsoft.com/office/drawing/2014/main" id="{05414FAF-D988-0910-7D98-08A0736D387A}"/>
                </a:ext>
              </a:extLst>
            </p:cNvPr>
            <p:cNvSpPr/>
            <p:nvPr/>
          </p:nvSpPr>
          <p:spPr>
            <a:xfrm>
              <a:off x="11090157" y="4481921"/>
              <a:ext cx="6199917" cy="1321776"/>
            </a:xfrm>
            <a:prstGeom prst="rect">
              <a:avLst/>
            </a:prstGeom>
            <a:noFill/>
          </p:spPr>
          <p:txBody>
            <a:bodyPr wrap="square" lIns="60960" tIns="30480" rIns="60960" bIns="30480">
              <a:spAutoFit/>
            </a:bodyPr>
            <a:lstStyle/>
            <a:p>
              <a:pPr algn="just" defTabSz="609630">
                <a:buClrTx/>
              </a:pPr>
              <a:r>
                <a:rPr lang="vi-VN" sz="3600" b="1" kern="1200" dirty="0">
                  <a:ln w="0"/>
                  <a:solidFill>
                    <a:prstClr val="black"/>
                  </a:solidFill>
                  <a:ea typeface="+mn-ea"/>
                  <a:cs typeface="+mn-cs"/>
                </a:rPr>
                <a:t>Trật tự các bước thực hiện được trình bày rõ ràng, cân đối.</a:t>
              </a:r>
              <a:endParaRPr lang="vi-VN" sz="3600" kern="1200" dirty="0">
                <a:ln w="0"/>
                <a:solidFill>
                  <a:prstClr val="black"/>
                </a:solidFill>
                <a:ea typeface="+mn-ea"/>
                <a:cs typeface="+mn-cs"/>
              </a:endParaRPr>
            </a:p>
          </p:txBody>
        </p:sp>
      </p:grpSp>
      <p:cxnSp>
        <p:nvCxnSpPr>
          <p:cNvPr id="31" name="Đường nối Thẳng 43">
            <a:extLst>
              <a:ext uri="{FF2B5EF4-FFF2-40B4-BE49-F238E27FC236}">
                <a16:creationId xmlns:a16="http://schemas.microsoft.com/office/drawing/2014/main" id="{7CA87ACF-FA53-41D2-DD29-9970F31CE8D5}"/>
              </a:ext>
            </a:extLst>
          </p:cNvPr>
          <p:cNvCxnSpPr/>
          <p:nvPr/>
        </p:nvCxnSpPr>
        <p:spPr>
          <a:xfrm>
            <a:off x="3541187" y="1625607"/>
            <a:ext cx="370473"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grpSp>
        <p:nvGrpSpPr>
          <p:cNvPr id="33" name="Nhóm 28">
            <a:extLst>
              <a:ext uri="{FF2B5EF4-FFF2-40B4-BE49-F238E27FC236}">
                <a16:creationId xmlns:a16="http://schemas.microsoft.com/office/drawing/2014/main" id="{539DB0FD-8146-A55B-2CBB-943016439B35}"/>
              </a:ext>
            </a:extLst>
          </p:cNvPr>
          <p:cNvGrpSpPr/>
          <p:nvPr/>
        </p:nvGrpSpPr>
        <p:grpSpPr>
          <a:xfrm>
            <a:off x="4028619" y="3512267"/>
            <a:ext cx="8007436" cy="1499414"/>
            <a:chOff x="11072435" y="4357595"/>
            <a:chExt cx="6395638" cy="1694573"/>
          </a:xfrm>
        </p:grpSpPr>
        <p:sp>
          <p:nvSpPr>
            <p:cNvPr id="34" name="Hình chữ nhật: Góc Tròn 29">
              <a:extLst>
                <a:ext uri="{FF2B5EF4-FFF2-40B4-BE49-F238E27FC236}">
                  <a16:creationId xmlns:a16="http://schemas.microsoft.com/office/drawing/2014/main" id="{F059412B-0255-FD22-C546-B88DFB875FC4}"/>
                </a:ext>
              </a:extLst>
            </p:cNvPr>
            <p:cNvSpPr/>
            <p:nvPr/>
          </p:nvSpPr>
          <p:spPr>
            <a:xfrm>
              <a:off x="11072435" y="4357595"/>
              <a:ext cx="6226676"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867" kern="1200">
                <a:solidFill>
                  <a:prstClr val="white"/>
                </a:solidFill>
              </a:endParaRPr>
            </a:p>
          </p:txBody>
        </p:sp>
        <p:sp>
          <p:nvSpPr>
            <p:cNvPr id="35" name="Hình chữ nhật 30">
              <a:extLst>
                <a:ext uri="{FF2B5EF4-FFF2-40B4-BE49-F238E27FC236}">
                  <a16:creationId xmlns:a16="http://schemas.microsoft.com/office/drawing/2014/main" id="{77ADF527-8669-5931-948B-AA044A69DC19}"/>
                </a:ext>
              </a:extLst>
            </p:cNvPr>
            <p:cNvSpPr/>
            <p:nvPr/>
          </p:nvSpPr>
          <p:spPr>
            <a:xfrm>
              <a:off x="11090156" y="4481921"/>
              <a:ext cx="6377917" cy="1321776"/>
            </a:xfrm>
            <a:prstGeom prst="rect">
              <a:avLst/>
            </a:prstGeom>
            <a:noFill/>
          </p:spPr>
          <p:txBody>
            <a:bodyPr wrap="square" lIns="60960" tIns="30480" rIns="60960" bIns="30480">
              <a:spAutoFit/>
            </a:bodyPr>
            <a:lstStyle/>
            <a:p>
              <a:pPr algn="just" defTabSz="609630">
                <a:buClrTx/>
              </a:pPr>
              <a:r>
                <a:rPr lang="vi-VN" sz="3600" b="1" kern="1200" dirty="0">
                  <a:ln w="0"/>
                  <a:solidFill>
                    <a:prstClr val="black"/>
                  </a:solidFill>
                  <a:ea typeface="+mn-ea"/>
                  <a:cs typeface="+mn-cs"/>
                </a:rPr>
                <a:t>Từ ngữ diễn đạt ngắn gọn, súc tích, đủ thông tin, rõ ràng, mạch lạc.</a:t>
              </a:r>
              <a:endParaRPr lang="vi-VN" sz="3600" kern="1200" dirty="0">
                <a:ln w="0"/>
                <a:solidFill>
                  <a:prstClr val="black"/>
                </a:solidFill>
                <a:ea typeface="+mn-ea"/>
                <a:cs typeface="+mn-cs"/>
              </a:endParaRPr>
            </a:p>
          </p:txBody>
        </p:sp>
      </p:grpSp>
      <p:cxnSp>
        <p:nvCxnSpPr>
          <p:cNvPr id="36" name="Đường nối Thẳng 43">
            <a:extLst>
              <a:ext uri="{FF2B5EF4-FFF2-40B4-BE49-F238E27FC236}">
                <a16:creationId xmlns:a16="http://schemas.microsoft.com/office/drawing/2014/main" id="{C8ABE255-A82D-33AD-17E4-9F1E54FCAC45}"/>
              </a:ext>
            </a:extLst>
          </p:cNvPr>
          <p:cNvCxnSpPr/>
          <p:nvPr/>
        </p:nvCxnSpPr>
        <p:spPr>
          <a:xfrm>
            <a:off x="3658145" y="4166788"/>
            <a:ext cx="370473" cy="0"/>
          </a:xfrm>
          <a:prstGeom prst="lin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cxnSp>
      <p:pic>
        <p:nvPicPr>
          <p:cNvPr id="37" name="Picture 36">
            <a:extLst>
              <a:ext uri="{FF2B5EF4-FFF2-40B4-BE49-F238E27FC236}">
                <a16:creationId xmlns:a16="http://schemas.microsoft.com/office/drawing/2014/main" id="{3F7E8191-D42C-D8F3-5BF6-A6CF820DA318}"/>
              </a:ext>
            </a:extLst>
          </p:cNvPr>
          <p:cNvPicPr>
            <a:picLocks noChangeAspect="1"/>
          </p:cNvPicPr>
          <p:nvPr/>
        </p:nvPicPr>
        <p:blipFill>
          <a:blip r:embed="rId8"/>
          <a:stretch>
            <a:fillRect/>
          </a:stretch>
        </p:blipFill>
        <p:spPr>
          <a:xfrm>
            <a:off x="531629" y="3668232"/>
            <a:ext cx="3146546" cy="925032"/>
          </a:xfrm>
          <a:prstGeom prst="rect">
            <a:avLst/>
          </a:prstGeom>
        </p:spPr>
      </p:pic>
    </p:spTree>
    <p:extLst>
      <p:ext uri="{BB962C8B-B14F-4D97-AF65-F5344CB8AC3E}">
        <p14:creationId xmlns:p14="http://schemas.microsoft.com/office/powerpoint/2010/main" val="3963990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7CEF7-6165-C04A-CBCC-BFFE831A94FF}"/>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20B3BD99-95D0-B25B-A7C7-875740C01675}"/>
              </a:ext>
            </a:extLst>
          </p:cNvPr>
          <p:cNvSpPr txBox="1"/>
          <p:nvPr/>
        </p:nvSpPr>
        <p:spPr>
          <a:xfrm>
            <a:off x="744279" y="1693986"/>
            <a:ext cx="10887739" cy="1323439"/>
          </a:xfrm>
          <a:prstGeom prst="rect">
            <a:avLst/>
          </a:prstGeom>
          <a:noFill/>
        </p:spPr>
        <p:txBody>
          <a:bodyPr wrap="square">
            <a:spAutoFit/>
          </a:bodyPr>
          <a:lstStyle/>
          <a:p>
            <a:pPr lvl="0" algn="ctr">
              <a:defRPr/>
            </a:pPr>
            <a:r>
              <a:rPr lang="en-US" altLang="zh-CN" sz="8000" b="1" dirty="0" err="1">
                <a:solidFill>
                  <a:srgbClr val="339933"/>
                </a:solidFill>
                <a:latin typeface="Times New Roman" panose="02020603050405020304" pitchFamily="18" charset="0"/>
                <a:ea typeface="思源黑体 CN Normal" panose="020B0400000000000000" pitchFamily="34" charset="-122"/>
                <a:cs typeface="Times New Roman" panose="02020603050405020304" pitchFamily="18" charset="0"/>
                <a:sym typeface="思源黑体 CN Normal" panose="020B0400000000000000" pitchFamily="34" charset="-122"/>
              </a:rPr>
              <a:t>Ghi</a:t>
            </a:r>
            <a:r>
              <a:rPr lang="en-US" altLang="zh-CN" sz="8000" b="1" dirty="0">
                <a:solidFill>
                  <a:srgbClr val="339933"/>
                </a:solidFill>
                <a:latin typeface="Times New Roman" panose="02020603050405020304" pitchFamily="18" charset="0"/>
                <a:ea typeface="思源黑体 CN Normal" panose="020B0400000000000000" pitchFamily="34" charset="-122"/>
                <a:cs typeface="Times New Roman" panose="02020603050405020304" pitchFamily="18" charset="0"/>
                <a:sym typeface="思源黑体 CN Normal" panose="020B0400000000000000" pitchFamily="34" charset="-122"/>
              </a:rPr>
              <a:t> </a:t>
            </a:r>
            <a:r>
              <a:rPr lang="en-US" altLang="zh-CN" sz="8000" b="1" dirty="0" err="1">
                <a:solidFill>
                  <a:srgbClr val="339933"/>
                </a:solidFill>
                <a:latin typeface="Times New Roman" panose="02020603050405020304" pitchFamily="18" charset="0"/>
                <a:ea typeface="思源黑体 CN Normal" panose="020B0400000000000000" pitchFamily="34" charset="-122"/>
                <a:cs typeface="Times New Roman" panose="02020603050405020304" pitchFamily="18" charset="0"/>
                <a:sym typeface="思源黑体 CN Normal" panose="020B0400000000000000" pitchFamily="34" charset="-122"/>
              </a:rPr>
              <a:t>nhớ</a:t>
            </a:r>
            <a:r>
              <a:rPr lang="en-US" altLang="zh-CN" sz="8000" b="1" dirty="0">
                <a:solidFill>
                  <a:srgbClr val="339933"/>
                </a:solidFill>
                <a:latin typeface="Times New Roman" panose="02020603050405020304" pitchFamily="18" charset="0"/>
                <a:ea typeface="思源黑体 CN Normal" panose="020B0400000000000000" pitchFamily="34" charset="-122"/>
                <a:cs typeface="Times New Roman" panose="02020603050405020304" pitchFamily="18" charset="0"/>
                <a:sym typeface="思源黑体 CN Normal" panose="020B0400000000000000" pitchFamily="34" charset="-122"/>
              </a:rPr>
              <a:t>/SGK</a:t>
            </a:r>
            <a:endParaRPr kumimoji="0" lang="zh-CN" altLang="en-US" sz="8000" b="1"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思源黑体 CN Normal" panose="020B0400000000000000" pitchFamily="34" charset="-122"/>
              <a:cs typeface="Times New Roman" panose="02020603050405020304" pitchFamily="18" charset="0"/>
              <a:sym typeface="思源黑体 CN Normal" panose="020B0400000000000000" pitchFamily="34" charset="-122"/>
            </a:endParaRPr>
          </a:p>
        </p:txBody>
      </p:sp>
    </p:spTree>
    <p:extLst>
      <p:ext uri="{BB962C8B-B14F-4D97-AF65-F5344CB8AC3E}">
        <p14:creationId xmlns:p14="http://schemas.microsoft.com/office/powerpoint/2010/main" val="3671637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3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18BAD8E1-EAA6-4C40-989C-5C62E7BEE159}"/>
              </a:ext>
            </a:extLst>
          </p:cNvPr>
          <p:cNvSpPr txBox="1"/>
          <p:nvPr/>
        </p:nvSpPr>
        <p:spPr>
          <a:xfrm>
            <a:off x="744279" y="1693986"/>
            <a:ext cx="10887739" cy="3785652"/>
          </a:xfrm>
          <a:prstGeom prst="rect">
            <a:avLst/>
          </a:prstGeom>
          <a:noFill/>
        </p:spPr>
        <p:txBody>
          <a:bodyPr wrap="square">
            <a:spAutoFit/>
          </a:bodyPr>
          <a:lstStyle/>
          <a:p>
            <a:pPr lvl="0" algn="just">
              <a:defRPr/>
            </a:pPr>
            <a:r>
              <a:rPr lang="en-US" altLang="zh-CN" sz="4000" b="1" dirty="0" err="1">
                <a:solidFill>
                  <a:srgbClr val="339933"/>
                </a:solidFill>
                <a:latin typeface="CAMew Roman"/>
                <a:ea typeface="思源黑体 CN Normal" panose="020B0400000000000000" pitchFamily="34" charset="-122"/>
                <a:cs typeface="三极真喵简体" panose="00000500000000000000" charset="-122"/>
                <a:sym typeface="思源黑体 CN Normal" panose="020B0400000000000000" pitchFamily="34" charset="-122"/>
              </a:rPr>
              <a:t>Về</a:t>
            </a:r>
            <a:r>
              <a:rPr lang="en-US" altLang="zh-CN" sz="4000" b="1" dirty="0">
                <a:solidFill>
                  <a:srgbClr val="339933"/>
                </a:solidFill>
                <a:latin typeface="CAMew Roman"/>
                <a:ea typeface="思源黑体 CN Normal" panose="020B0400000000000000" pitchFamily="34" charset="-122"/>
                <a:cs typeface="三极真喵简体" panose="00000500000000000000"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cs typeface="三极真喵简体" panose="00000500000000000000" charset="-122"/>
                <a:sym typeface="思源黑体 CN Normal" panose="020B0400000000000000" pitchFamily="34" charset="-122"/>
              </a:rPr>
              <a:t>nhà</a:t>
            </a:r>
            <a:r>
              <a:rPr lang="en-US" altLang="zh-CN" sz="4000" b="1" dirty="0">
                <a:solidFill>
                  <a:srgbClr val="339933"/>
                </a:solidFill>
                <a:latin typeface="CAMew Roman"/>
                <a:ea typeface="思源黑体 CN Normal" panose="020B0400000000000000" pitchFamily="34" charset="-122"/>
                <a:cs typeface="三极真喵简体" panose="00000500000000000000" charset="-122"/>
                <a:sym typeface="思源黑体 CN Normal" panose="020B0400000000000000" pitchFamily="34" charset="-122"/>
              </a:rPr>
              <a:t>: </a:t>
            </a:r>
          </a:p>
          <a:p>
            <a:pPr marL="571500" lvl="0" indent="-571500" algn="just">
              <a:buFontTx/>
              <a:buChar char="-"/>
              <a:defRPr/>
            </a:pPr>
            <a:r>
              <a:rPr lang="vi-VN" altLang="zh-CN" sz="4000" b="1" dirty="0">
                <a:solidFill>
                  <a:srgbClr val="339933"/>
                </a:solidFill>
                <a:latin typeface="CAMew Roman"/>
                <a:ea typeface="思源黑体 CN Normal" panose="020B0400000000000000" pitchFamily="34" charset="-122"/>
                <a:cs typeface="三极真喵简体" panose="00000500000000000000" charset="-122"/>
                <a:sym typeface="思源黑体 CN Normal" panose="020B0400000000000000" pitchFamily="34" charset="-122"/>
              </a:rPr>
              <a:t>Tìm đọc bài viết hướng dẫn cách làm một đồ chơi đơn giản và cùng người thân làm đồ chơi đó (mang sản phẩm đến vào buổi học sau)</a:t>
            </a:r>
            <a:endParaRPr lang="en-US" altLang="zh-CN" sz="4000" b="1" dirty="0">
              <a:solidFill>
                <a:srgbClr val="339933"/>
              </a:solidFill>
              <a:latin typeface="CAMew Roman"/>
              <a:ea typeface="思源黑体 CN Normal" panose="020B0400000000000000" pitchFamily="34" charset="-122"/>
              <a:cs typeface="三极真喵简体" panose="00000500000000000000" charset="-122"/>
              <a:sym typeface="思源黑体 CN Normal" panose="020B0400000000000000" pitchFamily="34" charset="-122"/>
            </a:endParaRPr>
          </a:p>
          <a:p>
            <a:pPr marL="571500" lvl="0" indent="-571500" algn="just">
              <a:buFontTx/>
              <a:buChar char="-"/>
              <a:defRPr/>
            </a:pP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Có</a:t>
            </a: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thể</a:t>
            </a: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lập</a:t>
            </a: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dàn</a:t>
            </a: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ý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Hướng</a:t>
            </a: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dẫn</a:t>
            </a: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làm</a:t>
            </a: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đồ</a:t>
            </a: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chơi</a:t>
            </a: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trên</a:t>
            </a: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theo</a:t>
            </a: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các</a:t>
            </a: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bước</a:t>
            </a: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ngắn</a:t>
            </a:r>
            <a:r>
              <a:rPr lang="en-US" altLang="zh-CN" sz="4000" b="1" dirty="0">
                <a:solidFill>
                  <a:srgbClr val="339933"/>
                </a:solidFill>
                <a:latin typeface="CAMew Roman"/>
                <a:ea typeface="思源黑体 CN Normal" panose="020B0400000000000000" pitchFamily="34" charset="-122"/>
                <a:sym typeface="思源黑体 CN Normal" panose="020B0400000000000000" pitchFamily="34" charset="-122"/>
              </a:rPr>
              <a:t> </a:t>
            </a:r>
            <a:r>
              <a:rPr lang="en-US" altLang="zh-CN" sz="4000" b="1" dirty="0" err="1">
                <a:solidFill>
                  <a:srgbClr val="339933"/>
                </a:solidFill>
                <a:latin typeface="CAMew Roman"/>
                <a:ea typeface="思源黑体 CN Normal" panose="020B0400000000000000" pitchFamily="34" charset="-122"/>
                <a:sym typeface="思源黑体 CN Normal" panose="020B0400000000000000" pitchFamily="34" charset="-122"/>
              </a:rPr>
              <a:t>gọn</a:t>
            </a:r>
            <a:r>
              <a:rPr lang="en-US" altLang="zh-CN" sz="4000" b="1">
                <a:solidFill>
                  <a:srgbClr val="339933"/>
                </a:solidFill>
                <a:latin typeface="CAMew Roman"/>
                <a:ea typeface="思源黑体 CN Normal" panose="020B0400000000000000" pitchFamily="34" charset="-122"/>
                <a:sym typeface="思源黑体 CN Normal" panose="020B0400000000000000" pitchFamily="34" charset="-122"/>
              </a:rPr>
              <a:t>)</a:t>
            </a:r>
            <a:endParaRPr kumimoji="0" lang="zh-CN" altLang="en-US" sz="4000" b="1" i="0" u="none" strike="noStrike" kern="1200" cap="none" spc="0" normalizeH="0" baseline="0" noProof="0" dirty="0">
              <a:ln>
                <a:noFill/>
              </a:ln>
              <a:solidFill>
                <a:srgbClr val="F79646">
                  <a:lumMod val="50000"/>
                </a:srgbClr>
              </a:solidFill>
              <a:effectLst/>
              <a:uLnTx/>
              <a:uFillTx/>
              <a:latin typeface="CAMew Roman"/>
              <a:ea typeface="思源黑体 CN Normal" panose="020B0400000000000000" pitchFamily="34" charset="-122"/>
              <a:sym typeface="思源黑体 CN Normal" panose="020B0400000000000000" pitchFamily="34" charset="-122"/>
            </a:endParaRPr>
          </a:p>
        </p:txBody>
      </p:sp>
      <p:grpSp>
        <p:nvGrpSpPr>
          <p:cNvPr id="13" name="组合 14"/>
          <p:cNvGrpSpPr/>
          <p:nvPr/>
        </p:nvGrpSpPr>
        <p:grpSpPr>
          <a:xfrm>
            <a:off x="1078764" y="861751"/>
            <a:ext cx="10034786" cy="0"/>
            <a:chOff x="1204233" y="894985"/>
            <a:chExt cx="9593942" cy="0"/>
          </a:xfrm>
        </p:grpSpPr>
        <p:cxnSp>
          <p:nvCxnSpPr>
            <p:cNvPr id="15" name="直接连接符 17"/>
            <p:cNvCxnSpPr/>
            <p:nvPr/>
          </p:nvCxnSpPr>
          <p:spPr>
            <a:xfrm>
              <a:off x="7720371" y="894985"/>
              <a:ext cx="3077804"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直接连接符 18"/>
            <p:cNvCxnSpPr/>
            <p:nvPr/>
          </p:nvCxnSpPr>
          <p:spPr>
            <a:xfrm>
              <a:off x="1204233" y="894985"/>
              <a:ext cx="3135786" cy="0"/>
            </a:xfrm>
            <a:prstGeom prst="line">
              <a:avLst/>
            </a:prstGeom>
            <a:ln w="28575"/>
          </p:spPr>
          <p:style>
            <a:lnRef idx="1">
              <a:schemeClr val="accent2"/>
            </a:lnRef>
            <a:fillRef idx="0">
              <a:schemeClr val="accent2"/>
            </a:fillRef>
            <a:effectRef idx="0">
              <a:schemeClr val="accent2"/>
            </a:effectRef>
            <a:fontRef idx="minor">
              <a:schemeClr val="tx1"/>
            </a:fontRef>
          </p:style>
        </p:cxnSp>
      </p:grpSp>
      <p:pic>
        <p:nvPicPr>
          <p:cNvPr id="3" name="Picture 2">
            <a:extLst>
              <a:ext uri="{FF2B5EF4-FFF2-40B4-BE49-F238E27FC236}">
                <a16:creationId xmlns:a16="http://schemas.microsoft.com/office/drawing/2014/main" id="{2CC65D8D-2483-CEC5-77EE-5BE008A8F65D}"/>
              </a:ext>
            </a:extLst>
          </p:cNvPr>
          <p:cNvPicPr>
            <a:picLocks noChangeAspect="1"/>
          </p:cNvPicPr>
          <p:nvPr/>
        </p:nvPicPr>
        <p:blipFill>
          <a:blip r:embed="rId3"/>
          <a:stretch>
            <a:fillRect/>
          </a:stretch>
        </p:blipFill>
        <p:spPr>
          <a:xfrm>
            <a:off x="3756203" y="171185"/>
            <a:ext cx="4828450" cy="1603387"/>
          </a:xfrm>
          <a:prstGeom prst="rect">
            <a:avLst/>
          </a:prstGeom>
        </p:spPr>
      </p:pic>
    </p:spTree>
    <p:extLst>
      <p:ext uri="{BB962C8B-B14F-4D97-AF65-F5344CB8AC3E}">
        <p14:creationId xmlns:p14="http://schemas.microsoft.com/office/powerpoint/2010/main" val="2127531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3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30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30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anim calcmode="lin" valueType="num">
                                      <p:cBhvr>
                                        <p:cTn id="1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A0F8C-6D5C-2678-F0B6-633280283D42}"/>
            </a:ext>
          </a:extLst>
        </p:cNvPr>
        <p:cNvGrpSpPr/>
        <p:nvPr/>
      </p:nvGrpSpPr>
      <p:grpSpPr>
        <a:xfrm>
          <a:off x="0" y="0"/>
          <a:ext cx="0" cy="0"/>
          <a:chOff x="0" y="0"/>
          <a:chExt cx="0" cy="0"/>
        </a:xfrm>
      </p:grpSpPr>
      <p:pic>
        <p:nvPicPr>
          <p:cNvPr id="11" name="图片 7">
            <a:extLst>
              <a:ext uri="{FF2B5EF4-FFF2-40B4-BE49-F238E27FC236}">
                <a16:creationId xmlns:a16="http://schemas.microsoft.com/office/drawing/2014/main" id="{F2F103BF-18F7-6D63-CACD-6BB44DEE5A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1744"/>
          <a:stretch/>
        </p:blipFill>
        <p:spPr>
          <a:xfrm rot="21373043">
            <a:off x="-129807" y="2783134"/>
            <a:ext cx="3324947" cy="2534438"/>
          </a:xfrm>
          <a:prstGeom prst="rect">
            <a:avLst/>
          </a:prstGeom>
        </p:spPr>
      </p:pic>
      <p:grpSp>
        <p:nvGrpSpPr>
          <p:cNvPr id="13" name="组合 11">
            <a:extLst>
              <a:ext uri="{FF2B5EF4-FFF2-40B4-BE49-F238E27FC236}">
                <a16:creationId xmlns:a16="http://schemas.microsoft.com/office/drawing/2014/main" id="{6BD22BD4-3151-75D7-1CA0-7EDB1A9137A8}"/>
              </a:ext>
            </a:extLst>
          </p:cNvPr>
          <p:cNvGrpSpPr/>
          <p:nvPr/>
        </p:nvGrpSpPr>
        <p:grpSpPr>
          <a:xfrm>
            <a:off x="3846746" y="155687"/>
            <a:ext cx="4406172" cy="1051298"/>
            <a:chOff x="2959806" y="1229077"/>
            <a:chExt cx="5725692" cy="1250478"/>
          </a:xfrm>
        </p:grpSpPr>
        <p:pic>
          <p:nvPicPr>
            <p:cNvPr id="14" name="图片 22">
              <a:extLst>
                <a:ext uri="{FF2B5EF4-FFF2-40B4-BE49-F238E27FC236}">
                  <a16:creationId xmlns:a16="http://schemas.microsoft.com/office/drawing/2014/main" id="{BC61F2B4-7A62-37E6-4491-71CE1C15D8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59806" y="1229077"/>
              <a:ext cx="1354683" cy="1250478"/>
            </a:xfrm>
            <a:prstGeom prst="rect">
              <a:avLst/>
            </a:prstGeom>
          </p:spPr>
        </p:pic>
        <p:pic>
          <p:nvPicPr>
            <p:cNvPr id="15" name="图片 23">
              <a:extLst>
                <a:ext uri="{FF2B5EF4-FFF2-40B4-BE49-F238E27FC236}">
                  <a16:creationId xmlns:a16="http://schemas.microsoft.com/office/drawing/2014/main" id="{7AD98D0E-0244-C1D1-46EC-3D155DADF9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30815" y="1229077"/>
              <a:ext cx="1354683" cy="1250478"/>
            </a:xfrm>
            <a:prstGeom prst="rect">
              <a:avLst/>
            </a:prstGeom>
          </p:spPr>
        </p:pic>
      </p:grpSp>
      <p:pic>
        <p:nvPicPr>
          <p:cNvPr id="4098" name="Picture 2" descr="Road Asphalt, Woodland Road, angle, text png | PNGEgg">
            <a:extLst>
              <a:ext uri="{FF2B5EF4-FFF2-40B4-BE49-F238E27FC236}">
                <a16:creationId xmlns:a16="http://schemas.microsoft.com/office/drawing/2014/main" id="{69BDEC10-15ED-3429-A702-0130032FDCC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7" b="100000" l="1000" r="10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03985" y="5166069"/>
            <a:ext cx="1279598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oad Asphalt, Woodland Road, angle, text png | PNGEgg">
            <a:extLst>
              <a:ext uri="{FF2B5EF4-FFF2-40B4-BE49-F238E27FC236}">
                <a16:creationId xmlns:a16="http://schemas.microsoft.com/office/drawing/2014/main" id="{9557DAF8-97AF-3AFE-4132-AD79FEEC40E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4319"/>
          <a:stretch/>
        </p:blipFill>
        <p:spPr bwMode="auto">
          <a:xfrm>
            <a:off x="0" y="5100099"/>
            <a:ext cx="12221773" cy="853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CFD444-B113-4EBF-8523-047C02D44F8A}"/>
              </a:ext>
            </a:extLst>
          </p:cNvPr>
          <p:cNvSpPr txBox="1"/>
          <p:nvPr/>
        </p:nvSpPr>
        <p:spPr>
          <a:xfrm>
            <a:off x="1670756" y="1690577"/>
            <a:ext cx="10193866" cy="2677656"/>
          </a:xfrm>
          <a:prstGeom prst="rect">
            <a:avLst/>
          </a:prstGeom>
          <a:noFill/>
        </p:spPr>
        <p:txBody>
          <a:bodyPr wrap="square" rtlCol="0">
            <a:spAutoFit/>
          </a:bodyPr>
          <a:lstStyle/>
          <a:p>
            <a:pPr algn="ctr"/>
            <a:r>
              <a:rPr lang="en-US" sz="9600" dirty="0" err="1">
                <a:latin typeface="Times New Roman" panose="02020603050405020304" pitchFamily="18" charset="0"/>
                <a:cs typeface="Times New Roman" panose="02020603050405020304" pitchFamily="18" charset="0"/>
              </a:rPr>
              <a:t>Khởi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động</a:t>
            </a:r>
            <a:endParaRPr lang="en-US" sz="9600" dirty="0">
              <a:latin typeface="Times New Roman" panose="02020603050405020304" pitchFamily="18" charset="0"/>
              <a:cs typeface="Times New Roman" panose="02020603050405020304" pitchFamily="18" charset="0"/>
            </a:endParaRPr>
          </a:p>
          <a:p>
            <a:r>
              <a:rPr lang="en-US" sz="7200" dirty="0">
                <a:latin typeface="Times New Roman" panose="02020603050405020304" pitchFamily="18" charset="0"/>
                <a:cs typeface="Times New Roman" panose="02020603050405020304" pitchFamily="18" charset="0"/>
              </a:rPr>
              <a:t>Nghe </a:t>
            </a:r>
            <a:r>
              <a:rPr lang="en-US" sz="7200" dirty="0" err="1">
                <a:latin typeface="Times New Roman" panose="02020603050405020304" pitchFamily="18" charset="0"/>
                <a:cs typeface="Times New Roman" panose="02020603050405020304" pitchFamily="18" charset="0"/>
              </a:rPr>
              <a:t>bài</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hát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Trâu</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lá</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đa</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471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900" tmFilter="0, 0; .2, .5; .8, .5; 1, 0"/>
                                        <p:tgtEl>
                                          <p:spTgt spid="13"/>
                                        </p:tgtEl>
                                      </p:cBhvr>
                                    </p:animEffect>
                                    <p:animScale>
                                      <p:cBhvr>
                                        <p:cTn id="7" dur="950" autoRev="1" fill="hold"/>
                                        <p:tgtEl>
                                          <p:spTgt spid="13"/>
                                        </p:tgtEl>
                                      </p:cBhvr>
                                      <p:by x="105000" y="105000"/>
                                    </p:animScale>
                                  </p:childTnLst>
                                </p:cTn>
                              </p:par>
                              <p:par>
                                <p:cTn id="8" presetID="58" presetClass="path" presetSubtype="0" accel="50000" decel="50000" fill="hold" nodeType="withEffect">
                                  <p:stCondLst>
                                    <p:cond delay="0"/>
                                  </p:stCondLst>
                                  <p:childTnLst>
                                    <p:animMotion origin="layout" path="M 0.02057 -0.00857 L -0.04531 -0.08519 C -0.06002 -0.10139 -0.06797 -0.12546 -0.06797 -0.1507 C -0.06797 -0.17917 -0.06002 -0.20162 -0.04531 -0.21782 L 0.02057 -0.29398 " pathEditMode="relative" rAng="0" ptsTypes="AAAAA">
                                      <p:cBhvr>
                                        <p:cTn id="9" dur="1700" fill="hold"/>
                                        <p:tgtEl>
                                          <p:spTgt spid="11"/>
                                        </p:tgtEl>
                                        <p:attrNameLst>
                                          <p:attrName>ppt_x</p:attrName>
                                          <p:attrName>ppt_y</p:attrName>
                                        </p:attrNameLst>
                                      </p:cBhvr>
                                      <p:rCtr x="-4427" y="-14282"/>
                                    </p:animMotion>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FC34A-6117-9090-23B6-963AEBBA388A}"/>
            </a:ext>
          </a:extLst>
        </p:cNvPr>
        <p:cNvGrpSpPr/>
        <p:nvPr/>
      </p:nvGrpSpPr>
      <p:grpSpPr>
        <a:xfrm>
          <a:off x="0" y="0"/>
          <a:ext cx="0" cy="0"/>
          <a:chOff x="0" y="0"/>
          <a:chExt cx="0" cy="0"/>
        </a:xfrm>
      </p:grpSpPr>
      <p:pic>
        <p:nvPicPr>
          <p:cNvPr id="11" name="图片 7">
            <a:extLst>
              <a:ext uri="{FF2B5EF4-FFF2-40B4-BE49-F238E27FC236}">
                <a16:creationId xmlns:a16="http://schemas.microsoft.com/office/drawing/2014/main" id="{1052C268-2658-FF11-4B21-0B592F13A0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1744"/>
          <a:stretch/>
        </p:blipFill>
        <p:spPr>
          <a:xfrm rot="21373043">
            <a:off x="-129807" y="2783134"/>
            <a:ext cx="3324947" cy="2534438"/>
          </a:xfrm>
          <a:prstGeom prst="rect">
            <a:avLst/>
          </a:prstGeom>
        </p:spPr>
      </p:pic>
      <p:grpSp>
        <p:nvGrpSpPr>
          <p:cNvPr id="13" name="组合 11">
            <a:extLst>
              <a:ext uri="{FF2B5EF4-FFF2-40B4-BE49-F238E27FC236}">
                <a16:creationId xmlns:a16="http://schemas.microsoft.com/office/drawing/2014/main" id="{2BD2E124-A526-BC2E-79F6-B94064D4EDAA}"/>
              </a:ext>
            </a:extLst>
          </p:cNvPr>
          <p:cNvGrpSpPr/>
          <p:nvPr/>
        </p:nvGrpSpPr>
        <p:grpSpPr>
          <a:xfrm>
            <a:off x="3846746" y="155687"/>
            <a:ext cx="4406172" cy="1051298"/>
            <a:chOff x="2959806" y="1229077"/>
            <a:chExt cx="5725692" cy="1250478"/>
          </a:xfrm>
        </p:grpSpPr>
        <p:pic>
          <p:nvPicPr>
            <p:cNvPr id="14" name="图片 22">
              <a:extLst>
                <a:ext uri="{FF2B5EF4-FFF2-40B4-BE49-F238E27FC236}">
                  <a16:creationId xmlns:a16="http://schemas.microsoft.com/office/drawing/2014/main" id="{BC7D3CDD-4E07-1F39-CAC0-CEC1A4BDB0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59806" y="1229077"/>
              <a:ext cx="1354683" cy="1250478"/>
            </a:xfrm>
            <a:prstGeom prst="rect">
              <a:avLst/>
            </a:prstGeom>
          </p:spPr>
        </p:pic>
        <p:pic>
          <p:nvPicPr>
            <p:cNvPr id="15" name="图片 23">
              <a:extLst>
                <a:ext uri="{FF2B5EF4-FFF2-40B4-BE49-F238E27FC236}">
                  <a16:creationId xmlns:a16="http://schemas.microsoft.com/office/drawing/2014/main" id="{887F510C-F911-3928-DEAD-1FFCDA21E1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30815" y="1229077"/>
              <a:ext cx="1354683" cy="1250478"/>
            </a:xfrm>
            <a:prstGeom prst="rect">
              <a:avLst/>
            </a:prstGeom>
          </p:spPr>
        </p:pic>
      </p:grpSp>
      <p:pic>
        <p:nvPicPr>
          <p:cNvPr id="4098" name="Picture 2" descr="Road Asphalt, Woodland Road, angle, text png | PNGEgg">
            <a:extLst>
              <a:ext uri="{FF2B5EF4-FFF2-40B4-BE49-F238E27FC236}">
                <a16:creationId xmlns:a16="http://schemas.microsoft.com/office/drawing/2014/main" id="{B07C5DE6-C07D-6FC3-E682-ACF45721539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7" b="100000" l="1000" r="10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03985" y="5166069"/>
            <a:ext cx="1279598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oad Asphalt, Woodland Road, angle, text png | PNGEgg">
            <a:extLst>
              <a:ext uri="{FF2B5EF4-FFF2-40B4-BE49-F238E27FC236}">
                <a16:creationId xmlns:a16="http://schemas.microsoft.com/office/drawing/2014/main" id="{FA560550-41D9-29B7-1A5B-4FA21DA93A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4319"/>
          <a:stretch/>
        </p:blipFill>
        <p:spPr bwMode="auto">
          <a:xfrm>
            <a:off x="0" y="5100099"/>
            <a:ext cx="12221773" cy="853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278D86-4BFF-4696-7E59-9A8D08FDCAD2}"/>
              </a:ext>
            </a:extLst>
          </p:cNvPr>
          <p:cNvSpPr txBox="1"/>
          <p:nvPr/>
        </p:nvSpPr>
        <p:spPr>
          <a:xfrm>
            <a:off x="1251858" y="1690577"/>
            <a:ext cx="10635342" cy="1200329"/>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Em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chưa</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46413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900" tmFilter="0, 0; .2, .5; .8, .5; 1, 0"/>
                                        <p:tgtEl>
                                          <p:spTgt spid="13"/>
                                        </p:tgtEl>
                                      </p:cBhvr>
                                    </p:animEffect>
                                    <p:animScale>
                                      <p:cBhvr>
                                        <p:cTn id="7" dur="950" autoRev="1" fill="hold"/>
                                        <p:tgtEl>
                                          <p:spTgt spid="13"/>
                                        </p:tgtEl>
                                      </p:cBhvr>
                                      <p:by x="105000" y="105000"/>
                                    </p:animScale>
                                  </p:childTnLst>
                                </p:cTn>
                              </p:par>
                              <p:par>
                                <p:cTn id="8" presetID="58" presetClass="path" presetSubtype="0" accel="50000" decel="50000" fill="hold" nodeType="withEffect">
                                  <p:stCondLst>
                                    <p:cond delay="0"/>
                                  </p:stCondLst>
                                  <p:childTnLst>
                                    <p:animMotion origin="layout" path="M 0.02057 -0.00857 L -0.04531 -0.08519 C -0.06002 -0.10139 -0.06797 -0.12546 -0.06797 -0.1507 C -0.06797 -0.17917 -0.06002 -0.20162 -0.04531 -0.21782 L 0.02057 -0.29398 " pathEditMode="relative" rAng="0" ptsTypes="AAAAA">
                                      <p:cBhvr>
                                        <p:cTn id="9" dur="1700" fill="hold"/>
                                        <p:tgtEl>
                                          <p:spTgt spid="11"/>
                                        </p:tgtEl>
                                        <p:attrNameLst>
                                          <p:attrName>ppt_x</p:attrName>
                                          <p:attrName>ppt_y</p:attrName>
                                        </p:attrNameLst>
                                      </p:cBhvr>
                                      <p:rCtr x="-4427" y="-14282"/>
                                    </p:animMotion>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7"/>
          <p:cNvPicPr>
            <a:picLocks noChangeAspect="1"/>
          </p:cNvPicPr>
          <p:nvPr/>
        </p:nvPicPr>
        <p:blipFill rotWithShape="1">
          <a:blip r:embed="rId2" cstate="print">
            <a:extLst>
              <a:ext uri="{28A0092B-C50C-407E-A947-70E740481C1C}">
                <a14:useLocalDpi xmlns:a14="http://schemas.microsoft.com/office/drawing/2010/main" val="0"/>
              </a:ext>
            </a:extLst>
          </a:blip>
          <a:srcRect r="71744"/>
          <a:stretch/>
        </p:blipFill>
        <p:spPr>
          <a:xfrm rot="21373043">
            <a:off x="-129807" y="2783134"/>
            <a:ext cx="3324947" cy="2534438"/>
          </a:xfrm>
          <a:prstGeom prst="rect">
            <a:avLst/>
          </a:prstGeom>
        </p:spPr>
      </p:pic>
      <p:grpSp>
        <p:nvGrpSpPr>
          <p:cNvPr id="13" name="组合 11"/>
          <p:cNvGrpSpPr/>
          <p:nvPr/>
        </p:nvGrpSpPr>
        <p:grpSpPr>
          <a:xfrm>
            <a:off x="3846746" y="155687"/>
            <a:ext cx="4406172" cy="1051298"/>
            <a:chOff x="2959806" y="1229077"/>
            <a:chExt cx="5725692" cy="1250478"/>
          </a:xfrm>
        </p:grpSpPr>
        <p:pic>
          <p:nvPicPr>
            <p:cNvPr id="14" name="图片 2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59806" y="1229077"/>
              <a:ext cx="1354683" cy="1250478"/>
            </a:xfrm>
            <a:prstGeom prst="rect">
              <a:avLst/>
            </a:prstGeom>
          </p:spPr>
        </p:pic>
        <p:pic>
          <p:nvPicPr>
            <p:cNvPr id="15"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30815" y="1229077"/>
              <a:ext cx="1354683" cy="1250478"/>
            </a:xfrm>
            <a:prstGeom prst="rect">
              <a:avLst/>
            </a:prstGeom>
          </p:spPr>
        </p:pic>
      </p:grpSp>
      <p:pic>
        <p:nvPicPr>
          <p:cNvPr id="4098" name="Picture 2" descr="Road Asphalt, Woodland Road, angle, text png | PNGEg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7" b="100000" l="1000" r="10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03985" y="5166069"/>
            <a:ext cx="1279598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oad Asphalt, Woodland Road, angle, text png | PNGEgg"/>
          <p:cNvPicPr>
            <a:picLocks noChangeAspect="1" noChangeArrowheads="1"/>
          </p:cNvPicPr>
          <p:nvPr/>
        </p:nvPicPr>
        <p:blipFill rotWithShape="1">
          <a:blip r:embed="rId6">
            <a:extLst>
              <a:ext uri="{28A0092B-C50C-407E-A947-70E740481C1C}">
                <a14:useLocalDpi xmlns:a14="http://schemas.microsoft.com/office/drawing/2010/main" val="0"/>
              </a:ext>
            </a:extLst>
          </a:blip>
          <a:srcRect t="64319"/>
          <a:stretch/>
        </p:blipFill>
        <p:spPr bwMode="auto">
          <a:xfrm>
            <a:off x="0" y="5100099"/>
            <a:ext cx="12221773" cy="8534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Family Travel Vector, Person, Human, People, Poster Transparent Png –  Pngset.com"/>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02" b="95313" l="8000" r="92400"/>
                    </a14:imgEffect>
                  </a14:imgLayer>
                </a14:imgProps>
              </a:ext>
              <a:ext uri="{28A0092B-C50C-407E-A947-70E740481C1C}">
                <a14:useLocalDpi xmlns:a14="http://schemas.microsoft.com/office/drawing/2010/main" val="0"/>
              </a:ext>
            </a:extLst>
          </a:blip>
          <a:srcRect/>
          <a:stretch>
            <a:fillRect/>
          </a:stretch>
        </p:blipFill>
        <p:spPr bwMode="auto">
          <a:xfrm>
            <a:off x="2471416" y="3126271"/>
            <a:ext cx="7262141" cy="32534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ACA597-AAB0-87A7-2F91-24169D01AF4C}"/>
              </a:ext>
            </a:extLst>
          </p:cNvPr>
          <p:cNvSpPr txBox="1"/>
          <p:nvPr/>
        </p:nvSpPr>
        <p:spPr>
          <a:xfrm>
            <a:off x="3232298" y="1690577"/>
            <a:ext cx="7293935" cy="1569660"/>
          </a:xfrm>
          <a:prstGeom prst="rect">
            <a:avLst/>
          </a:prstGeom>
          <a:noFill/>
        </p:spPr>
        <p:txBody>
          <a:bodyPr wrap="square" rtlCol="0">
            <a:spAutoFit/>
          </a:bodyPr>
          <a:lstStyle/>
          <a:p>
            <a:r>
              <a:rPr lang="en-US" sz="9600" dirty="0" err="1">
                <a:latin typeface="Nunito black" pitchFamily="2" charset="0"/>
              </a:rPr>
              <a:t>Khám</a:t>
            </a:r>
            <a:r>
              <a:rPr lang="en-US" sz="9600" dirty="0">
                <a:latin typeface="Nunito black" pitchFamily="2" charset="0"/>
              </a:rPr>
              <a:t> </a:t>
            </a:r>
            <a:r>
              <a:rPr lang="en-US" sz="9600" dirty="0" err="1">
                <a:latin typeface="Nunito black" pitchFamily="2" charset="0"/>
              </a:rPr>
              <a:t>phá</a:t>
            </a:r>
            <a:endParaRPr lang="en-US" sz="9600" dirty="0">
              <a:latin typeface="Nunito black" pitchFamily="2" charset="0"/>
            </a:endParaRPr>
          </a:p>
        </p:txBody>
      </p:sp>
    </p:spTree>
    <p:extLst>
      <p:ext uri="{BB962C8B-B14F-4D97-AF65-F5344CB8AC3E}">
        <p14:creationId xmlns:p14="http://schemas.microsoft.com/office/powerpoint/2010/main" val="4050415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900" tmFilter="0, 0; .2, .5; .8, .5; 1, 0"/>
                                        <p:tgtEl>
                                          <p:spTgt spid="13"/>
                                        </p:tgtEl>
                                      </p:cBhvr>
                                    </p:animEffect>
                                    <p:animScale>
                                      <p:cBhvr>
                                        <p:cTn id="7" dur="950" autoRev="1" fill="hold"/>
                                        <p:tgtEl>
                                          <p:spTgt spid="13"/>
                                        </p:tgtEl>
                                      </p:cBhvr>
                                      <p:by x="105000" y="105000"/>
                                    </p:animScale>
                                  </p:childTnLst>
                                </p:cTn>
                              </p:par>
                              <p:par>
                                <p:cTn id="8" presetID="58" presetClass="path" presetSubtype="0" accel="50000" decel="50000" fill="hold" nodeType="withEffect">
                                  <p:stCondLst>
                                    <p:cond delay="0"/>
                                  </p:stCondLst>
                                  <p:childTnLst>
                                    <p:animMotion origin="layout" path="M 0.02057 -0.00857 L -0.04531 -0.08519 C -0.06002 -0.10139 -0.06797 -0.12546 -0.06797 -0.1507 C -0.06797 -0.17917 -0.06002 -0.20162 -0.04531 -0.21782 L 0.02057 -0.29398 " pathEditMode="relative" rAng="0" ptsTypes="AAAAA">
                                      <p:cBhvr>
                                        <p:cTn id="9" dur="1700" fill="hold"/>
                                        <p:tgtEl>
                                          <p:spTgt spid="11"/>
                                        </p:tgtEl>
                                        <p:attrNameLst>
                                          <p:attrName>ppt_x</p:attrName>
                                          <p:attrName>ppt_y</p:attrName>
                                        </p:attrNameLst>
                                      </p:cBhvr>
                                      <p:rCtr x="-4427" y="-14282"/>
                                    </p:animMotion>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7B1D">
            <a:alpha val="40000"/>
          </a:srgbClr>
        </a:solidFill>
        <a:effectLst/>
      </p:bgPr>
    </p:bg>
    <p:spTree>
      <p:nvGrpSpPr>
        <p:cNvPr id="1" name=""/>
        <p:cNvGrpSpPr/>
        <p:nvPr/>
      </p:nvGrpSpPr>
      <p:grpSpPr>
        <a:xfrm>
          <a:off x="0" y="0"/>
          <a:ext cx="0" cy="0"/>
          <a:chOff x="0" y="0"/>
          <a:chExt cx="0" cy="0"/>
        </a:xfrm>
      </p:grpSpPr>
      <p:pic>
        <p:nvPicPr>
          <p:cNvPr id="3" name="그래픽 5">
            <a:extLst>
              <a:ext uri="{FF2B5EF4-FFF2-40B4-BE49-F238E27FC236}">
                <a16:creationId xmlns:a16="http://schemas.microsoft.com/office/drawing/2014/main" id="{9EF59277-09DA-4323-B7B1-D098E4BEBCE6}"/>
              </a:ext>
            </a:extLst>
          </p:cNvPr>
          <p:cNvPicPr>
            <a:picLocks noChangeAspect="1"/>
          </p:cNvPicPr>
          <p:nvPr/>
        </p:nvPicPr>
        <p:blipFill rotWithShape="1">
          <a:blip r:embed="rId2">
            <a:duotone>
              <a:schemeClr val="accent6">
                <a:shade val="45000"/>
                <a:satMod val="135000"/>
              </a:schemeClr>
              <a:prstClr val="white"/>
            </a:duotone>
            <a:extLst>
              <a:ext uri="{96DAC541-7B7A-43D3-8B79-37D633B846F1}">
                <asvg:svgBlip xmlns:asvg="http://schemas.microsoft.com/office/drawing/2016/SVG/main" r:embed="rId3"/>
              </a:ext>
            </a:extLst>
          </a:blip>
          <a:srcRect r="7349" b="50855"/>
          <a:stretch/>
        </p:blipFill>
        <p:spPr>
          <a:xfrm flipH="1">
            <a:off x="0" y="3487653"/>
            <a:ext cx="6220108" cy="3370347"/>
          </a:xfrm>
          <a:prstGeom prst="rect">
            <a:avLst/>
          </a:prstGeom>
        </p:spPr>
      </p:pic>
      <p:pic>
        <p:nvPicPr>
          <p:cNvPr id="4" name="그래픽 9">
            <a:extLst>
              <a:ext uri="{FF2B5EF4-FFF2-40B4-BE49-F238E27FC236}">
                <a16:creationId xmlns:a16="http://schemas.microsoft.com/office/drawing/2014/main" id="{31705E41-12C7-4B03-B707-6115CC12DAD1}"/>
              </a:ext>
            </a:extLst>
          </p:cNvPr>
          <p:cNvPicPr>
            <a:picLocks noChangeAspect="1"/>
          </p:cNvPicPr>
          <p:nvPr/>
        </p:nvPicPr>
        <p:blipFill rotWithShape="1">
          <a:blip r:embed="rId4">
            <a:duotone>
              <a:schemeClr val="accent6">
                <a:shade val="45000"/>
                <a:satMod val="135000"/>
              </a:schemeClr>
              <a:prstClr val="white"/>
            </a:duotone>
            <a:extLst>
              <a:ext uri="{96DAC541-7B7A-43D3-8B79-37D633B846F1}">
                <asvg:svgBlip xmlns:asvg="http://schemas.microsoft.com/office/drawing/2016/SVG/main" r:embed="rId5"/>
              </a:ext>
            </a:extLst>
          </a:blip>
          <a:srcRect l="30497" r="1" b="56001"/>
          <a:stretch/>
        </p:blipFill>
        <p:spPr>
          <a:xfrm flipH="1" flipV="1">
            <a:off x="6750506" y="0"/>
            <a:ext cx="5441494" cy="3017479"/>
          </a:xfrm>
          <a:prstGeom prst="rect">
            <a:avLst/>
          </a:prstGeom>
        </p:spPr>
      </p:pic>
      <p:pic>
        <p:nvPicPr>
          <p:cNvPr id="11" name="Picture 5"/>
          <p:cNvPicPr>
            <a:picLocks noChangeAspect="1"/>
          </p:cNvPicPr>
          <p:nvPr/>
        </p:nvPicPr>
        <p:blipFill>
          <a:blip r:embed="rId6"/>
          <a:srcRect/>
          <a:stretch>
            <a:fillRect/>
          </a:stretch>
        </p:blipFill>
        <p:spPr>
          <a:xfrm>
            <a:off x="408593" y="-1282688"/>
            <a:ext cx="6566535" cy="7037360"/>
          </a:xfrm>
          <a:prstGeom prst="rect">
            <a:avLst/>
          </a:prstGeom>
        </p:spPr>
      </p:pic>
      <p:grpSp>
        <p:nvGrpSpPr>
          <p:cNvPr id="12" name="Group 11"/>
          <p:cNvGrpSpPr/>
          <p:nvPr/>
        </p:nvGrpSpPr>
        <p:grpSpPr>
          <a:xfrm>
            <a:off x="304960" y="228601"/>
            <a:ext cx="11751205" cy="964096"/>
            <a:chOff x="2098934" y="2575361"/>
            <a:chExt cx="8536164" cy="1355733"/>
          </a:xfrm>
        </p:grpSpPr>
        <p:sp>
          <p:nvSpPr>
            <p:cNvPr id="13" name="Rounded Rectangle 12"/>
            <p:cNvSpPr/>
            <p:nvPr/>
          </p:nvSpPr>
          <p:spPr>
            <a:xfrm>
              <a:off x="2098934" y="2729311"/>
              <a:ext cx="8512962" cy="1201783"/>
            </a:xfrm>
            <a:prstGeom prst="roundRect">
              <a:avLst/>
            </a:prstGeom>
            <a:solidFill>
              <a:srgbClr val="D63700"/>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46933"/>
                </a:solidFill>
                <a:effectLst/>
                <a:uLnTx/>
                <a:uFillTx/>
                <a:latin typeface="UTM Avo" panose="02040603050506020204" pitchFamily="18" charset="0"/>
                <a:ea typeface="+mn-ea"/>
                <a:cs typeface="+mn-cs"/>
              </a:endParaRPr>
            </a:p>
          </p:txBody>
        </p:sp>
        <p:sp>
          <p:nvSpPr>
            <p:cNvPr id="14" name="Rounded Rectangle 13"/>
            <p:cNvSpPr/>
            <p:nvPr/>
          </p:nvSpPr>
          <p:spPr>
            <a:xfrm>
              <a:off x="2102563" y="2575361"/>
              <a:ext cx="8532535" cy="12156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dirty="0" err="1">
                  <a:solidFill>
                    <a:srgbClr val="002060"/>
                  </a:solidFill>
                  <a:effectLst/>
                  <a:latin typeface="CAMew Roman"/>
                  <a:ea typeface="Calibri" panose="020F0502020204030204" pitchFamily="34" charset="0"/>
                </a:rPr>
                <a:t>Bài</a:t>
              </a:r>
              <a:r>
                <a:rPr lang="en-US" sz="3200" b="1" dirty="0">
                  <a:solidFill>
                    <a:srgbClr val="002060"/>
                  </a:solidFill>
                  <a:effectLst/>
                  <a:latin typeface="CAMew Roman"/>
                  <a:ea typeface="Calibri" panose="020F0502020204030204" pitchFamily="34" charset="0"/>
                </a:rPr>
                <a:t> 1. </a:t>
              </a:r>
              <a:r>
                <a:rPr lang="en-US" sz="3200" b="1" dirty="0" err="1">
                  <a:solidFill>
                    <a:srgbClr val="002060"/>
                  </a:solidFill>
                  <a:effectLst/>
                  <a:latin typeface="CAMew Roman"/>
                  <a:ea typeface="Calibri" panose="020F0502020204030204" pitchFamily="34" charset="0"/>
                </a:rPr>
                <a:t>Đọc</a:t>
              </a:r>
              <a:r>
                <a:rPr lang="en-US" sz="3200" b="1" dirty="0">
                  <a:solidFill>
                    <a:srgbClr val="002060"/>
                  </a:solidFill>
                  <a:effectLst/>
                  <a:latin typeface="CAMew Roman"/>
                  <a:ea typeface="Calibri" panose="020F0502020204030204" pitchFamily="34" charset="0"/>
                </a:rPr>
                <a:t> </a:t>
              </a:r>
              <a:r>
                <a:rPr lang="en-US" sz="3200" b="1" dirty="0" err="1">
                  <a:solidFill>
                    <a:srgbClr val="002060"/>
                  </a:solidFill>
                  <a:effectLst/>
                  <a:latin typeface="CAMew Roman"/>
                  <a:ea typeface="Calibri" panose="020F0502020204030204" pitchFamily="34" charset="0"/>
                </a:rPr>
                <a:t>bài</a:t>
              </a:r>
              <a:r>
                <a:rPr lang="en-US" sz="3200" b="1" dirty="0">
                  <a:solidFill>
                    <a:srgbClr val="002060"/>
                  </a:solidFill>
                  <a:effectLst/>
                  <a:latin typeface="CAMew Roman"/>
                  <a:ea typeface="Calibri" panose="020F0502020204030204" pitchFamily="34" charset="0"/>
                </a:rPr>
                <a:t> </a:t>
              </a:r>
              <a:r>
                <a:rPr lang="en-US" sz="3200" b="1" dirty="0" err="1">
                  <a:solidFill>
                    <a:srgbClr val="002060"/>
                  </a:solidFill>
                  <a:effectLst/>
                  <a:latin typeface="CAMew Roman"/>
                  <a:ea typeface="Calibri" panose="020F0502020204030204" pitchFamily="34" charset="0"/>
                </a:rPr>
                <a:t>hướng</a:t>
              </a:r>
              <a:r>
                <a:rPr lang="en-US" sz="3200" b="1" dirty="0">
                  <a:solidFill>
                    <a:srgbClr val="002060"/>
                  </a:solidFill>
                  <a:effectLst/>
                  <a:latin typeface="CAMew Roman"/>
                  <a:ea typeface="Calibri" panose="020F0502020204030204" pitchFamily="34" charset="0"/>
                </a:rPr>
                <a:t> </a:t>
              </a:r>
              <a:r>
                <a:rPr lang="en-US" sz="3200" b="1" dirty="0" err="1">
                  <a:solidFill>
                    <a:srgbClr val="002060"/>
                  </a:solidFill>
                  <a:effectLst/>
                  <a:latin typeface="CAMew Roman"/>
                  <a:ea typeface="Calibri" panose="020F0502020204030204" pitchFamily="34" charset="0"/>
                </a:rPr>
                <a:t>dẫn</a:t>
              </a:r>
              <a:r>
                <a:rPr lang="en-US" sz="3200" b="1" dirty="0">
                  <a:solidFill>
                    <a:srgbClr val="002060"/>
                  </a:solidFill>
                  <a:effectLst/>
                  <a:latin typeface="CAMew Roman"/>
                  <a:ea typeface="Calibri" panose="020F0502020204030204" pitchFamily="34" charset="0"/>
                </a:rPr>
                <a:t> </a:t>
              </a:r>
              <a:r>
                <a:rPr lang="en-US" sz="3200" b="1" dirty="0" err="1">
                  <a:solidFill>
                    <a:srgbClr val="002060"/>
                  </a:solidFill>
                  <a:effectLst/>
                  <a:latin typeface="CAMew Roman"/>
                  <a:ea typeface="Calibri" panose="020F0502020204030204" pitchFamily="34" charset="0"/>
                </a:rPr>
                <a:t>dưới</a:t>
              </a:r>
              <a:r>
                <a:rPr lang="en-US" sz="3200" b="1" dirty="0">
                  <a:solidFill>
                    <a:srgbClr val="002060"/>
                  </a:solidFill>
                  <a:effectLst/>
                  <a:latin typeface="CAMew Roman"/>
                  <a:ea typeface="Calibri" panose="020F0502020204030204" pitchFamily="34" charset="0"/>
                </a:rPr>
                <a:t> </a:t>
              </a:r>
              <a:r>
                <a:rPr lang="en-US" sz="3200" b="1" dirty="0" err="1">
                  <a:solidFill>
                    <a:srgbClr val="002060"/>
                  </a:solidFill>
                  <a:effectLst/>
                  <a:latin typeface="CAMew Roman"/>
                  <a:ea typeface="Calibri" panose="020F0502020204030204" pitchFamily="34" charset="0"/>
                </a:rPr>
                <a:t>đây</a:t>
              </a:r>
              <a:r>
                <a:rPr lang="en-US" sz="3200" b="1" dirty="0">
                  <a:solidFill>
                    <a:srgbClr val="002060"/>
                  </a:solidFill>
                  <a:effectLst/>
                  <a:latin typeface="CAMew Roman"/>
                  <a:ea typeface="Calibri" panose="020F0502020204030204" pitchFamily="34" charset="0"/>
                </a:rPr>
                <a:t> </a:t>
              </a:r>
              <a:r>
                <a:rPr lang="en-US" sz="3200" b="1" dirty="0" err="1">
                  <a:solidFill>
                    <a:srgbClr val="002060"/>
                  </a:solidFill>
                  <a:effectLst/>
                  <a:latin typeface="CAMew Roman"/>
                  <a:ea typeface="Calibri" panose="020F0502020204030204" pitchFamily="34" charset="0"/>
                </a:rPr>
                <a:t>và</a:t>
              </a:r>
              <a:r>
                <a:rPr lang="en-US" sz="3200" b="1" dirty="0">
                  <a:solidFill>
                    <a:srgbClr val="002060"/>
                  </a:solidFill>
                  <a:effectLst/>
                  <a:latin typeface="CAMew Roman"/>
                  <a:ea typeface="Calibri" panose="020F0502020204030204" pitchFamily="34" charset="0"/>
                </a:rPr>
                <a:t> </a:t>
              </a:r>
              <a:r>
                <a:rPr lang="en-US" sz="3200" b="1" dirty="0" err="1">
                  <a:solidFill>
                    <a:srgbClr val="002060"/>
                  </a:solidFill>
                  <a:effectLst/>
                  <a:latin typeface="CAMew Roman"/>
                  <a:ea typeface="Calibri" panose="020F0502020204030204" pitchFamily="34" charset="0"/>
                </a:rPr>
                <a:t>thực</a:t>
              </a:r>
              <a:r>
                <a:rPr lang="en-US" sz="3200" b="1" dirty="0">
                  <a:solidFill>
                    <a:srgbClr val="002060"/>
                  </a:solidFill>
                  <a:effectLst/>
                  <a:latin typeface="CAMew Roman"/>
                  <a:ea typeface="Calibri" panose="020F0502020204030204" pitchFamily="34" charset="0"/>
                </a:rPr>
                <a:t> </a:t>
              </a:r>
              <a:r>
                <a:rPr lang="en-US" sz="3200" b="1" dirty="0" err="1">
                  <a:solidFill>
                    <a:srgbClr val="002060"/>
                  </a:solidFill>
                  <a:effectLst/>
                  <a:latin typeface="CAMew Roman"/>
                  <a:ea typeface="Calibri" panose="020F0502020204030204" pitchFamily="34" charset="0"/>
                </a:rPr>
                <a:t>hiện</a:t>
              </a:r>
              <a:r>
                <a:rPr lang="en-US" sz="3200" b="1" dirty="0">
                  <a:solidFill>
                    <a:srgbClr val="002060"/>
                  </a:solidFill>
                  <a:effectLst/>
                  <a:latin typeface="CAMew Roman"/>
                  <a:ea typeface="Calibri" panose="020F0502020204030204" pitchFamily="34" charset="0"/>
                </a:rPr>
                <a:t> </a:t>
              </a:r>
              <a:r>
                <a:rPr lang="en-US" sz="3200" b="1" dirty="0" err="1">
                  <a:solidFill>
                    <a:srgbClr val="002060"/>
                  </a:solidFill>
                  <a:effectLst/>
                  <a:latin typeface="CAMew Roman"/>
                  <a:ea typeface="Calibri" panose="020F0502020204030204" pitchFamily="34" charset="0"/>
                </a:rPr>
                <a:t>yêu</a:t>
              </a:r>
              <a:r>
                <a:rPr lang="en-US" sz="3200" b="1" dirty="0">
                  <a:solidFill>
                    <a:srgbClr val="002060"/>
                  </a:solidFill>
                  <a:effectLst/>
                  <a:latin typeface="CAMew Roman"/>
                  <a:ea typeface="Calibri" panose="020F0502020204030204" pitchFamily="34" charset="0"/>
                </a:rPr>
                <a:t> </a:t>
              </a:r>
              <a:r>
                <a:rPr lang="en-US" sz="3200" b="1" dirty="0" err="1">
                  <a:solidFill>
                    <a:srgbClr val="002060"/>
                  </a:solidFill>
                  <a:effectLst/>
                  <a:latin typeface="CAMew Roman"/>
                  <a:ea typeface="Calibri" panose="020F0502020204030204" pitchFamily="34" charset="0"/>
                </a:rPr>
                <a:t>cầu</a:t>
              </a:r>
              <a:endParaRPr lang="en-US" sz="3200" dirty="0">
                <a:solidFill>
                  <a:srgbClr val="002060"/>
                </a:solidFill>
                <a:effectLst/>
                <a:latin typeface="CAMew Roman"/>
                <a:ea typeface="Calibri" panose="020F0502020204030204" pitchFamily="34" charset="0"/>
              </a:endParaRPr>
            </a:p>
          </p:txBody>
        </p:sp>
      </p:grpSp>
      <p:sp>
        <p:nvSpPr>
          <p:cNvPr id="7" name="Rectangle: Rounded Corners 6">
            <a:extLst>
              <a:ext uri="{FF2B5EF4-FFF2-40B4-BE49-F238E27FC236}">
                <a16:creationId xmlns:a16="http://schemas.microsoft.com/office/drawing/2014/main" id="{4147A61F-3493-FE6F-AF6B-CEB7464C8D08}"/>
              </a:ext>
            </a:extLst>
          </p:cNvPr>
          <p:cNvSpPr/>
          <p:nvPr/>
        </p:nvSpPr>
        <p:spPr>
          <a:xfrm>
            <a:off x="414671" y="1329071"/>
            <a:ext cx="11502348" cy="52705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E2C17E91-2F8D-6D58-BEC6-88B0166AF00E}"/>
              </a:ext>
            </a:extLst>
          </p:cNvPr>
          <p:cNvSpPr txBox="1"/>
          <p:nvPr/>
        </p:nvSpPr>
        <p:spPr>
          <a:xfrm>
            <a:off x="585008" y="1414130"/>
            <a:ext cx="10844991" cy="2062103"/>
          </a:xfrm>
          <a:prstGeom prst="rect">
            <a:avLst/>
          </a:prstGeom>
          <a:noFill/>
        </p:spPr>
        <p:txBody>
          <a:bodyPr wrap="square" rtlCol="0">
            <a:spAutoFit/>
          </a:bodyPr>
          <a:lstStyle/>
          <a:p>
            <a:pPr algn="ctr"/>
            <a:r>
              <a:rPr lang="vi-VN" sz="3200" b="1" i="0" dirty="0">
                <a:solidFill>
                  <a:srgbClr val="002060"/>
                </a:solidFill>
                <a:effectLst/>
                <a:latin typeface="Calibri" panose="020F0502020204030204" pitchFamily="34" charset="0"/>
                <a:cs typeface="Calibri" panose="020F0502020204030204" pitchFamily="34" charset="0"/>
              </a:rPr>
              <a:t>CÁCH LÀM MỘT CHÚ NGHÉ Ọ BẰNG LÁ</a:t>
            </a:r>
            <a:endParaRPr lang="vi-VN" sz="3200" b="0" i="0" dirty="0">
              <a:solidFill>
                <a:srgbClr val="002060"/>
              </a:solidFill>
              <a:effectLst/>
              <a:latin typeface="Calibri" panose="020F0502020204030204" pitchFamily="34" charset="0"/>
              <a:cs typeface="Calibri" panose="020F0502020204030204" pitchFamily="34" charset="0"/>
            </a:endParaRPr>
          </a:p>
          <a:p>
            <a:pPr algn="just"/>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Làm đồ chơi rất vui các bạn ạ, nhất là những đồ chơi xinh xắn, đơn giản. Tớ hướng dẫn các bạn cách làm một chú nghé ọ bằng lá nhé.</a:t>
            </a:r>
          </a:p>
        </p:txBody>
      </p:sp>
      <p:sp>
        <p:nvSpPr>
          <p:cNvPr id="19" name="TextBox 18">
            <a:extLst>
              <a:ext uri="{FF2B5EF4-FFF2-40B4-BE49-F238E27FC236}">
                <a16:creationId xmlns:a16="http://schemas.microsoft.com/office/drawing/2014/main" id="{E49DD4E0-E85C-E3BC-58E2-CF693F2590C2}"/>
              </a:ext>
            </a:extLst>
          </p:cNvPr>
          <p:cNvSpPr txBox="1"/>
          <p:nvPr/>
        </p:nvSpPr>
        <p:spPr>
          <a:xfrm>
            <a:off x="659220" y="3444950"/>
            <a:ext cx="8006316" cy="3175228"/>
          </a:xfrm>
          <a:prstGeom prst="rect">
            <a:avLst/>
          </a:prstGeom>
          <a:noFill/>
        </p:spPr>
        <p:txBody>
          <a:bodyPr wrap="square" rtlCol="0">
            <a:spAutoFit/>
          </a:bodyPr>
          <a:lstStyle/>
          <a:p>
            <a:pPr algn="just" rtl="0">
              <a:spcBef>
                <a:spcPts val="0"/>
              </a:spcBef>
              <a:spcAft>
                <a:spcPts val="500"/>
              </a:spcAft>
            </a:pPr>
            <a:r>
              <a:rPr lang="vi-VN" sz="3200" b="1" i="0" u="none" strike="noStrike" dirty="0">
                <a:solidFill>
                  <a:srgbClr val="002060"/>
                </a:solidFill>
                <a:effectLst/>
                <a:latin typeface="Calibri" panose="020F0502020204030204" pitchFamily="34" charset="0"/>
                <a:cs typeface="Calibri" panose="020F0502020204030204" pitchFamily="34" charset="0"/>
              </a:rPr>
              <a:t>Chuẩn bị</a:t>
            </a:r>
            <a:endParaRPr lang="vi-VN" sz="3200" b="0" dirty="0">
              <a:solidFill>
                <a:srgbClr val="002060"/>
              </a:solidFill>
              <a:effectLst/>
              <a:latin typeface="Calibri" panose="020F0502020204030204" pitchFamily="34" charset="0"/>
              <a:cs typeface="Calibri" panose="020F0502020204030204" pitchFamily="34" charset="0"/>
            </a:endParaRPr>
          </a:p>
          <a:p>
            <a:pPr algn="just" rtl="0">
              <a:spcBef>
                <a:spcPts val="0"/>
              </a:spcBef>
              <a:spcAft>
                <a:spcPts val="500"/>
              </a:spcAft>
            </a:pPr>
            <a:r>
              <a:rPr lang="en-US" sz="3200" b="0" i="0" u="none" strike="noStrike" dirty="0">
                <a:solidFill>
                  <a:srgbClr val="002060"/>
                </a:solidFill>
                <a:effectLst/>
                <a:latin typeface="Calibri" panose="020F0502020204030204" pitchFamily="34" charset="0"/>
                <a:cs typeface="Calibri" panose="020F0502020204030204" pitchFamily="34" charset="0"/>
              </a:rPr>
              <a:t>   </a:t>
            </a:r>
            <a:r>
              <a:rPr lang="vi-VN" sz="3200" b="0" i="0" u="none" strike="noStrike" dirty="0">
                <a:solidFill>
                  <a:srgbClr val="002060"/>
                </a:solidFill>
                <a:effectLst/>
                <a:latin typeface="Calibri" panose="020F0502020204030204" pitchFamily="34" charset="0"/>
                <a:cs typeface="Calibri" panose="020F0502020204030204" pitchFamily="34" charset="0"/>
              </a:rPr>
              <a:t>Một chiếc lá to bằng bàn tay (ví dụ: lá mít), hai sợi dây cước nhỏ (có thể tước dọc lớp vỏ ngoài của một cành cây nhỏ để làm dây). Bạn có thể chuẩn bị kéo hoặc dùng tay để </a:t>
            </a:r>
            <a:r>
              <a:rPr lang="en-US" sz="3200" b="0" i="0" u="none" strike="noStrike" dirty="0">
                <a:solidFill>
                  <a:srgbClr val="002060"/>
                </a:solidFill>
                <a:effectLst/>
                <a:latin typeface="Calibri" panose="020F0502020204030204" pitchFamily="34" charset="0"/>
                <a:cs typeface="Calibri" panose="020F0502020204030204" pitchFamily="34" charset="0"/>
              </a:rPr>
              <a:t>t</a:t>
            </a:r>
            <a:r>
              <a:rPr lang="vi-VN" sz="3200" b="0" i="0" u="none" strike="noStrike" dirty="0">
                <a:solidFill>
                  <a:srgbClr val="002060"/>
                </a:solidFill>
                <a:effectLst/>
                <a:latin typeface="Calibri" panose="020F0502020204030204" pitchFamily="34" charset="0"/>
                <a:cs typeface="Calibri" panose="020F0502020204030204" pitchFamily="34" charset="0"/>
              </a:rPr>
              <a:t>ước lá.</a:t>
            </a:r>
            <a:endParaRPr lang="en-US" sz="3200" b="0" i="0" u="none" strike="noStrike" dirty="0">
              <a:solidFill>
                <a:srgbClr val="002060"/>
              </a:solidFill>
              <a:effectLst/>
              <a:latin typeface="Calibri" panose="020F0502020204030204" pitchFamily="34" charset="0"/>
              <a:cs typeface="Calibri" panose="020F0502020204030204" pitchFamily="34" charset="0"/>
            </a:endParaRPr>
          </a:p>
          <a:p>
            <a:pPr algn="just" rtl="0">
              <a:spcBef>
                <a:spcPts val="0"/>
              </a:spcBef>
              <a:spcAft>
                <a:spcPts val="500"/>
              </a:spcAft>
            </a:pPr>
            <a:endParaRPr lang="en-US" sz="3200" dirty="0">
              <a:solidFill>
                <a:srgbClr val="002060"/>
              </a:solidFill>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D859CA5A-BEC7-40C7-C2F7-49F32800884A}"/>
              </a:ext>
            </a:extLst>
          </p:cNvPr>
          <p:cNvPicPr>
            <a:picLocks noChangeAspect="1"/>
          </p:cNvPicPr>
          <p:nvPr/>
        </p:nvPicPr>
        <p:blipFill>
          <a:blip r:embed="rId7"/>
          <a:stretch>
            <a:fillRect/>
          </a:stretch>
        </p:blipFill>
        <p:spPr>
          <a:xfrm>
            <a:off x="8977976" y="3412496"/>
            <a:ext cx="2764387" cy="2190862"/>
          </a:xfrm>
          <a:prstGeom prst="rect">
            <a:avLst/>
          </a:prstGeom>
        </p:spPr>
      </p:pic>
    </p:spTree>
    <p:extLst>
      <p:ext uri="{BB962C8B-B14F-4D97-AF65-F5344CB8AC3E}">
        <p14:creationId xmlns:p14="http://schemas.microsoft.com/office/powerpoint/2010/main" val="4063588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7B1D">
            <a:alpha val="40000"/>
          </a:srgbClr>
        </a:solidFill>
        <a:effectLst/>
      </p:bgPr>
    </p:bg>
    <p:spTree>
      <p:nvGrpSpPr>
        <p:cNvPr id="1" name=""/>
        <p:cNvGrpSpPr/>
        <p:nvPr/>
      </p:nvGrpSpPr>
      <p:grpSpPr>
        <a:xfrm>
          <a:off x="0" y="0"/>
          <a:ext cx="0" cy="0"/>
          <a:chOff x="0" y="0"/>
          <a:chExt cx="0" cy="0"/>
        </a:xfrm>
      </p:grpSpPr>
      <p:pic>
        <p:nvPicPr>
          <p:cNvPr id="3" name="그래픽 5">
            <a:extLst>
              <a:ext uri="{FF2B5EF4-FFF2-40B4-BE49-F238E27FC236}">
                <a16:creationId xmlns:a16="http://schemas.microsoft.com/office/drawing/2014/main" id="{9EF59277-09DA-4323-B7B1-D098E4BEBCE6}"/>
              </a:ext>
            </a:extLst>
          </p:cNvPr>
          <p:cNvPicPr>
            <a:picLocks noChangeAspect="1"/>
          </p:cNvPicPr>
          <p:nvPr/>
        </p:nvPicPr>
        <p:blipFill rotWithShape="1">
          <a:blip r:embed="rId2">
            <a:duotone>
              <a:schemeClr val="accent6">
                <a:shade val="45000"/>
                <a:satMod val="135000"/>
              </a:schemeClr>
              <a:prstClr val="white"/>
            </a:duotone>
            <a:extLst>
              <a:ext uri="{96DAC541-7B7A-43D3-8B79-37D633B846F1}">
                <asvg:svgBlip xmlns:asvg="http://schemas.microsoft.com/office/drawing/2016/SVG/main" r:embed="rId3"/>
              </a:ext>
            </a:extLst>
          </a:blip>
          <a:srcRect r="7349" b="50855"/>
          <a:stretch/>
        </p:blipFill>
        <p:spPr>
          <a:xfrm flipH="1">
            <a:off x="0" y="3487653"/>
            <a:ext cx="6220108" cy="3370347"/>
          </a:xfrm>
          <a:prstGeom prst="rect">
            <a:avLst/>
          </a:prstGeom>
        </p:spPr>
      </p:pic>
      <p:pic>
        <p:nvPicPr>
          <p:cNvPr id="4" name="그래픽 9">
            <a:extLst>
              <a:ext uri="{FF2B5EF4-FFF2-40B4-BE49-F238E27FC236}">
                <a16:creationId xmlns:a16="http://schemas.microsoft.com/office/drawing/2014/main" id="{31705E41-12C7-4B03-B707-6115CC12DAD1}"/>
              </a:ext>
            </a:extLst>
          </p:cNvPr>
          <p:cNvPicPr>
            <a:picLocks noChangeAspect="1"/>
          </p:cNvPicPr>
          <p:nvPr/>
        </p:nvPicPr>
        <p:blipFill rotWithShape="1">
          <a:blip r:embed="rId4">
            <a:duotone>
              <a:schemeClr val="accent6">
                <a:shade val="45000"/>
                <a:satMod val="135000"/>
              </a:schemeClr>
              <a:prstClr val="white"/>
            </a:duotone>
            <a:extLst>
              <a:ext uri="{96DAC541-7B7A-43D3-8B79-37D633B846F1}">
                <asvg:svgBlip xmlns:asvg="http://schemas.microsoft.com/office/drawing/2016/SVG/main" r:embed="rId5"/>
              </a:ext>
            </a:extLst>
          </a:blip>
          <a:srcRect l="30497" r="1" b="56001"/>
          <a:stretch/>
        </p:blipFill>
        <p:spPr>
          <a:xfrm flipH="1" flipV="1">
            <a:off x="6750506" y="0"/>
            <a:ext cx="5441494" cy="3017479"/>
          </a:xfrm>
          <a:prstGeom prst="rect">
            <a:avLst/>
          </a:prstGeom>
        </p:spPr>
      </p:pic>
      <p:pic>
        <p:nvPicPr>
          <p:cNvPr id="11" name="Picture 5"/>
          <p:cNvPicPr>
            <a:picLocks noChangeAspect="1"/>
          </p:cNvPicPr>
          <p:nvPr/>
        </p:nvPicPr>
        <p:blipFill>
          <a:blip r:embed="rId6"/>
          <a:srcRect/>
          <a:stretch>
            <a:fillRect/>
          </a:stretch>
        </p:blipFill>
        <p:spPr>
          <a:xfrm>
            <a:off x="408593" y="-1282688"/>
            <a:ext cx="6566535" cy="7037360"/>
          </a:xfrm>
          <a:prstGeom prst="rect">
            <a:avLst/>
          </a:prstGeom>
        </p:spPr>
      </p:pic>
      <p:sp>
        <p:nvSpPr>
          <p:cNvPr id="7" name="Rectangle: Rounded Corners 6">
            <a:extLst>
              <a:ext uri="{FF2B5EF4-FFF2-40B4-BE49-F238E27FC236}">
                <a16:creationId xmlns:a16="http://schemas.microsoft.com/office/drawing/2014/main" id="{4147A61F-3493-FE6F-AF6B-CEB7464C8D08}"/>
              </a:ext>
            </a:extLst>
          </p:cNvPr>
          <p:cNvSpPr/>
          <p:nvPr/>
        </p:nvSpPr>
        <p:spPr>
          <a:xfrm>
            <a:off x="414671" y="361507"/>
            <a:ext cx="11502348" cy="6238076"/>
          </a:xfrm>
          <a:prstGeom prst="roundRect">
            <a:avLst>
              <a:gd name="adj" fmla="val 13599"/>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E2C17E91-2F8D-6D58-BEC6-88B0166AF00E}"/>
              </a:ext>
            </a:extLst>
          </p:cNvPr>
          <p:cNvSpPr txBox="1"/>
          <p:nvPr/>
        </p:nvSpPr>
        <p:spPr>
          <a:xfrm>
            <a:off x="553110" y="754911"/>
            <a:ext cx="8622787" cy="5632311"/>
          </a:xfrm>
          <a:prstGeom prst="rect">
            <a:avLst/>
          </a:prstGeom>
          <a:noFill/>
        </p:spPr>
        <p:txBody>
          <a:bodyPr wrap="square" rtlCol="0">
            <a:spAutoFit/>
          </a:bodyPr>
          <a:lstStyle/>
          <a:p>
            <a:pPr lvl="0" algn="just"/>
            <a:r>
              <a:rPr lang="en-US" sz="3000" b="1" dirty="0">
                <a:solidFill>
                  <a:srgbClr val="002060"/>
                </a:solidFill>
                <a:latin typeface="Calibri" panose="020F0502020204030204" pitchFamily="34" charset="0"/>
                <a:cs typeface="Calibri" panose="020F0502020204030204" pitchFamily="34" charset="0"/>
              </a:rPr>
              <a:t>   </a:t>
            </a:r>
            <a:r>
              <a:rPr lang="vi-VN" sz="3000" b="1" dirty="0">
                <a:solidFill>
                  <a:srgbClr val="002060"/>
                </a:solidFill>
                <a:latin typeface="Calibri" panose="020F0502020204030204" pitchFamily="34" charset="0"/>
                <a:cs typeface="Calibri" panose="020F0502020204030204" pitchFamily="34" charset="0"/>
              </a:rPr>
              <a:t>Hướng dẫn thực hiện</a:t>
            </a:r>
          </a:p>
          <a:p>
            <a:pPr lvl="0" algn="just"/>
            <a:r>
              <a:rPr lang="en-US" sz="3000" dirty="0">
                <a:solidFill>
                  <a:srgbClr val="002060"/>
                </a:solidFill>
                <a:latin typeface="Calibri" panose="020F0502020204030204" pitchFamily="34" charset="0"/>
                <a:cs typeface="Calibri" panose="020F0502020204030204" pitchFamily="34" charset="0"/>
              </a:rPr>
              <a:t>   </a:t>
            </a:r>
            <a:r>
              <a:rPr lang="vi-VN" sz="3000" dirty="0">
                <a:solidFill>
                  <a:srgbClr val="002060"/>
                </a:solidFill>
                <a:latin typeface="Calibri" panose="020F0502020204030204" pitchFamily="34" charset="0"/>
                <a:cs typeface="Calibri" panose="020F0502020204030204" pitchFamily="34" charset="0"/>
              </a:rPr>
              <a:t>Bước 1: Dùng kéo cắt (hoặc dùng tay xé) hai đường chéo theo gân lá để tạo thành hai chiếc sừng.</a:t>
            </a:r>
          </a:p>
          <a:p>
            <a:pPr lvl="0" algn="just"/>
            <a:r>
              <a:rPr lang="en-US" sz="3000" dirty="0">
                <a:solidFill>
                  <a:srgbClr val="002060"/>
                </a:solidFill>
                <a:latin typeface="Calibri" panose="020F0502020204030204" pitchFamily="34" charset="0"/>
                <a:cs typeface="Calibri" panose="020F0502020204030204" pitchFamily="34" charset="0"/>
              </a:rPr>
              <a:t>   </a:t>
            </a:r>
            <a:r>
              <a:rPr lang="vi-VN" sz="3000" dirty="0">
                <a:solidFill>
                  <a:srgbClr val="002060"/>
                </a:solidFill>
                <a:latin typeface="Calibri" panose="020F0502020204030204" pitchFamily="34" charset="0"/>
                <a:cs typeface="Calibri" panose="020F0502020204030204" pitchFamily="34" charset="0"/>
              </a:rPr>
              <a:t>Bước 2: Cuộn phần lá hai bên lại thành hình tròn để tạo bụng nghé. Buộc một sợi dây quanh cuộn lá để không bị bung ra. Sau đó dùng sợi dây còn lại buộc vào cuống lá, luồn dây qua bụng để kéo, tạo chuyển động cho đầu nghé.</a:t>
            </a:r>
          </a:p>
          <a:p>
            <a:pPr lvl="0" algn="just"/>
            <a:r>
              <a:rPr lang="en-US" sz="3000" dirty="0">
                <a:solidFill>
                  <a:srgbClr val="002060"/>
                </a:solidFill>
                <a:latin typeface="Calibri" panose="020F0502020204030204" pitchFamily="34" charset="0"/>
                <a:cs typeface="Calibri" panose="020F0502020204030204" pitchFamily="34" charset="0"/>
              </a:rPr>
              <a:t>   </a:t>
            </a:r>
            <a:r>
              <a:rPr lang="vi-VN" sz="3000" dirty="0">
                <a:solidFill>
                  <a:srgbClr val="002060"/>
                </a:solidFill>
                <a:latin typeface="Calibri" panose="020F0502020204030204" pitchFamily="34" charset="0"/>
                <a:cs typeface="Calibri" panose="020F0502020204030204" pitchFamily="34" charset="0"/>
              </a:rPr>
              <a:t>Thế là chú nghé ọ đáng yêu đã sẵn sàng chơi với chúng mình rồi. Khi chơi, chúng mình chỉ cần cầm chiếc dây giật nhẹ để đầu nghé ngúc ngoắc lên xuống, giống như đang lắc lư vậy. Các bạn làm thử xem nào.</a:t>
            </a:r>
          </a:p>
        </p:txBody>
      </p:sp>
      <p:pic>
        <p:nvPicPr>
          <p:cNvPr id="5" name="Picture 4">
            <a:extLst>
              <a:ext uri="{FF2B5EF4-FFF2-40B4-BE49-F238E27FC236}">
                <a16:creationId xmlns:a16="http://schemas.microsoft.com/office/drawing/2014/main" id="{DABF6481-E18A-D876-39F4-93574A53FBEE}"/>
              </a:ext>
            </a:extLst>
          </p:cNvPr>
          <p:cNvPicPr>
            <a:picLocks noChangeAspect="1"/>
          </p:cNvPicPr>
          <p:nvPr/>
        </p:nvPicPr>
        <p:blipFill>
          <a:blip r:embed="rId7"/>
          <a:stretch>
            <a:fillRect/>
          </a:stretch>
        </p:blipFill>
        <p:spPr>
          <a:xfrm>
            <a:off x="9314121" y="1435341"/>
            <a:ext cx="2520027" cy="2020462"/>
          </a:xfrm>
          <a:prstGeom prst="rect">
            <a:avLst/>
          </a:prstGeom>
        </p:spPr>
      </p:pic>
    </p:spTree>
    <p:extLst>
      <p:ext uri="{BB962C8B-B14F-4D97-AF65-F5344CB8AC3E}">
        <p14:creationId xmlns:p14="http://schemas.microsoft.com/office/powerpoint/2010/main" val="1031886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4F049AE-79B2-35D2-B71F-876302A1B0BF}"/>
              </a:ext>
            </a:extLst>
          </p:cNvPr>
          <p:cNvPicPr>
            <a:picLocks noChangeAspect="1"/>
          </p:cNvPicPr>
          <p:nvPr/>
        </p:nvPicPr>
        <p:blipFill rotWithShape="1">
          <a:blip r:embed="rId3">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23" name="图片 22">
            <a:extLst>
              <a:ext uri="{FF2B5EF4-FFF2-40B4-BE49-F238E27FC236}">
                <a16:creationId xmlns:a16="http://schemas.microsoft.com/office/drawing/2014/main" id="{8092C641-2E0B-EFE1-AD4D-A0B9DB2DB598}"/>
              </a:ext>
            </a:extLst>
          </p:cNvPr>
          <p:cNvPicPr>
            <a:picLocks noChangeAspect="1"/>
          </p:cNvPicPr>
          <p:nvPr/>
        </p:nvPicPr>
        <p:blipFill rotWithShape="1">
          <a:blip r:embed="rId4"/>
          <a:srcRect l="47689" t="23916" r="9611" b="27215"/>
          <a:stretch/>
        </p:blipFill>
        <p:spPr>
          <a:xfrm flipH="1" flipV="1">
            <a:off x="8786288" y="3860797"/>
            <a:ext cx="3397250" cy="2997203"/>
          </a:xfrm>
          <a:prstGeom prst="rect">
            <a:avLst/>
          </a:prstGeom>
        </p:spPr>
      </p:pic>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5">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24" name="TextBox 23">
            <a:extLst>
              <a:ext uri="{FF2B5EF4-FFF2-40B4-BE49-F238E27FC236}">
                <a16:creationId xmlns:a16="http://schemas.microsoft.com/office/drawing/2014/main" id="{3D9C48BE-AD69-47C8-999E-B77FE50E8FE9}"/>
              </a:ext>
            </a:extLst>
          </p:cNvPr>
          <p:cNvSpPr txBox="1"/>
          <p:nvPr/>
        </p:nvSpPr>
        <p:spPr>
          <a:xfrm>
            <a:off x="4153718" y="6251579"/>
            <a:ext cx="662565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black">
                    <a:lumMod val="95000"/>
                    <a:lumOff val="5000"/>
                  </a:prstClr>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Nam Khánh</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32" name="Picture 9">
            <a:extLst>
              <a:ext uri="{FF2B5EF4-FFF2-40B4-BE49-F238E27FC236}">
                <a16:creationId xmlns:a16="http://schemas.microsoft.com/office/drawing/2014/main" id="{A91A74DE-B0A1-4727-8386-490A92F29ACB}"/>
              </a:ext>
            </a:extLst>
          </p:cNvPr>
          <p:cNvPicPr>
            <a:picLocks noChangeAspect="1"/>
          </p:cNvPicPr>
          <p:nvPr/>
        </p:nvPicPr>
        <p:blipFill>
          <a:blip r:embed="rId6"/>
          <a:srcRect/>
          <a:stretch>
            <a:fillRect/>
          </a:stretch>
        </p:blipFill>
        <p:spPr>
          <a:xfrm>
            <a:off x="10822570" y="3245093"/>
            <a:ext cx="1316650" cy="2537903"/>
          </a:xfrm>
          <a:prstGeom prst="rect">
            <a:avLst/>
          </a:prstGeom>
        </p:spPr>
      </p:pic>
      <p:grpSp>
        <p:nvGrpSpPr>
          <p:cNvPr id="41" name="Nhóm 24">
            <a:extLst>
              <a:ext uri="{FF2B5EF4-FFF2-40B4-BE49-F238E27FC236}">
                <a16:creationId xmlns:a16="http://schemas.microsoft.com/office/drawing/2014/main" id="{A5D4D0FB-CC36-49EC-872F-BF42F75B90D6}"/>
              </a:ext>
            </a:extLst>
          </p:cNvPr>
          <p:cNvGrpSpPr/>
          <p:nvPr/>
        </p:nvGrpSpPr>
        <p:grpSpPr>
          <a:xfrm>
            <a:off x="6209414" y="460733"/>
            <a:ext cx="5982586" cy="1587304"/>
            <a:chOff x="9314122" y="626900"/>
            <a:chExt cx="8364277" cy="1137938"/>
          </a:xfrm>
        </p:grpSpPr>
        <p:pic>
          <p:nvPicPr>
            <p:cNvPr id="42" name="Picture 5">
              <a:extLst>
                <a:ext uri="{FF2B5EF4-FFF2-40B4-BE49-F238E27FC236}">
                  <a16:creationId xmlns:a16="http://schemas.microsoft.com/office/drawing/2014/main" id="{40EC7446-461E-4CCF-BE59-5486975DF6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314446" y="626900"/>
              <a:ext cx="8363953" cy="1137938"/>
            </a:xfrm>
            <a:prstGeom prst="rect">
              <a:avLst/>
            </a:prstGeom>
          </p:spPr>
        </p:pic>
        <p:sp>
          <p:nvSpPr>
            <p:cNvPr id="43" name="Hình chữ nhật 20">
              <a:extLst>
                <a:ext uri="{FF2B5EF4-FFF2-40B4-BE49-F238E27FC236}">
                  <a16:creationId xmlns:a16="http://schemas.microsoft.com/office/drawing/2014/main" id="{03FB5CF8-9668-423C-90A0-727E68D7C1DC}"/>
                </a:ext>
              </a:extLst>
            </p:cNvPr>
            <p:cNvSpPr/>
            <p:nvPr/>
          </p:nvSpPr>
          <p:spPr>
            <a:xfrm>
              <a:off x="9314122" y="651973"/>
              <a:ext cx="7507038" cy="926709"/>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4000" b="1" i="0" u="none" strike="noStrike" kern="1200" cap="none" spc="0" normalizeH="0" baseline="0" noProof="0" dirty="0">
                  <a:ln w="0"/>
                  <a:solidFill>
                    <a:prstClr val="white"/>
                  </a:solidFill>
                  <a:effectLst/>
                  <a:uLnTx/>
                  <a:uFillTx/>
                  <a:latin typeface="Calibri"/>
                  <a:ea typeface="+mn-ea"/>
                  <a:cs typeface="Arial"/>
                  <a:sym typeface="Arial"/>
                </a:rPr>
                <a:t>a. Bài viết hướng dẫn thực hiện công việc gì?</a:t>
              </a:r>
              <a:endParaRPr kumimoji="0" lang="vi-VN" sz="4000" b="1"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endParaRPr>
            </a:p>
          </p:txBody>
        </p:sp>
      </p:grpSp>
      <p:sp>
        <p:nvSpPr>
          <p:cNvPr id="44" name="Hình chữ nhật 22">
            <a:extLst>
              <a:ext uri="{FF2B5EF4-FFF2-40B4-BE49-F238E27FC236}">
                <a16:creationId xmlns:a16="http://schemas.microsoft.com/office/drawing/2014/main" id="{5276511D-B129-4D47-91AE-74D71DF5A84B}"/>
              </a:ext>
            </a:extLst>
          </p:cNvPr>
          <p:cNvSpPr/>
          <p:nvPr/>
        </p:nvSpPr>
        <p:spPr>
          <a:xfrm>
            <a:off x="6039556" y="2288610"/>
            <a:ext cx="5575969" cy="1538883"/>
          </a:xfrm>
          <a:prstGeom prst="rect">
            <a:avLst/>
          </a:prstGeom>
          <a:noFill/>
        </p:spPr>
        <p:txBody>
          <a:bodyPr wrap="square" lIns="60960" tIns="30480" rIns="60960" bIns="30480">
            <a:spAutoFit/>
          </a:bodyPr>
          <a:lstStyle/>
          <a:p>
            <a:pPr marL="457223" lvl="0" indent="-457223" algn="just" defTabSz="609630">
              <a:spcBef>
                <a:spcPts val="400"/>
              </a:spcBef>
              <a:spcAft>
                <a:spcPts val="400"/>
              </a:spcAft>
              <a:buFont typeface="Wingdings" panose="05000000000000000000" pitchFamily="2" charset="2"/>
              <a:buChar char="Ü"/>
            </a:pPr>
            <a:r>
              <a:rPr lang="vi-VN" sz="3200" b="1" dirty="0">
                <a:ln w="0"/>
                <a:solidFill>
                  <a:srgbClr val="F79646">
                    <a:lumMod val="50000"/>
                  </a:srgbClr>
                </a:solidFill>
                <a:latin typeface="Calibri" panose="020F0502020204030204" pitchFamily="34" charset="0"/>
                <a:cs typeface="Calibri" panose="020F0502020204030204" pitchFamily="34" charset="0"/>
                <a:sym typeface="Arial"/>
              </a:rPr>
              <a:t>Bài viết hướng dẫn thực hiện công việc làm một đồ chơi (chú nghé ọ bằng lá)</a:t>
            </a:r>
            <a:endParaRPr kumimoji="0" lang="vi-VN" sz="3200" b="1" i="0" u="none" strike="noStrike" kern="1200" cap="none" spc="0" normalizeH="0" baseline="0" noProof="0" dirty="0">
              <a:ln w="0"/>
              <a:solidFill>
                <a:srgbClr val="F79646">
                  <a:lumMod val="50000"/>
                </a:srgbClr>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4A05F976-DEFE-CC8B-D4A1-60EA00C3C500}"/>
              </a:ext>
            </a:extLst>
          </p:cNvPr>
          <p:cNvPicPr>
            <a:picLocks noChangeAspect="1"/>
          </p:cNvPicPr>
          <p:nvPr/>
        </p:nvPicPr>
        <p:blipFill>
          <a:blip r:embed="rId9"/>
          <a:stretch>
            <a:fillRect/>
          </a:stretch>
        </p:blipFill>
        <p:spPr>
          <a:xfrm>
            <a:off x="478353" y="1994712"/>
            <a:ext cx="5284493" cy="4591050"/>
          </a:xfrm>
          <a:prstGeom prst="rect">
            <a:avLst/>
          </a:prstGeom>
        </p:spPr>
      </p:pic>
      <p:pic>
        <p:nvPicPr>
          <p:cNvPr id="7" name="Picture 6">
            <a:extLst>
              <a:ext uri="{FF2B5EF4-FFF2-40B4-BE49-F238E27FC236}">
                <a16:creationId xmlns:a16="http://schemas.microsoft.com/office/drawing/2014/main" id="{629765D8-653D-3F16-E87A-250D2FF69599}"/>
              </a:ext>
            </a:extLst>
          </p:cNvPr>
          <p:cNvPicPr>
            <a:picLocks noChangeAspect="1"/>
          </p:cNvPicPr>
          <p:nvPr/>
        </p:nvPicPr>
        <p:blipFill>
          <a:blip r:embed="rId10"/>
          <a:stretch>
            <a:fillRect/>
          </a:stretch>
        </p:blipFill>
        <p:spPr>
          <a:xfrm>
            <a:off x="473480" y="808073"/>
            <a:ext cx="5248275" cy="938435"/>
          </a:xfrm>
          <a:prstGeom prst="rect">
            <a:avLst/>
          </a:prstGeom>
        </p:spPr>
      </p:pic>
      <p:sp>
        <p:nvSpPr>
          <p:cNvPr id="8" name="Hình tự do: Hình 25">
            <a:extLst>
              <a:ext uri="{FF2B5EF4-FFF2-40B4-BE49-F238E27FC236}">
                <a16:creationId xmlns:a16="http://schemas.microsoft.com/office/drawing/2014/main" id="{5B38336A-BD22-BB68-C004-6B95E9E52841}"/>
              </a:ext>
            </a:extLst>
          </p:cNvPr>
          <p:cNvSpPr/>
          <p:nvPr/>
        </p:nvSpPr>
        <p:spPr>
          <a:xfrm>
            <a:off x="481080" y="688928"/>
            <a:ext cx="5677116" cy="1080273"/>
          </a:xfrm>
          <a:custGeom>
            <a:avLst/>
            <a:gdLst>
              <a:gd name="connsiteX0" fmla="*/ 8533975 w 8534596"/>
              <a:gd name="connsiteY0" fmla="*/ 1491134 h 1508967"/>
              <a:gd name="connsiteX1" fmla="*/ 8156903 w 8534596"/>
              <a:gd name="connsiteY1" fmla="*/ 642722 h 1508967"/>
              <a:gd name="connsiteX2" fmla="*/ 8090915 w 8534596"/>
              <a:gd name="connsiteY2" fmla="*/ 114821 h 1508967"/>
              <a:gd name="connsiteX3" fmla="*/ 6705175 w 8534596"/>
              <a:gd name="connsiteY3" fmla="*/ 20553 h 1508967"/>
              <a:gd name="connsiteX4" fmla="*/ 3452927 w 8534596"/>
              <a:gd name="connsiteY4" fmla="*/ 1699 h 1508967"/>
              <a:gd name="connsiteX5" fmla="*/ 860556 w 8534596"/>
              <a:gd name="connsiteY5" fmla="*/ 48833 h 1508967"/>
              <a:gd name="connsiteX6" fmla="*/ 285521 w 8534596"/>
              <a:gd name="connsiteY6" fmla="*/ 95967 h 1508967"/>
              <a:gd name="connsiteX7" fmla="*/ 181826 w 8534596"/>
              <a:gd name="connsiteY7" fmla="*/ 284504 h 1508967"/>
              <a:gd name="connsiteX8" fmla="*/ 59278 w 8534596"/>
              <a:gd name="connsiteY8" fmla="*/ 463613 h 1508967"/>
              <a:gd name="connsiteX9" fmla="*/ 125266 w 8534596"/>
              <a:gd name="connsiteY9" fmla="*/ 746417 h 1508967"/>
              <a:gd name="connsiteX10" fmla="*/ 1435591 w 8534596"/>
              <a:gd name="connsiteY10" fmla="*/ 793551 h 1508967"/>
              <a:gd name="connsiteX11" fmla="*/ 7138808 w 8534596"/>
              <a:gd name="connsiteY11" fmla="*/ 736990 h 1508967"/>
              <a:gd name="connsiteX12" fmla="*/ 8213464 w 8534596"/>
              <a:gd name="connsiteY12" fmla="*/ 1180050 h 1508967"/>
              <a:gd name="connsiteX13" fmla="*/ 8533975 w 8534596"/>
              <a:gd name="connsiteY13" fmla="*/ 1491134 h 1508967"/>
              <a:gd name="connsiteX0" fmla="*/ 8514991 w 8515715"/>
              <a:gd name="connsiteY0" fmla="*/ 1605038 h 1618845"/>
              <a:gd name="connsiteX1" fmla="*/ 8156903 w 8515715"/>
              <a:gd name="connsiteY1" fmla="*/ 642722 h 1618845"/>
              <a:gd name="connsiteX2" fmla="*/ 8090915 w 8515715"/>
              <a:gd name="connsiteY2" fmla="*/ 114821 h 1618845"/>
              <a:gd name="connsiteX3" fmla="*/ 6705175 w 8515715"/>
              <a:gd name="connsiteY3" fmla="*/ 20553 h 1618845"/>
              <a:gd name="connsiteX4" fmla="*/ 3452927 w 8515715"/>
              <a:gd name="connsiteY4" fmla="*/ 1699 h 1618845"/>
              <a:gd name="connsiteX5" fmla="*/ 860556 w 8515715"/>
              <a:gd name="connsiteY5" fmla="*/ 48833 h 1618845"/>
              <a:gd name="connsiteX6" fmla="*/ 285521 w 8515715"/>
              <a:gd name="connsiteY6" fmla="*/ 95967 h 1618845"/>
              <a:gd name="connsiteX7" fmla="*/ 181826 w 8515715"/>
              <a:gd name="connsiteY7" fmla="*/ 284504 h 1618845"/>
              <a:gd name="connsiteX8" fmla="*/ 59278 w 8515715"/>
              <a:gd name="connsiteY8" fmla="*/ 463613 h 1618845"/>
              <a:gd name="connsiteX9" fmla="*/ 125266 w 8515715"/>
              <a:gd name="connsiteY9" fmla="*/ 746417 h 1618845"/>
              <a:gd name="connsiteX10" fmla="*/ 1435591 w 8515715"/>
              <a:gd name="connsiteY10" fmla="*/ 793551 h 1618845"/>
              <a:gd name="connsiteX11" fmla="*/ 7138808 w 8515715"/>
              <a:gd name="connsiteY11" fmla="*/ 736990 h 1618845"/>
              <a:gd name="connsiteX12" fmla="*/ 8213464 w 8515715"/>
              <a:gd name="connsiteY12" fmla="*/ 1180050 h 1618845"/>
              <a:gd name="connsiteX13" fmla="*/ 8514991 w 8515715"/>
              <a:gd name="connsiteY13" fmla="*/ 1605038 h 1618845"/>
              <a:gd name="connsiteX0" fmla="*/ 8514991 w 8516466"/>
              <a:gd name="connsiteY0" fmla="*/ 1605038 h 1617085"/>
              <a:gd name="connsiteX1" fmla="*/ 8156903 w 8516466"/>
              <a:gd name="connsiteY1" fmla="*/ 642722 h 1617085"/>
              <a:gd name="connsiteX2" fmla="*/ 8090915 w 8516466"/>
              <a:gd name="connsiteY2" fmla="*/ 114821 h 1617085"/>
              <a:gd name="connsiteX3" fmla="*/ 6705175 w 8516466"/>
              <a:gd name="connsiteY3" fmla="*/ 20553 h 1617085"/>
              <a:gd name="connsiteX4" fmla="*/ 3452927 w 8516466"/>
              <a:gd name="connsiteY4" fmla="*/ 1699 h 1617085"/>
              <a:gd name="connsiteX5" fmla="*/ 860556 w 8516466"/>
              <a:gd name="connsiteY5" fmla="*/ 48833 h 1617085"/>
              <a:gd name="connsiteX6" fmla="*/ 285521 w 8516466"/>
              <a:gd name="connsiteY6" fmla="*/ 95967 h 1617085"/>
              <a:gd name="connsiteX7" fmla="*/ 181826 w 8516466"/>
              <a:gd name="connsiteY7" fmla="*/ 284504 h 1617085"/>
              <a:gd name="connsiteX8" fmla="*/ 59278 w 8516466"/>
              <a:gd name="connsiteY8" fmla="*/ 463613 h 1617085"/>
              <a:gd name="connsiteX9" fmla="*/ 125266 w 8516466"/>
              <a:gd name="connsiteY9" fmla="*/ 746417 h 1617085"/>
              <a:gd name="connsiteX10" fmla="*/ 1435591 w 8516466"/>
              <a:gd name="connsiteY10" fmla="*/ 793551 h 1617085"/>
              <a:gd name="connsiteX11" fmla="*/ 7138808 w 8516466"/>
              <a:gd name="connsiteY11" fmla="*/ 736990 h 1617085"/>
              <a:gd name="connsiteX12" fmla="*/ 8232448 w 8516466"/>
              <a:gd name="connsiteY12" fmla="*/ 1154737 h 1617085"/>
              <a:gd name="connsiteX13" fmla="*/ 8514991 w 8516466"/>
              <a:gd name="connsiteY13" fmla="*/ 1605038 h 1617085"/>
              <a:gd name="connsiteX0" fmla="*/ 8514991 w 8515899"/>
              <a:gd name="connsiteY0" fmla="*/ 1605038 h 1618125"/>
              <a:gd name="connsiteX1" fmla="*/ 8156903 w 8515899"/>
              <a:gd name="connsiteY1" fmla="*/ 642722 h 1618125"/>
              <a:gd name="connsiteX2" fmla="*/ 8090915 w 8515899"/>
              <a:gd name="connsiteY2" fmla="*/ 114821 h 1618125"/>
              <a:gd name="connsiteX3" fmla="*/ 6705175 w 8515899"/>
              <a:gd name="connsiteY3" fmla="*/ 20553 h 1618125"/>
              <a:gd name="connsiteX4" fmla="*/ 3452927 w 8515899"/>
              <a:gd name="connsiteY4" fmla="*/ 1699 h 1618125"/>
              <a:gd name="connsiteX5" fmla="*/ 860556 w 8515899"/>
              <a:gd name="connsiteY5" fmla="*/ 48833 h 1618125"/>
              <a:gd name="connsiteX6" fmla="*/ 285521 w 8515899"/>
              <a:gd name="connsiteY6" fmla="*/ 95967 h 1618125"/>
              <a:gd name="connsiteX7" fmla="*/ 181826 w 8515899"/>
              <a:gd name="connsiteY7" fmla="*/ 284504 h 1618125"/>
              <a:gd name="connsiteX8" fmla="*/ 59278 w 8515899"/>
              <a:gd name="connsiteY8" fmla="*/ 463613 h 1618125"/>
              <a:gd name="connsiteX9" fmla="*/ 125266 w 8515899"/>
              <a:gd name="connsiteY9" fmla="*/ 746417 h 1618125"/>
              <a:gd name="connsiteX10" fmla="*/ 1435591 w 8515899"/>
              <a:gd name="connsiteY10" fmla="*/ 793551 h 1618125"/>
              <a:gd name="connsiteX11" fmla="*/ 7138808 w 8515899"/>
              <a:gd name="connsiteY11" fmla="*/ 736990 h 1618125"/>
              <a:gd name="connsiteX12" fmla="*/ 8232448 w 8515899"/>
              <a:gd name="connsiteY12" fmla="*/ 1154737 h 1618125"/>
              <a:gd name="connsiteX13" fmla="*/ 8514991 w 8515899"/>
              <a:gd name="connsiteY13" fmla="*/ 1605038 h 1618125"/>
              <a:gd name="connsiteX0" fmla="*/ 8514991 w 8515674"/>
              <a:gd name="connsiteY0" fmla="*/ 1605038 h 1620409"/>
              <a:gd name="connsiteX1" fmla="*/ 8156903 w 8515674"/>
              <a:gd name="connsiteY1" fmla="*/ 642722 h 1620409"/>
              <a:gd name="connsiteX2" fmla="*/ 8090915 w 8515674"/>
              <a:gd name="connsiteY2" fmla="*/ 114821 h 1620409"/>
              <a:gd name="connsiteX3" fmla="*/ 6705175 w 8515674"/>
              <a:gd name="connsiteY3" fmla="*/ 20553 h 1620409"/>
              <a:gd name="connsiteX4" fmla="*/ 3452927 w 8515674"/>
              <a:gd name="connsiteY4" fmla="*/ 1699 h 1620409"/>
              <a:gd name="connsiteX5" fmla="*/ 860556 w 8515674"/>
              <a:gd name="connsiteY5" fmla="*/ 48833 h 1620409"/>
              <a:gd name="connsiteX6" fmla="*/ 285521 w 8515674"/>
              <a:gd name="connsiteY6" fmla="*/ 95967 h 1620409"/>
              <a:gd name="connsiteX7" fmla="*/ 181826 w 8515674"/>
              <a:gd name="connsiteY7" fmla="*/ 284504 h 1620409"/>
              <a:gd name="connsiteX8" fmla="*/ 59278 w 8515674"/>
              <a:gd name="connsiteY8" fmla="*/ 463613 h 1620409"/>
              <a:gd name="connsiteX9" fmla="*/ 125266 w 8515674"/>
              <a:gd name="connsiteY9" fmla="*/ 746417 h 1620409"/>
              <a:gd name="connsiteX10" fmla="*/ 1435591 w 8515674"/>
              <a:gd name="connsiteY10" fmla="*/ 793551 h 1620409"/>
              <a:gd name="connsiteX11" fmla="*/ 7138808 w 8515674"/>
              <a:gd name="connsiteY11" fmla="*/ 736990 h 1620409"/>
              <a:gd name="connsiteX12" fmla="*/ 8232448 w 8515674"/>
              <a:gd name="connsiteY12" fmla="*/ 1154737 h 1620409"/>
              <a:gd name="connsiteX13" fmla="*/ 8514991 w 8515674"/>
              <a:gd name="connsiteY13" fmla="*/ 1605038 h 16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5674" h="1620409">
                <a:moveTo>
                  <a:pt x="8514991" y="1605038"/>
                </a:moveTo>
                <a:cubicBezTo>
                  <a:pt x="8502400" y="1519702"/>
                  <a:pt x="8227582" y="891092"/>
                  <a:pt x="8156903" y="642722"/>
                </a:cubicBezTo>
                <a:cubicBezTo>
                  <a:pt x="8086224" y="394353"/>
                  <a:pt x="8332870" y="218516"/>
                  <a:pt x="8090915" y="114821"/>
                </a:cubicBezTo>
                <a:cubicBezTo>
                  <a:pt x="7848960" y="11126"/>
                  <a:pt x="7478173" y="39407"/>
                  <a:pt x="6705175" y="20553"/>
                </a:cubicBezTo>
                <a:cubicBezTo>
                  <a:pt x="5932177" y="1699"/>
                  <a:pt x="4427030" y="-3014"/>
                  <a:pt x="3452927" y="1699"/>
                </a:cubicBezTo>
                <a:cubicBezTo>
                  <a:pt x="2478824" y="6412"/>
                  <a:pt x="1388457" y="33122"/>
                  <a:pt x="860556" y="48833"/>
                </a:cubicBezTo>
                <a:cubicBezTo>
                  <a:pt x="332655" y="64544"/>
                  <a:pt x="398643" y="56689"/>
                  <a:pt x="285521" y="95967"/>
                </a:cubicBezTo>
                <a:cubicBezTo>
                  <a:pt x="172399" y="135245"/>
                  <a:pt x="219533" y="223230"/>
                  <a:pt x="181826" y="284504"/>
                </a:cubicBezTo>
                <a:cubicBezTo>
                  <a:pt x="144119" y="345778"/>
                  <a:pt x="68705" y="386628"/>
                  <a:pt x="59278" y="463613"/>
                </a:cubicBezTo>
                <a:cubicBezTo>
                  <a:pt x="49851" y="540598"/>
                  <a:pt x="-104120" y="691427"/>
                  <a:pt x="125266" y="746417"/>
                </a:cubicBezTo>
                <a:cubicBezTo>
                  <a:pt x="354652" y="801407"/>
                  <a:pt x="1435591" y="793551"/>
                  <a:pt x="1435591" y="793551"/>
                </a:cubicBezTo>
                <a:cubicBezTo>
                  <a:pt x="2604515" y="791980"/>
                  <a:pt x="6009162" y="672573"/>
                  <a:pt x="7138808" y="736990"/>
                </a:cubicBezTo>
                <a:cubicBezTo>
                  <a:pt x="8268454" y="801407"/>
                  <a:pt x="8101169" y="905649"/>
                  <a:pt x="8232448" y="1154737"/>
                </a:cubicBezTo>
                <a:cubicBezTo>
                  <a:pt x="8363727" y="1403825"/>
                  <a:pt x="8527582" y="1690374"/>
                  <a:pt x="8514991" y="1605038"/>
                </a:cubicBezTo>
                <a:close/>
              </a:path>
            </a:pathLst>
          </a:cu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Tx/>
            </a:pPr>
            <a:endParaRPr lang="vi-VN" sz="1200" kern="1200">
              <a:solidFill>
                <a:prstClr val="white"/>
              </a:solidFill>
              <a:latin typeface="Arial" panose="020B0604020202020204" pitchFamily="34" charset="0"/>
            </a:endParaRPr>
          </a:p>
        </p:txBody>
      </p:sp>
    </p:spTree>
    <p:extLst>
      <p:ext uri="{BB962C8B-B14F-4D97-AF65-F5344CB8AC3E}">
        <p14:creationId xmlns:p14="http://schemas.microsoft.com/office/powerpoint/2010/main" val="1578026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wipe(left)">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4F049AE-79B2-35D2-B71F-876302A1B0BF}"/>
              </a:ext>
            </a:extLst>
          </p:cNvPr>
          <p:cNvPicPr>
            <a:picLocks noChangeAspect="1"/>
          </p:cNvPicPr>
          <p:nvPr/>
        </p:nvPicPr>
        <p:blipFill rotWithShape="1">
          <a:blip r:embed="rId2">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23" name="图片 22">
            <a:extLst>
              <a:ext uri="{FF2B5EF4-FFF2-40B4-BE49-F238E27FC236}">
                <a16:creationId xmlns:a16="http://schemas.microsoft.com/office/drawing/2014/main" id="{8092C641-2E0B-EFE1-AD4D-A0B9DB2DB598}"/>
              </a:ext>
            </a:extLst>
          </p:cNvPr>
          <p:cNvPicPr>
            <a:picLocks noChangeAspect="1"/>
          </p:cNvPicPr>
          <p:nvPr/>
        </p:nvPicPr>
        <p:blipFill rotWithShape="1">
          <a:blip r:embed="rId3"/>
          <a:srcRect l="47689" t="23916" r="9611" b="27215"/>
          <a:stretch/>
        </p:blipFill>
        <p:spPr>
          <a:xfrm flipH="1" flipV="1">
            <a:off x="8786288" y="3860797"/>
            <a:ext cx="3397250" cy="2997203"/>
          </a:xfrm>
          <a:prstGeom prst="rect">
            <a:avLst/>
          </a:prstGeom>
        </p:spPr>
      </p:pic>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3"/>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4">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24" name="TextBox 23">
            <a:extLst>
              <a:ext uri="{FF2B5EF4-FFF2-40B4-BE49-F238E27FC236}">
                <a16:creationId xmlns:a16="http://schemas.microsoft.com/office/drawing/2014/main" id="{3D9C48BE-AD69-47C8-999E-B77FE50E8FE9}"/>
              </a:ext>
            </a:extLst>
          </p:cNvPr>
          <p:cNvSpPr txBox="1"/>
          <p:nvPr/>
        </p:nvSpPr>
        <p:spPr>
          <a:xfrm>
            <a:off x="4153718" y="6251579"/>
            <a:ext cx="662565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black">
                    <a:lumMod val="95000"/>
                    <a:lumOff val="5000"/>
                  </a:prstClr>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Nam Khánh</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32" name="Picture 9">
            <a:extLst>
              <a:ext uri="{FF2B5EF4-FFF2-40B4-BE49-F238E27FC236}">
                <a16:creationId xmlns:a16="http://schemas.microsoft.com/office/drawing/2014/main" id="{A91A74DE-B0A1-4727-8386-490A92F29ACB}"/>
              </a:ext>
            </a:extLst>
          </p:cNvPr>
          <p:cNvPicPr>
            <a:picLocks noChangeAspect="1"/>
          </p:cNvPicPr>
          <p:nvPr/>
        </p:nvPicPr>
        <p:blipFill>
          <a:blip r:embed="rId5"/>
          <a:srcRect/>
          <a:stretch>
            <a:fillRect/>
          </a:stretch>
        </p:blipFill>
        <p:spPr>
          <a:xfrm>
            <a:off x="10822570" y="3245093"/>
            <a:ext cx="1316650" cy="2537903"/>
          </a:xfrm>
          <a:prstGeom prst="rect">
            <a:avLst/>
          </a:prstGeom>
        </p:spPr>
      </p:pic>
      <p:grpSp>
        <p:nvGrpSpPr>
          <p:cNvPr id="41" name="Nhóm 24">
            <a:extLst>
              <a:ext uri="{FF2B5EF4-FFF2-40B4-BE49-F238E27FC236}">
                <a16:creationId xmlns:a16="http://schemas.microsoft.com/office/drawing/2014/main" id="{A5D4D0FB-CC36-49EC-872F-BF42F75B90D6}"/>
              </a:ext>
            </a:extLst>
          </p:cNvPr>
          <p:cNvGrpSpPr/>
          <p:nvPr/>
        </p:nvGrpSpPr>
        <p:grpSpPr>
          <a:xfrm>
            <a:off x="6209414" y="460733"/>
            <a:ext cx="5982586" cy="1587304"/>
            <a:chOff x="9314122" y="626900"/>
            <a:chExt cx="8364277" cy="1137938"/>
          </a:xfrm>
        </p:grpSpPr>
        <p:pic>
          <p:nvPicPr>
            <p:cNvPr id="42" name="Picture 5">
              <a:extLst>
                <a:ext uri="{FF2B5EF4-FFF2-40B4-BE49-F238E27FC236}">
                  <a16:creationId xmlns:a16="http://schemas.microsoft.com/office/drawing/2014/main" id="{40EC7446-461E-4CCF-BE59-5486975DF6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314446" y="626900"/>
              <a:ext cx="8363953" cy="1137938"/>
            </a:xfrm>
            <a:prstGeom prst="rect">
              <a:avLst/>
            </a:prstGeom>
          </p:spPr>
        </p:pic>
        <p:sp>
          <p:nvSpPr>
            <p:cNvPr id="43" name="Hình chữ nhật 20">
              <a:extLst>
                <a:ext uri="{FF2B5EF4-FFF2-40B4-BE49-F238E27FC236}">
                  <a16:creationId xmlns:a16="http://schemas.microsoft.com/office/drawing/2014/main" id="{03FB5CF8-9668-423C-90A0-727E68D7C1DC}"/>
                </a:ext>
              </a:extLst>
            </p:cNvPr>
            <p:cNvSpPr/>
            <p:nvPr/>
          </p:nvSpPr>
          <p:spPr>
            <a:xfrm>
              <a:off x="9314122" y="651973"/>
              <a:ext cx="7507038" cy="926709"/>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4000" b="1" i="0" u="none" strike="noStrike" kern="1200" cap="none" spc="0" normalizeH="0" baseline="0" noProof="0" dirty="0">
                  <a:ln w="0"/>
                  <a:solidFill>
                    <a:prstClr val="white"/>
                  </a:solidFill>
                  <a:effectLst/>
                  <a:uLnTx/>
                  <a:uFillTx/>
                  <a:latin typeface="Calibri"/>
                  <a:ea typeface="+mn-ea"/>
                  <a:cs typeface="Arial"/>
                  <a:sym typeface="Arial"/>
                </a:rPr>
                <a:t>b. Phần chuẩn bị gồm những nội dung nào?</a:t>
              </a:r>
              <a:endParaRPr kumimoji="0" lang="vi-VN" sz="4000" b="1"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endParaRPr>
            </a:p>
          </p:txBody>
        </p:sp>
      </p:grpSp>
      <p:sp>
        <p:nvSpPr>
          <p:cNvPr id="44" name="Hình chữ nhật 22">
            <a:extLst>
              <a:ext uri="{FF2B5EF4-FFF2-40B4-BE49-F238E27FC236}">
                <a16:creationId xmlns:a16="http://schemas.microsoft.com/office/drawing/2014/main" id="{5276511D-B129-4D47-91AE-74D71DF5A84B}"/>
              </a:ext>
            </a:extLst>
          </p:cNvPr>
          <p:cNvSpPr/>
          <p:nvPr/>
        </p:nvSpPr>
        <p:spPr>
          <a:xfrm>
            <a:off x="6039556" y="2288610"/>
            <a:ext cx="5575969" cy="2523768"/>
          </a:xfrm>
          <a:prstGeom prst="rect">
            <a:avLst/>
          </a:prstGeom>
          <a:noFill/>
        </p:spPr>
        <p:txBody>
          <a:bodyPr wrap="square" lIns="60960" tIns="30480" rIns="60960" bIns="30480">
            <a:spAutoFit/>
          </a:bodyPr>
          <a:lstStyle/>
          <a:p>
            <a:pPr marL="457223" lvl="0" indent="-457223" algn="just" defTabSz="609630">
              <a:spcBef>
                <a:spcPts val="400"/>
              </a:spcBef>
              <a:spcAft>
                <a:spcPts val="400"/>
              </a:spcAft>
              <a:buFont typeface="Wingdings" panose="05000000000000000000" pitchFamily="2" charset="2"/>
              <a:buChar char="Ü"/>
            </a:pPr>
            <a:r>
              <a:rPr lang="vi-VN" sz="3200" b="1" dirty="0">
                <a:ln w="0"/>
                <a:solidFill>
                  <a:srgbClr val="F79646">
                    <a:lumMod val="50000"/>
                  </a:srgbClr>
                </a:solidFill>
                <a:latin typeface="Calibri" panose="020F0502020204030204" pitchFamily="34" charset="0"/>
                <a:cs typeface="Calibri" panose="020F0502020204030204" pitchFamily="34" charset="0"/>
                <a:sym typeface="Arial"/>
              </a:rPr>
              <a:t>Phần chuẩn bị yêu cầu phải có vật liệu, dụng cụ để làm đồ chơi, gồm: một chiếc lá, hai sợi dây cước nhỏ, kéo (hoặc tay).</a:t>
            </a:r>
            <a:endParaRPr kumimoji="0" lang="vi-VN" sz="3200" b="1" i="0" u="none" strike="noStrike" kern="1200" cap="none" spc="0" normalizeH="0" baseline="0" noProof="0" dirty="0">
              <a:ln w="0"/>
              <a:solidFill>
                <a:srgbClr val="F79646">
                  <a:lumMod val="50000"/>
                </a:srgbClr>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4A05F976-DEFE-CC8B-D4A1-60EA00C3C500}"/>
              </a:ext>
            </a:extLst>
          </p:cNvPr>
          <p:cNvPicPr>
            <a:picLocks noChangeAspect="1"/>
          </p:cNvPicPr>
          <p:nvPr/>
        </p:nvPicPr>
        <p:blipFill>
          <a:blip r:embed="rId8"/>
          <a:stretch>
            <a:fillRect/>
          </a:stretch>
        </p:blipFill>
        <p:spPr>
          <a:xfrm>
            <a:off x="478353" y="1994712"/>
            <a:ext cx="5284493" cy="4591050"/>
          </a:xfrm>
          <a:prstGeom prst="rect">
            <a:avLst/>
          </a:prstGeom>
        </p:spPr>
      </p:pic>
      <p:pic>
        <p:nvPicPr>
          <p:cNvPr id="7" name="Picture 6">
            <a:extLst>
              <a:ext uri="{FF2B5EF4-FFF2-40B4-BE49-F238E27FC236}">
                <a16:creationId xmlns:a16="http://schemas.microsoft.com/office/drawing/2014/main" id="{629765D8-653D-3F16-E87A-250D2FF69599}"/>
              </a:ext>
            </a:extLst>
          </p:cNvPr>
          <p:cNvPicPr>
            <a:picLocks noChangeAspect="1"/>
          </p:cNvPicPr>
          <p:nvPr/>
        </p:nvPicPr>
        <p:blipFill>
          <a:blip r:embed="rId9"/>
          <a:stretch>
            <a:fillRect/>
          </a:stretch>
        </p:blipFill>
        <p:spPr>
          <a:xfrm>
            <a:off x="473480" y="808073"/>
            <a:ext cx="5248275" cy="938435"/>
          </a:xfrm>
          <a:prstGeom prst="rect">
            <a:avLst/>
          </a:prstGeom>
        </p:spPr>
      </p:pic>
      <p:sp>
        <p:nvSpPr>
          <p:cNvPr id="8" name="Hình tự do: Hình 25">
            <a:extLst>
              <a:ext uri="{FF2B5EF4-FFF2-40B4-BE49-F238E27FC236}">
                <a16:creationId xmlns:a16="http://schemas.microsoft.com/office/drawing/2014/main" id="{5B38336A-BD22-BB68-C004-6B95E9E52841}"/>
              </a:ext>
            </a:extLst>
          </p:cNvPr>
          <p:cNvSpPr/>
          <p:nvPr/>
        </p:nvSpPr>
        <p:spPr>
          <a:xfrm>
            <a:off x="417284" y="2166854"/>
            <a:ext cx="4686344" cy="2915509"/>
          </a:xfrm>
          <a:custGeom>
            <a:avLst/>
            <a:gdLst>
              <a:gd name="connsiteX0" fmla="*/ 8533975 w 8534596"/>
              <a:gd name="connsiteY0" fmla="*/ 1491134 h 1508967"/>
              <a:gd name="connsiteX1" fmla="*/ 8156903 w 8534596"/>
              <a:gd name="connsiteY1" fmla="*/ 642722 h 1508967"/>
              <a:gd name="connsiteX2" fmla="*/ 8090915 w 8534596"/>
              <a:gd name="connsiteY2" fmla="*/ 114821 h 1508967"/>
              <a:gd name="connsiteX3" fmla="*/ 6705175 w 8534596"/>
              <a:gd name="connsiteY3" fmla="*/ 20553 h 1508967"/>
              <a:gd name="connsiteX4" fmla="*/ 3452927 w 8534596"/>
              <a:gd name="connsiteY4" fmla="*/ 1699 h 1508967"/>
              <a:gd name="connsiteX5" fmla="*/ 860556 w 8534596"/>
              <a:gd name="connsiteY5" fmla="*/ 48833 h 1508967"/>
              <a:gd name="connsiteX6" fmla="*/ 285521 w 8534596"/>
              <a:gd name="connsiteY6" fmla="*/ 95967 h 1508967"/>
              <a:gd name="connsiteX7" fmla="*/ 181826 w 8534596"/>
              <a:gd name="connsiteY7" fmla="*/ 284504 h 1508967"/>
              <a:gd name="connsiteX8" fmla="*/ 59278 w 8534596"/>
              <a:gd name="connsiteY8" fmla="*/ 463613 h 1508967"/>
              <a:gd name="connsiteX9" fmla="*/ 125266 w 8534596"/>
              <a:gd name="connsiteY9" fmla="*/ 746417 h 1508967"/>
              <a:gd name="connsiteX10" fmla="*/ 1435591 w 8534596"/>
              <a:gd name="connsiteY10" fmla="*/ 793551 h 1508967"/>
              <a:gd name="connsiteX11" fmla="*/ 7138808 w 8534596"/>
              <a:gd name="connsiteY11" fmla="*/ 736990 h 1508967"/>
              <a:gd name="connsiteX12" fmla="*/ 8213464 w 8534596"/>
              <a:gd name="connsiteY12" fmla="*/ 1180050 h 1508967"/>
              <a:gd name="connsiteX13" fmla="*/ 8533975 w 8534596"/>
              <a:gd name="connsiteY13" fmla="*/ 1491134 h 1508967"/>
              <a:gd name="connsiteX0" fmla="*/ 8514991 w 8515715"/>
              <a:gd name="connsiteY0" fmla="*/ 1605038 h 1618845"/>
              <a:gd name="connsiteX1" fmla="*/ 8156903 w 8515715"/>
              <a:gd name="connsiteY1" fmla="*/ 642722 h 1618845"/>
              <a:gd name="connsiteX2" fmla="*/ 8090915 w 8515715"/>
              <a:gd name="connsiteY2" fmla="*/ 114821 h 1618845"/>
              <a:gd name="connsiteX3" fmla="*/ 6705175 w 8515715"/>
              <a:gd name="connsiteY3" fmla="*/ 20553 h 1618845"/>
              <a:gd name="connsiteX4" fmla="*/ 3452927 w 8515715"/>
              <a:gd name="connsiteY4" fmla="*/ 1699 h 1618845"/>
              <a:gd name="connsiteX5" fmla="*/ 860556 w 8515715"/>
              <a:gd name="connsiteY5" fmla="*/ 48833 h 1618845"/>
              <a:gd name="connsiteX6" fmla="*/ 285521 w 8515715"/>
              <a:gd name="connsiteY6" fmla="*/ 95967 h 1618845"/>
              <a:gd name="connsiteX7" fmla="*/ 181826 w 8515715"/>
              <a:gd name="connsiteY7" fmla="*/ 284504 h 1618845"/>
              <a:gd name="connsiteX8" fmla="*/ 59278 w 8515715"/>
              <a:gd name="connsiteY8" fmla="*/ 463613 h 1618845"/>
              <a:gd name="connsiteX9" fmla="*/ 125266 w 8515715"/>
              <a:gd name="connsiteY9" fmla="*/ 746417 h 1618845"/>
              <a:gd name="connsiteX10" fmla="*/ 1435591 w 8515715"/>
              <a:gd name="connsiteY10" fmla="*/ 793551 h 1618845"/>
              <a:gd name="connsiteX11" fmla="*/ 7138808 w 8515715"/>
              <a:gd name="connsiteY11" fmla="*/ 736990 h 1618845"/>
              <a:gd name="connsiteX12" fmla="*/ 8213464 w 8515715"/>
              <a:gd name="connsiteY12" fmla="*/ 1180050 h 1618845"/>
              <a:gd name="connsiteX13" fmla="*/ 8514991 w 8515715"/>
              <a:gd name="connsiteY13" fmla="*/ 1605038 h 1618845"/>
              <a:gd name="connsiteX0" fmla="*/ 8514991 w 8516466"/>
              <a:gd name="connsiteY0" fmla="*/ 1605038 h 1617085"/>
              <a:gd name="connsiteX1" fmla="*/ 8156903 w 8516466"/>
              <a:gd name="connsiteY1" fmla="*/ 642722 h 1617085"/>
              <a:gd name="connsiteX2" fmla="*/ 8090915 w 8516466"/>
              <a:gd name="connsiteY2" fmla="*/ 114821 h 1617085"/>
              <a:gd name="connsiteX3" fmla="*/ 6705175 w 8516466"/>
              <a:gd name="connsiteY3" fmla="*/ 20553 h 1617085"/>
              <a:gd name="connsiteX4" fmla="*/ 3452927 w 8516466"/>
              <a:gd name="connsiteY4" fmla="*/ 1699 h 1617085"/>
              <a:gd name="connsiteX5" fmla="*/ 860556 w 8516466"/>
              <a:gd name="connsiteY5" fmla="*/ 48833 h 1617085"/>
              <a:gd name="connsiteX6" fmla="*/ 285521 w 8516466"/>
              <a:gd name="connsiteY6" fmla="*/ 95967 h 1617085"/>
              <a:gd name="connsiteX7" fmla="*/ 181826 w 8516466"/>
              <a:gd name="connsiteY7" fmla="*/ 284504 h 1617085"/>
              <a:gd name="connsiteX8" fmla="*/ 59278 w 8516466"/>
              <a:gd name="connsiteY8" fmla="*/ 463613 h 1617085"/>
              <a:gd name="connsiteX9" fmla="*/ 125266 w 8516466"/>
              <a:gd name="connsiteY9" fmla="*/ 746417 h 1617085"/>
              <a:gd name="connsiteX10" fmla="*/ 1435591 w 8516466"/>
              <a:gd name="connsiteY10" fmla="*/ 793551 h 1617085"/>
              <a:gd name="connsiteX11" fmla="*/ 7138808 w 8516466"/>
              <a:gd name="connsiteY11" fmla="*/ 736990 h 1617085"/>
              <a:gd name="connsiteX12" fmla="*/ 8232448 w 8516466"/>
              <a:gd name="connsiteY12" fmla="*/ 1154737 h 1617085"/>
              <a:gd name="connsiteX13" fmla="*/ 8514991 w 8516466"/>
              <a:gd name="connsiteY13" fmla="*/ 1605038 h 1617085"/>
              <a:gd name="connsiteX0" fmla="*/ 8514991 w 8515899"/>
              <a:gd name="connsiteY0" fmla="*/ 1605038 h 1618125"/>
              <a:gd name="connsiteX1" fmla="*/ 8156903 w 8515899"/>
              <a:gd name="connsiteY1" fmla="*/ 642722 h 1618125"/>
              <a:gd name="connsiteX2" fmla="*/ 8090915 w 8515899"/>
              <a:gd name="connsiteY2" fmla="*/ 114821 h 1618125"/>
              <a:gd name="connsiteX3" fmla="*/ 6705175 w 8515899"/>
              <a:gd name="connsiteY3" fmla="*/ 20553 h 1618125"/>
              <a:gd name="connsiteX4" fmla="*/ 3452927 w 8515899"/>
              <a:gd name="connsiteY4" fmla="*/ 1699 h 1618125"/>
              <a:gd name="connsiteX5" fmla="*/ 860556 w 8515899"/>
              <a:gd name="connsiteY5" fmla="*/ 48833 h 1618125"/>
              <a:gd name="connsiteX6" fmla="*/ 285521 w 8515899"/>
              <a:gd name="connsiteY6" fmla="*/ 95967 h 1618125"/>
              <a:gd name="connsiteX7" fmla="*/ 181826 w 8515899"/>
              <a:gd name="connsiteY7" fmla="*/ 284504 h 1618125"/>
              <a:gd name="connsiteX8" fmla="*/ 59278 w 8515899"/>
              <a:gd name="connsiteY8" fmla="*/ 463613 h 1618125"/>
              <a:gd name="connsiteX9" fmla="*/ 125266 w 8515899"/>
              <a:gd name="connsiteY9" fmla="*/ 746417 h 1618125"/>
              <a:gd name="connsiteX10" fmla="*/ 1435591 w 8515899"/>
              <a:gd name="connsiteY10" fmla="*/ 793551 h 1618125"/>
              <a:gd name="connsiteX11" fmla="*/ 7138808 w 8515899"/>
              <a:gd name="connsiteY11" fmla="*/ 736990 h 1618125"/>
              <a:gd name="connsiteX12" fmla="*/ 8232448 w 8515899"/>
              <a:gd name="connsiteY12" fmla="*/ 1154737 h 1618125"/>
              <a:gd name="connsiteX13" fmla="*/ 8514991 w 8515899"/>
              <a:gd name="connsiteY13" fmla="*/ 1605038 h 1618125"/>
              <a:gd name="connsiteX0" fmla="*/ 8514991 w 8515674"/>
              <a:gd name="connsiteY0" fmla="*/ 1605038 h 1620409"/>
              <a:gd name="connsiteX1" fmla="*/ 8156903 w 8515674"/>
              <a:gd name="connsiteY1" fmla="*/ 642722 h 1620409"/>
              <a:gd name="connsiteX2" fmla="*/ 8090915 w 8515674"/>
              <a:gd name="connsiteY2" fmla="*/ 114821 h 1620409"/>
              <a:gd name="connsiteX3" fmla="*/ 6705175 w 8515674"/>
              <a:gd name="connsiteY3" fmla="*/ 20553 h 1620409"/>
              <a:gd name="connsiteX4" fmla="*/ 3452927 w 8515674"/>
              <a:gd name="connsiteY4" fmla="*/ 1699 h 1620409"/>
              <a:gd name="connsiteX5" fmla="*/ 860556 w 8515674"/>
              <a:gd name="connsiteY5" fmla="*/ 48833 h 1620409"/>
              <a:gd name="connsiteX6" fmla="*/ 285521 w 8515674"/>
              <a:gd name="connsiteY6" fmla="*/ 95967 h 1620409"/>
              <a:gd name="connsiteX7" fmla="*/ 181826 w 8515674"/>
              <a:gd name="connsiteY7" fmla="*/ 284504 h 1620409"/>
              <a:gd name="connsiteX8" fmla="*/ 59278 w 8515674"/>
              <a:gd name="connsiteY8" fmla="*/ 463613 h 1620409"/>
              <a:gd name="connsiteX9" fmla="*/ 125266 w 8515674"/>
              <a:gd name="connsiteY9" fmla="*/ 746417 h 1620409"/>
              <a:gd name="connsiteX10" fmla="*/ 1435591 w 8515674"/>
              <a:gd name="connsiteY10" fmla="*/ 793551 h 1620409"/>
              <a:gd name="connsiteX11" fmla="*/ 7138808 w 8515674"/>
              <a:gd name="connsiteY11" fmla="*/ 736990 h 1620409"/>
              <a:gd name="connsiteX12" fmla="*/ 8232448 w 8515674"/>
              <a:gd name="connsiteY12" fmla="*/ 1154737 h 1620409"/>
              <a:gd name="connsiteX13" fmla="*/ 8514991 w 8515674"/>
              <a:gd name="connsiteY13" fmla="*/ 1605038 h 16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5674" h="1620409">
                <a:moveTo>
                  <a:pt x="8514991" y="1605038"/>
                </a:moveTo>
                <a:cubicBezTo>
                  <a:pt x="8502400" y="1519702"/>
                  <a:pt x="8227582" y="891092"/>
                  <a:pt x="8156903" y="642722"/>
                </a:cubicBezTo>
                <a:cubicBezTo>
                  <a:pt x="8086224" y="394353"/>
                  <a:pt x="8332870" y="218516"/>
                  <a:pt x="8090915" y="114821"/>
                </a:cubicBezTo>
                <a:cubicBezTo>
                  <a:pt x="7848960" y="11126"/>
                  <a:pt x="7478173" y="39407"/>
                  <a:pt x="6705175" y="20553"/>
                </a:cubicBezTo>
                <a:cubicBezTo>
                  <a:pt x="5932177" y="1699"/>
                  <a:pt x="4427030" y="-3014"/>
                  <a:pt x="3452927" y="1699"/>
                </a:cubicBezTo>
                <a:cubicBezTo>
                  <a:pt x="2478824" y="6412"/>
                  <a:pt x="1388457" y="33122"/>
                  <a:pt x="860556" y="48833"/>
                </a:cubicBezTo>
                <a:cubicBezTo>
                  <a:pt x="332655" y="64544"/>
                  <a:pt x="398643" y="56689"/>
                  <a:pt x="285521" y="95967"/>
                </a:cubicBezTo>
                <a:cubicBezTo>
                  <a:pt x="172399" y="135245"/>
                  <a:pt x="219533" y="223230"/>
                  <a:pt x="181826" y="284504"/>
                </a:cubicBezTo>
                <a:cubicBezTo>
                  <a:pt x="144119" y="345778"/>
                  <a:pt x="68705" y="386628"/>
                  <a:pt x="59278" y="463613"/>
                </a:cubicBezTo>
                <a:cubicBezTo>
                  <a:pt x="49851" y="540598"/>
                  <a:pt x="-104120" y="691427"/>
                  <a:pt x="125266" y="746417"/>
                </a:cubicBezTo>
                <a:cubicBezTo>
                  <a:pt x="354652" y="801407"/>
                  <a:pt x="1435591" y="793551"/>
                  <a:pt x="1435591" y="793551"/>
                </a:cubicBezTo>
                <a:cubicBezTo>
                  <a:pt x="2604515" y="791980"/>
                  <a:pt x="6009162" y="672573"/>
                  <a:pt x="7138808" y="736990"/>
                </a:cubicBezTo>
                <a:cubicBezTo>
                  <a:pt x="8268454" y="801407"/>
                  <a:pt x="8101169" y="905649"/>
                  <a:pt x="8232448" y="1154737"/>
                </a:cubicBezTo>
                <a:cubicBezTo>
                  <a:pt x="8363727" y="1403825"/>
                  <a:pt x="8527582" y="1690374"/>
                  <a:pt x="8514991" y="1605038"/>
                </a:cubicBezTo>
                <a:close/>
              </a:path>
            </a:pathLst>
          </a:cu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110942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wipe(left)">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4F049AE-79B2-35D2-B71F-876302A1B0BF}"/>
              </a:ext>
            </a:extLst>
          </p:cNvPr>
          <p:cNvPicPr>
            <a:picLocks noChangeAspect="1"/>
          </p:cNvPicPr>
          <p:nvPr/>
        </p:nvPicPr>
        <p:blipFill rotWithShape="1">
          <a:blip r:embed="rId2">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23" name="图片 22">
            <a:extLst>
              <a:ext uri="{FF2B5EF4-FFF2-40B4-BE49-F238E27FC236}">
                <a16:creationId xmlns:a16="http://schemas.microsoft.com/office/drawing/2014/main" id="{8092C641-2E0B-EFE1-AD4D-A0B9DB2DB598}"/>
              </a:ext>
            </a:extLst>
          </p:cNvPr>
          <p:cNvPicPr>
            <a:picLocks noChangeAspect="1"/>
          </p:cNvPicPr>
          <p:nvPr/>
        </p:nvPicPr>
        <p:blipFill rotWithShape="1">
          <a:blip r:embed="rId3"/>
          <a:srcRect l="47689" t="23916" r="9611" b="27215"/>
          <a:stretch/>
        </p:blipFill>
        <p:spPr>
          <a:xfrm flipH="1" flipV="1">
            <a:off x="8786288" y="3860797"/>
            <a:ext cx="3397250" cy="2997203"/>
          </a:xfrm>
          <a:prstGeom prst="rect">
            <a:avLst/>
          </a:prstGeom>
        </p:spPr>
      </p:pic>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3"/>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4">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24" name="TextBox 23">
            <a:extLst>
              <a:ext uri="{FF2B5EF4-FFF2-40B4-BE49-F238E27FC236}">
                <a16:creationId xmlns:a16="http://schemas.microsoft.com/office/drawing/2014/main" id="{3D9C48BE-AD69-47C8-999E-B77FE50E8FE9}"/>
              </a:ext>
            </a:extLst>
          </p:cNvPr>
          <p:cNvSpPr txBox="1"/>
          <p:nvPr/>
        </p:nvSpPr>
        <p:spPr>
          <a:xfrm>
            <a:off x="4153718" y="6251579"/>
            <a:ext cx="662565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prstClr val="black">
                    <a:lumMod val="95000"/>
                    <a:lumOff val="5000"/>
                  </a:prstClr>
                </a:solidFill>
                <a:effectLst/>
                <a:uLnTx/>
                <a:uFillTx/>
                <a:latin typeface="Arial" panose="020B0604020202020204" pitchFamily="34" charset="0"/>
                <a:ea typeface="Arial-Rounded" panose="020B0500000000000000" pitchFamily="34" charset="0"/>
                <a:cs typeface="Arial" panose="020B0604020202020204" pitchFamily="34" charset="0"/>
                <a:sym typeface="Arial"/>
              </a:rPr>
              <a:t>Nam Khánh</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32" name="Picture 9">
            <a:extLst>
              <a:ext uri="{FF2B5EF4-FFF2-40B4-BE49-F238E27FC236}">
                <a16:creationId xmlns:a16="http://schemas.microsoft.com/office/drawing/2014/main" id="{A91A74DE-B0A1-4727-8386-490A92F29ACB}"/>
              </a:ext>
            </a:extLst>
          </p:cNvPr>
          <p:cNvPicPr>
            <a:picLocks noChangeAspect="1"/>
          </p:cNvPicPr>
          <p:nvPr/>
        </p:nvPicPr>
        <p:blipFill>
          <a:blip r:embed="rId5"/>
          <a:srcRect/>
          <a:stretch>
            <a:fillRect/>
          </a:stretch>
        </p:blipFill>
        <p:spPr>
          <a:xfrm>
            <a:off x="10822570" y="3245093"/>
            <a:ext cx="1316650" cy="2537903"/>
          </a:xfrm>
          <a:prstGeom prst="rect">
            <a:avLst/>
          </a:prstGeom>
        </p:spPr>
      </p:pic>
      <p:grpSp>
        <p:nvGrpSpPr>
          <p:cNvPr id="41" name="Nhóm 24">
            <a:extLst>
              <a:ext uri="{FF2B5EF4-FFF2-40B4-BE49-F238E27FC236}">
                <a16:creationId xmlns:a16="http://schemas.microsoft.com/office/drawing/2014/main" id="{A5D4D0FB-CC36-49EC-872F-BF42F75B90D6}"/>
              </a:ext>
            </a:extLst>
          </p:cNvPr>
          <p:cNvGrpSpPr/>
          <p:nvPr/>
        </p:nvGrpSpPr>
        <p:grpSpPr>
          <a:xfrm>
            <a:off x="6209414" y="460733"/>
            <a:ext cx="5982586" cy="2356895"/>
            <a:chOff x="9314122" y="626900"/>
            <a:chExt cx="8364277" cy="1137938"/>
          </a:xfrm>
        </p:grpSpPr>
        <p:pic>
          <p:nvPicPr>
            <p:cNvPr id="42" name="Picture 5">
              <a:extLst>
                <a:ext uri="{FF2B5EF4-FFF2-40B4-BE49-F238E27FC236}">
                  <a16:creationId xmlns:a16="http://schemas.microsoft.com/office/drawing/2014/main" id="{40EC7446-461E-4CCF-BE59-5486975DF6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314446" y="626900"/>
              <a:ext cx="8363953" cy="1137938"/>
            </a:xfrm>
            <a:prstGeom prst="rect">
              <a:avLst/>
            </a:prstGeom>
          </p:spPr>
        </p:pic>
        <p:sp>
          <p:nvSpPr>
            <p:cNvPr id="43" name="Hình chữ nhật 20">
              <a:extLst>
                <a:ext uri="{FF2B5EF4-FFF2-40B4-BE49-F238E27FC236}">
                  <a16:creationId xmlns:a16="http://schemas.microsoft.com/office/drawing/2014/main" id="{03FB5CF8-9668-423C-90A0-727E68D7C1DC}"/>
                </a:ext>
              </a:extLst>
            </p:cNvPr>
            <p:cNvSpPr/>
            <p:nvPr/>
          </p:nvSpPr>
          <p:spPr>
            <a:xfrm>
              <a:off x="9314122" y="651973"/>
              <a:ext cx="7507038" cy="80437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1" i="0" u="none" strike="noStrike" kern="1200" cap="none" spc="0" normalizeH="0" baseline="0" noProof="0" dirty="0">
                  <a:ln w="0"/>
                  <a:solidFill>
                    <a:prstClr val="white"/>
                  </a:solidFill>
                  <a:effectLst/>
                  <a:uLnTx/>
                  <a:uFillTx/>
                  <a:latin typeface="Calibri"/>
                  <a:ea typeface="+mn-ea"/>
                  <a:cs typeface="Arial"/>
                  <a:sym typeface="Arial"/>
                </a:rPr>
                <a:t>c. Phần hướng dẫn thực hiện gồm mấy bước? Nêu nội dung của mỗi bước.</a:t>
              </a:r>
              <a:endParaRPr kumimoji="0" lang="vi-VN" sz="3600" b="1"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endParaRPr>
            </a:p>
          </p:txBody>
        </p:sp>
      </p:grpSp>
      <p:sp>
        <p:nvSpPr>
          <p:cNvPr id="44" name="Hình chữ nhật 22">
            <a:extLst>
              <a:ext uri="{FF2B5EF4-FFF2-40B4-BE49-F238E27FC236}">
                <a16:creationId xmlns:a16="http://schemas.microsoft.com/office/drawing/2014/main" id="{5276511D-B129-4D47-91AE-74D71DF5A84B}"/>
              </a:ext>
            </a:extLst>
          </p:cNvPr>
          <p:cNvSpPr/>
          <p:nvPr/>
        </p:nvSpPr>
        <p:spPr>
          <a:xfrm>
            <a:off x="6082087" y="3043522"/>
            <a:ext cx="5575969" cy="3488134"/>
          </a:xfrm>
          <a:prstGeom prst="rect">
            <a:avLst/>
          </a:prstGeom>
          <a:noFill/>
        </p:spPr>
        <p:txBody>
          <a:bodyPr wrap="square" lIns="60960" tIns="30480" rIns="60960" bIns="30480">
            <a:spAutoFit/>
          </a:bodyPr>
          <a:lstStyle/>
          <a:p>
            <a:pPr marL="457223" lvl="0" indent="-457223" algn="just" defTabSz="609630">
              <a:spcBef>
                <a:spcPts val="400"/>
              </a:spcBef>
              <a:spcAft>
                <a:spcPts val="400"/>
              </a:spcAft>
              <a:buFont typeface="Wingdings" panose="05000000000000000000" pitchFamily="2" charset="2"/>
              <a:buChar char="Ü"/>
            </a:pPr>
            <a:r>
              <a:rPr lang="vi-VN" sz="2400" b="1" dirty="0">
                <a:ln w="0"/>
                <a:solidFill>
                  <a:srgbClr val="F79646">
                    <a:lumMod val="50000"/>
                  </a:srgbClr>
                </a:solidFill>
                <a:latin typeface="Calibri" panose="020F0502020204030204" pitchFamily="34" charset="0"/>
                <a:cs typeface="Calibri" panose="020F0502020204030204" pitchFamily="34" charset="0"/>
                <a:sym typeface="Arial"/>
              </a:rPr>
              <a:t>Bước 1: Dùng kéo cắt (hoặc dùng tay xé) hai đường chéo theo gân lá để tạo thành hai chiếc sừng.</a:t>
            </a:r>
          </a:p>
          <a:p>
            <a:pPr marL="457223" lvl="0" indent="-457223" algn="just" defTabSz="609630">
              <a:spcBef>
                <a:spcPts val="400"/>
              </a:spcBef>
              <a:spcAft>
                <a:spcPts val="400"/>
              </a:spcAft>
              <a:buFont typeface="Wingdings" panose="05000000000000000000" pitchFamily="2" charset="2"/>
              <a:buChar char="Ü"/>
            </a:pPr>
            <a:r>
              <a:rPr lang="vi-VN" sz="2400" b="1" dirty="0">
                <a:ln w="0"/>
                <a:solidFill>
                  <a:srgbClr val="F79646">
                    <a:lumMod val="50000"/>
                  </a:srgbClr>
                </a:solidFill>
                <a:latin typeface="Calibri" panose="020F0502020204030204" pitchFamily="34" charset="0"/>
                <a:cs typeface="Calibri" panose="020F0502020204030204" pitchFamily="34" charset="0"/>
                <a:sym typeface="Arial"/>
              </a:rPr>
              <a:t>Bước 2: Cuộn phần lá hai bên lại thành hình tròn để tạo bụng nghé. Buộc một sợi dây quanh cuộn lá để không bị bung ra. Sau đó dùng sợi dây còn lại buộc vào cuống lá luồn dây qua bụng để kéo, tạo chuyển động cho đầu nghé.</a:t>
            </a:r>
            <a:endParaRPr kumimoji="0" lang="vi-VN" sz="2400" b="1" i="0" u="none" strike="noStrike" kern="1200" cap="none" spc="0" normalizeH="0" baseline="0" noProof="0" dirty="0">
              <a:ln w="0"/>
              <a:solidFill>
                <a:srgbClr val="F79646">
                  <a:lumMod val="50000"/>
                </a:srgbClr>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4A05F976-DEFE-CC8B-D4A1-60EA00C3C500}"/>
              </a:ext>
            </a:extLst>
          </p:cNvPr>
          <p:cNvPicPr>
            <a:picLocks noChangeAspect="1"/>
          </p:cNvPicPr>
          <p:nvPr/>
        </p:nvPicPr>
        <p:blipFill>
          <a:blip r:embed="rId8"/>
          <a:stretch>
            <a:fillRect/>
          </a:stretch>
        </p:blipFill>
        <p:spPr>
          <a:xfrm>
            <a:off x="478353" y="1994712"/>
            <a:ext cx="5284493" cy="4591050"/>
          </a:xfrm>
          <a:prstGeom prst="rect">
            <a:avLst/>
          </a:prstGeom>
        </p:spPr>
      </p:pic>
      <p:pic>
        <p:nvPicPr>
          <p:cNvPr id="7" name="Picture 6">
            <a:extLst>
              <a:ext uri="{FF2B5EF4-FFF2-40B4-BE49-F238E27FC236}">
                <a16:creationId xmlns:a16="http://schemas.microsoft.com/office/drawing/2014/main" id="{629765D8-653D-3F16-E87A-250D2FF69599}"/>
              </a:ext>
            </a:extLst>
          </p:cNvPr>
          <p:cNvPicPr>
            <a:picLocks noChangeAspect="1"/>
          </p:cNvPicPr>
          <p:nvPr/>
        </p:nvPicPr>
        <p:blipFill>
          <a:blip r:embed="rId9"/>
          <a:stretch>
            <a:fillRect/>
          </a:stretch>
        </p:blipFill>
        <p:spPr>
          <a:xfrm>
            <a:off x="473480" y="808073"/>
            <a:ext cx="5248275" cy="938435"/>
          </a:xfrm>
          <a:prstGeom prst="rect">
            <a:avLst/>
          </a:prstGeom>
        </p:spPr>
      </p:pic>
      <p:sp>
        <p:nvSpPr>
          <p:cNvPr id="8" name="Hình tự do: Hình 25">
            <a:extLst>
              <a:ext uri="{FF2B5EF4-FFF2-40B4-BE49-F238E27FC236}">
                <a16:creationId xmlns:a16="http://schemas.microsoft.com/office/drawing/2014/main" id="{5B38336A-BD22-BB68-C004-6B95E9E52841}"/>
              </a:ext>
            </a:extLst>
          </p:cNvPr>
          <p:cNvSpPr/>
          <p:nvPr/>
        </p:nvSpPr>
        <p:spPr>
          <a:xfrm>
            <a:off x="342855" y="3783003"/>
            <a:ext cx="5547581" cy="3978764"/>
          </a:xfrm>
          <a:custGeom>
            <a:avLst/>
            <a:gdLst>
              <a:gd name="connsiteX0" fmla="*/ 8533975 w 8534596"/>
              <a:gd name="connsiteY0" fmla="*/ 1491134 h 1508967"/>
              <a:gd name="connsiteX1" fmla="*/ 8156903 w 8534596"/>
              <a:gd name="connsiteY1" fmla="*/ 642722 h 1508967"/>
              <a:gd name="connsiteX2" fmla="*/ 8090915 w 8534596"/>
              <a:gd name="connsiteY2" fmla="*/ 114821 h 1508967"/>
              <a:gd name="connsiteX3" fmla="*/ 6705175 w 8534596"/>
              <a:gd name="connsiteY3" fmla="*/ 20553 h 1508967"/>
              <a:gd name="connsiteX4" fmla="*/ 3452927 w 8534596"/>
              <a:gd name="connsiteY4" fmla="*/ 1699 h 1508967"/>
              <a:gd name="connsiteX5" fmla="*/ 860556 w 8534596"/>
              <a:gd name="connsiteY5" fmla="*/ 48833 h 1508967"/>
              <a:gd name="connsiteX6" fmla="*/ 285521 w 8534596"/>
              <a:gd name="connsiteY6" fmla="*/ 95967 h 1508967"/>
              <a:gd name="connsiteX7" fmla="*/ 181826 w 8534596"/>
              <a:gd name="connsiteY7" fmla="*/ 284504 h 1508967"/>
              <a:gd name="connsiteX8" fmla="*/ 59278 w 8534596"/>
              <a:gd name="connsiteY8" fmla="*/ 463613 h 1508967"/>
              <a:gd name="connsiteX9" fmla="*/ 125266 w 8534596"/>
              <a:gd name="connsiteY9" fmla="*/ 746417 h 1508967"/>
              <a:gd name="connsiteX10" fmla="*/ 1435591 w 8534596"/>
              <a:gd name="connsiteY10" fmla="*/ 793551 h 1508967"/>
              <a:gd name="connsiteX11" fmla="*/ 7138808 w 8534596"/>
              <a:gd name="connsiteY11" fmla="*/ 736990 h 1508967"/>
              <a:gd name="connsiteX12" fmla="*/ 8213464 w 8534596"/>
              <a:gd name="connsiteY12" fmla="*/ 1180050 h 1508967"/>
              <a:gd name="connsiteX13" fmla="*/ 8533975 w 8534596"/>
              <a:gd name="connsiteY13" fmla="*/ 1491134 h 1508967"/>
              <a:gd name="connsiteX0" fmla="*/ 8514991 w 8515715"/>
              <a:gd name="connsiteY0" fmla="*/ 1605038 h 1618845"/>
              <a:gd name="connsiteX1" fmla="*/ 8156903 w 8515715"/>
              <a:gd name="connsiteY1" fmla="*/ 642722 h 1618845"/>
              <a:gd name="connsiteX2" fmla="*/ 8090915 w 8515715"/>
              <a:gd name="connsiteY2" fmla="*/ 114821 h 1618845"/>
              <a:gd name="connsiteX3" fmla="*/ 6705175 w 8515715"/>
              <a:gd name="connsiteY3" fmla="*/ 20553 h 1618845"/>
              <a:gd name="connsiteX4" fmla="*/ 3452927 w 8515715"/>
              <a:gd name="connsiteY4" fmla="*/ 1699 h 1618845"/>
              <a:gd name="connsiteX5" fmla="*/ 860556 w 8515715"/>
              <a:gd name="connsiteY5" fmla="*/ 48833 h 1618845"/>
              <a:gd name="connsiteX6" fmla="*/ 285521 w 8515715"/>
              <a:gd name="connsiteY6" fmla="*/ 95967 h 1618845"/>
              <a:gd name="connsiteX7" fmla="*/ 181826 w 8515715"/>
              <a:gd name="connsiteY7" fmla="*/ 284504 h 1618845"/>
              <a:gd name="connsiteX8" fmla="*/ 59278 w 8515715"/>
              <a:gd name="connsiteY8" fmla="*/ 463613 h 1618845"/>
              <a:gd name="connsiteX9" fmla="*/ 125266 w 8515715"/>
              <a:gd name="connsiteY9" fmla="*/ 746417 h 1618845"/>
              <a:gd name="connsiteX10" fmla="*/ 1435591 w 8515715"/>
              <a:gd name="connsiteY10" fmla="*/ 793551 h 1618845"/>
              <a:gd name="connsiteX11" fmla="*/ 7138808 w 8515715"/>
              <a:gd name="connsiteY11" fmla="*/ 736990 h 1618845"/>
              <a:gd name="connsiteX12" fmla="*/ 8213464 w 8515715"/>
              <a:gd name="connsiteY12" fmla="*/ 1180050 h 1618845"/>
              <a:gd name="connsiteX13" fmla="*/ 8514991 w 8515715"/>
              <a:gd name="connsiteY13" fmla="*/ 1605038 h 1618845"/>
              <a:gd name="connsiteX0" fmla="*/ 8514991 w 8516466"/>
              <a:gd name="connsiteY0" fmla="*/ 1605038 h 1617085"/>
              <a:gd name="connsiteX1" fmla="*/ 8156903 w 8516466"/>
              <a:gd name="connsiteY1" fmla="*/ 642722 h 1617085"/>
              <a:gd name="connsiteX2" fmla="*/ 8090915 w 8516466"/>
              <a:gd name="connsiteY2" fmla="*/ 114821 h 1617085"/>
              <a:gd name="connsiteX3" fmla="*/ 6705175 w 8516466"/>
              <a:gd name="connsiteY3" fmla="*/ 20553 h 1617085"/>
              <a:gd name="connsiteX4" fmla="*/ 3452927 w 8516466"/>
              <a:gd name="connsiteY4" fmla="*/ 1699 h 1617085"/>
              <a:gd name="connsiteX5" fmla="*/ 860556 w 8516466"/>
              <a:gd name="connsiteY5" fmla="*/ 48833 h 1617085"/>
              <a:gd name="connsiteX6" fmla="*/ 285521 w 8516466"/>
              <a:gd name="connsiteY6" fmla="*/ 95967 h 1617085"/>
              <a:gd name="connsiteX7" fmla="*/ 181826 w 8516466"/>
              <a:gd name="connsiteY7" fmla="*/ 284504 h 1617085"/>
              <a:gd name="connsiteX8" fmla="*/ 59278 w 8516466"/>
              <a:gd name="connsiteY8" fmla="*/ 463613 h 1617085"/>
              <a:gd name="connsiteX9" fmla="*/ 125266 w 8516466"/>
              <a:gd name="connsiteY9" fmla="*/ 746417 h 1617085"/>
              <a:gd name="connsiteX10" fmla="*/ 1435591 w 8516466"/>
              <a:gd name="connsiteY10" fmla="*/ 793551 h 1617085"/>
              <a:gd name="connsiteX11" fmla="*/ 7138808 w 8516466"/>
              <a:gd name="connsiteY11" fmla="*/ 736990 h 1617085"/>
              <a:gd name="connsiteX12" fmla="*/ 8232448 w 8516466"/>
              <a:gd name="connsiteY12" fmla="*/ 1154737 h 1617085"/>
              <a:gd name="connsiteX13" fmla="*/ 8514991 w 8516466"/>
              <a:gd name="connsiteY13" fmla="*/ 1605038 h 1617085"/>
              <a:gd name="connsiteX0" fmla="*/ 8514991 w 8515899"/>
              <a:gd name="connsiteY0" fmla="*/ 1605038 h 1618125"/>
              <a:gd name="connsiteX1" fmla="*/ 8156903 w 8515899"/>
              <a:gd name="connsiteY1" fmla="*/ 642722 h 1618125"/>
              <a:gd name="connsiteX2" fmla="*/ 8090915 w 8515899"/>
              <a:gd name="connsiteY2" fmla="*/ 114821 h 1618125"/>
              <a:gd name="connsiteX3" fmla="*/ 6705175 w 8515899"/>
              <a:gd name="connsiteY3" fmla="*/ 20553 h 1618125"/>
              <a:gd name="connsiteX4" fmla="*/ 3452927 w 8515899"/>
              <a:gd name="connsiteY4" fmla="*/ 1699 h 1618125"/>
              <a:gd name="connsiteX5" fmla="*/ 860556 w 8515899"/>
              <a:gd name="connsiteY5" fmla="*/ 48833 h 1618125"/>
              <a:gd name="connsiteX6" fmla="*/ 285521 w 8515899"/>
              <a:gd name="connsiteY6" fmla="*/ 95967 h 1618125"/>
              <a:gd name="connsiteX7" fmla="*/ 181826 w 8515899"/>
              <a:gd name="connsiteY7" fmla="*/ 284504 h 1618125"/>
              <a:gd name="connsiteX8" fmla="*/ 59278 w 8515899"/>
              <a:gd name="connsiteY8" fmla="*/ 463613 h 1618125"/>
              <a:gd name="connsiteX9" fmla="*/ 125266 w 8515899"/>
              <a:gd name="connsiteY9" fmla="*/ 746417 h 1618125"/>
              <a:gd name="connsiteX10" fmla="*/ 1435591 w 8515899"/>
              <a:gd name="connsiteY10" fmla="*/ 793551 h 1618125"/>
              <a:gd name="connsiteX11" fmla="*/ 7138808 w 8515899"/>
              <a:gd name="connsiteY11" fmla="*/ 736990 h 1618125"/>
              <a:gd name="connsiteX12" fmla="*/ 8232448 w 8515899"/>
              <a:gd name="connsiteY12" fmla="*/ 1154737 h 1618125"/>
              <a:gd name="connsiteX13" fmla="*/ 8514991 w 8515899"/>
              <a:gd name="connsiteY13" fmla="*/ 1605038 h 1618125"/>
              <a:gd name="connsiteX0" fmla="*/ 8514991 w 8515674"/>
              <a:gd name="connsiteY0" fmla="*/ 1605038 h 1620409"/>
              <a:gd name="connsiteX1" fmla="*/ 8156903 w 8515674"/>
              <a:gd name="connsiteY1" fmla="*/ 642722 h 1620409"/>
              <a:gd name="connsiteX2" fmla="*/ 8090915 w 8515674"/>
              <a:gd name="connsiteY2" fmla="*/ 114821 h 1620409"/>
              <a:gd name="connsiteX3" fmla="*/ 6705175 w 8515674"/>
              <a:gd name="connsiteY3" fmla="*/ 20553 h 1620409"/>
              <a:gd name="connsiteX4" fmla="*/ 3452927 w 8515674"/>
              <a:gd name="connsiteY4" fmla="*/ 1699 h 1620409"/>
              <a:gd name="connsiteX5" fmla="*/ 860556 w 8515674"/>
              <a:gd name="connsiteY5" fmla="*/ 48833 h 1620409"/>
              <a:gd name="connsiteX6" fmla="*/ 285521 w 8515674"/>
              <a:gd name="connsiteY6" fmla="*/ 95967 h 1620409"/>
              <a:gd name="connsiteX7" fmla="*/ 181826 w 8515674"/>
              <a:gd name="connsiteY7" fmla="*/ 284504 h 1620409"/>
              <a:gd name="connsiteX8" fmla="*/ 59278 w 8515674"/>
              <a:gd name="connsiteY8" fmla="*/ 463613 h 1620409"/>
              <a:gd name="connsiteX9" fmla="*/ 125266 w 8515674"/>
              <a:gd name="connsiteY9" fmla="*/ 746417 h 1620409"/>
              <a:gd name="connsiteX10" fmla="*/ 1435591 w 8515674"/>
              <a:gd name="connsiteY10" fmla="*/ 793551 h 1620409"/>
              <a:gd name="connsiteX11" fmla="*/ 7138808 w 8515674"/>
              <a:gd name="connsiteY11" fmla="*/ 736990 h 1620409"/>
              <a:gd name="connsiteX12" fmla="*/ 8232448 w 8515674"/>
              <a:gd name="connsiteY12" fmla="*/ 1154737 h 1620409"/>
              <a:gd name="connsiteX13" fmla="*/ 8514991 w 8515674"/>
              <a:gd name="connsiteY13" fmla="*/ 1605038 h 16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5674" h="1620409">
                <a:moveTo>
                  <a:pt x="8514991" y="1605038"/>
                </a:moveTo>
                <a:cubicBezTo>
                  <a:pt x="8502400" y="1519702"/>
                  <a:pt x="8227582" y="891092"/>
                  <a:pt x="8156903" y="642722"/>
                </a:cubicBezTo>
                <a:cubicBezTo>
                  <a:pt x="8086224" y="394353"/>
                  <a:pt x="8332870" y="218516"/>
                  <a:pt x="8090915" y="114821"/>
                </a:cubicBezTo>
                <a:cubicBezTo>
                  <a:pt x="7848960" y="11126"/>
                  <a:pt x="7478173" y="39407"/>
                  <a:pt x="6705175" y="20553"/>
                </a:cubicBezTo>
                <a:cubicBezTo>
                  <a:pt x="5932177" y="1699"/>
                  <a:pt x="4427030" y="-3014"/>
                  <a:pt x="3452927" y="1699"/>
                </a:cubicBezTo>
                <a:cubicBezTo>
                  <a:pt x="2478824" y="6412"/>
                  <a:pt x="1388457" y="33122"/>
                  <a:pt x="860556" y="48833"/>
                </a:cubicBezTo>
                <a:cubicBezTo>
                  <a:pt x="332655" y="64544"/>
                  <a:pt x="398643" y="56689"/>
                  <a:pt x="285521" y="95967"/>
                </a:cubicBezTo>
                <a:cubicBezTo>
                  <a:pt x="172399" y="135245"/>
                  <a:pt x="219533" y="223230"/>
                  <a:pt x="181826" y="284504"/>
                </a:cubicBezTo>
                <a:cubicBezTo>
                  <a:pt x="144119" y="345778"/>
                  <a:pt x="68705" y="386628"/>
                  <a:pt x="59278" y="463613"/>
                </a:cubicBezTo>
                <a:cubicBezTo>
                  <a:pt x="49851" y="540598"/>
                  <a:pt x="-104120" y="691427"/>
                  <a:pt x="125266" y="746417"/>
                </a:cubicBezTo>
                <a:cubicBezTo>
                  <a:pt x="354652" y="801407"/>
                  <a:pt x="1435591" y="793551"/>
                  <a:pt x="1435591" y="793551"/>
                </a:cubicBezTo>
                <a:cubicBezTo>
                  <a:pt x="2604515" y="791980"/>
                  <a:pt x="6009162" y="672573"/>
                  <a:pt x="7138808" y="736990"/>
                </a:cubicBezTo>
                <a:cubicBezTo>
                  <a:pt x="8268454" y="801407"/>
                  <a:pt x="8101169" y="905649"/>
                  <a:pt x="8232448" y="1154737"/>
                </a:cubicBezTo>
                <a:cubicBezTo>
                  <a:pt x="8363727" y="1403825"/>
                  <a:pt x="8527582" y="1690374"/>
                  <a:pt x="8514991" y="1605038"/>
                </a:cubicBezTo>
                <a:close/>
              </a:path>
            </a:pathLst>
          </a:cu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392731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wipe(left)">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wipe(left)">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veat Brush - Montserrat Light">
      <a:majorFont>
        <a:latin typeface="Caveat Brush"/>
        <a:ea typeface="Arial Unicode MS"/>
        <a:cs typeface=""/>
      </a:majorFont>
      <a:minorFont>
        <a:latin typeface="Montserrat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DEB9"/>
        </a:solidFill>
        <a:ln w="15875" cap="flat">
          <a:noFill/>
          <a:prstDash val="solid"/>
          <a:miter/>
        </a:ln>
        <a:effectLst>
          <a:outerShdw dist="88900" dir="2700000" algn="tl" rotWithShape="0">
            <a:srgbClr val="D63700"/>
          </a:outerShdw>
        </a:effectLst>
      </a:spPr>
      <a:bodyPr rtlCol="0" anchor="ctr"/>
      <a:lstStyle>
        <a:defPPr algn="ctr">
          <a:defRPr sz="2800" dirty="0" smtClean="0">
            <a:solidFill>
              <a:srgbClr val="922600"/>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7">
      <a:dk1>
        <a:sysClr val="windowText" lastClr="000000"/>
      </a:dk1>
      <a:lt1>
        <a:sysClr val="window" lastClr="FFFFFF"/>
      </a:lt1>
      <a:dk2>
        <a:srgbClr val="44546A"/>
      </a:dk2>
      <a:lt2>
        <a:srgbClr val="E7E6E6"/>
      </a:lt2>
      <a:accent1>
        <a:srgbClr val="0A87E9"/>
      </a:accent1>
      <a:accent2>
        <a:srgbClr val="2173FC"/>
      </a:accent2>
      <a:accent3>
        <a:srgbClr val="45BDFF"/>
      </a:accent3>
      <a:accent4>
        <a:srgbClr val="FFBD02"/>
      </a:accent4>
      <a:accent5>
        <a:srgbClr val="FF9A15"/>
      </a:accent5>
      <a:accent6>
        <a:srgbClr val="6FE2FF"/>
      </a:accent6>
      <a:hlink>
        <a:srgbClr val="FA9C32"/>
      </a:hlink>
      <a:folHlink>
        <a:srgbClr val="954F72"/>
      </a:folHlink>
    </a:clrScheme>
    <a:fontScheme name="自定义 3">
      <a:majorFont>
        <a:latin typeface="汉仪正圆-45W"/>
        <a:ea typeface="汉仪润圆-65W"/>
        <a:cs typeface=""/>
      </a:majorFont>
      <a:minorFont>
        <a:latin typeface="汉仪正圆-45W"/>
        <a:ea typeface="汉仪润圆-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704</Words>
  <Application>Microsoft Office PowerPoint</Application>
  <PresentationFormat>Widescreen</PresentationFormat>
  <Paragraphs>48</Paragraphs>
  <Slides>14</Slides>
  <Notes>4</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14</vt:i4>
      </vt:variant>
    </vt:vector>
  </HeadingPairs>
  <TitlesOfParts>
    <vt:vector size="37" baseType="lpstr">
      <vt:lpstr>맑은 고딕</vt:lpstr>
      <vt:lpstr>#9Slide07 HoneyCream</vt:lpstr>
      <vt:lpstr>Arial</vt:lpstr>
      <vt:lpstr>Arial Unicode MS</vt:lpstr>
      <vt:lpstr>Arial-Rounded</vt:lpstr>
      <vt:lpstr>Calibri</vt:lpstr>
      <vt:lpstr>Calibri Light</vt:lpstr>
      <vt:lpstr>CAMew Roman</vt:lpstr>
      <vt:lpstr>Garamond</vt:lpstr>
      <vt:lpstr>Montserrat Light</vt:lpstr>
      <vt:lpstr>Nunito black</vt:lpstr>
      <vt:lpstr>Times New Roman</vt:lpstr>
      <vt:lpstr>UTM Avo</vt:lpstr>
      <vt:lpstr>Wingdings</vt:lpstr>
      <vt:lpstr>三极真喵简体</vt:lpstr>
      <vt:lpstr>字魂79号-萌趣奶油体</vt:lpstr>
      <vt:lpstr>思源黑体 CN Normal</vt:lpstr>
      <vt:lpstr>汉仪正圆-45W</vt:lpstr>
      <vt:lpstr>汉仪润圆-65W</vt:lpstr>
      <vt:lpstr>1_Tema de Office</vt:lpstr>
      <vt:lpstr>1_PPTMON theme</vt:lpstr>
      <vt:lpstr>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34</cp:revision>
  <dcterms:created xsi:type="dcterms:W3CDTF">2023-09-17T13:08:24Z</dcterms:created>
  <dcterms:modified xsi:type="dcterms:W3CDTF">2025-11-24T11:50:46Z</dcterms:modified>
</cp:coreProperties>
</file>