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3" r:id="rId2"/>
    <p:sldId id="281" r:id="rId3"/>
    <p:sldId id="269" r:id="rId4"/>
    <p:sldId id="270" r:id="rId5"/>
    <p:sldId id="271" r:id="rId6"/>
    <p:sldId id="272" r:id="rId7"/>
    <p:sldId id="273" r:id="rId8"/>
    <p:sldId id="301" r:id="rId9"/>
    <p:sldId id="284" r:id="rId10"/>
    <p:sldId id="292" r:id="rId11"/>
    <p:sldId id="293" r:id="rId12"/>
    <p:sldId id="310" r:id="rId13"/>
    <p:sldId id="298" r:id="rId14"/>
    <p:sldId id="311" r:id="rId15"/>
    <p:sldId id="312" r:id="rId16"/>
    <p:sldId id="313" r:id="rId17"/>
    <p:sldId id="299" r:id="rId18"/>
    <p:sldId id="300" r:id="rId19"/>
    <p:sldId id="306" r:id="rId20"/>
    <p:sldId id="308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-138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35D47-DEC6-4106-BF4F-C74E4F2D483D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022B0-92CD-452C-9861-1B2454D5C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98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F5974-AF37-4F5B-9987-8C72F4890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BBE54A-CA1F-49B0-89EB-05619FC2B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1B0026-3E47-4808-928C-47822AAB8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893B7D-03E3-49C1-B5B9-F95DFDC3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65229F-F33D-484C-9B4F-43A798BF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99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FB4A9-DE49-4DE5-879D-72798F7E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00BB49-BA9C-40A7-A178-63D298509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817414-063A-470F-B6F0-CDC8DBBB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7AE005-7CAB-4B57-927D-53D5BBA3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465D8-B12A-4186-ABDB-895AB1F0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B5DA1E-C646-4A1E-95EF-512A0ACBA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7188C2-2CB1-4AD4-AF8B-F783FBEE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1203A4-2409-40C5-A9D8-04A2E4B80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289645-4357-4D29-95A5-A325451E1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7CFE0C-9F9F-4E92-96A1-97FAA5EB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9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D6B42C-C958-4EB3-AAC8-4485C893C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229254-8E4A-4FEE-AB34-534576D1B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ECA0E2-5A82-482D-87E2-15B86F279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80689-277F-431A-89A1-D2F78EC1A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B89960-F01B-453F-9B6E-B45C00CF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0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CC654A-2129-4A2A-AF90-9D54ACE56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1B6770-4013-4FDD-912E-106AF61DA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64A7BE-F344-4913-802C-6A9B05C8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20F14C-8C74-4046-8106-4839CD378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BD8A7-89E2-4CDD-AC74-79589504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5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8D359-169D-4FF1-B1D6-0EAA2FA9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C88463-6B8E-4734-BCD5-7F34E711C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DC3B97-6CDC-42C2-9932-0854F4DB0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1B1CF8-531D-4965-B61B-EB0C93A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632499-907E-4775-AC12-A5739F68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3256FF-026A-4789-A3F7-14657DF4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EFAD8B-0C1B-4225-8FD4-2AE0EE6B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537AFE-B68B-4C62-B20A-84A924B86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009AA0-640F-4F49-A27B-A63C64968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F29A911-6342-4F53-BF8B-38B49FBD8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D4A555E-3A7D-4E2C-8D80-C50828ED3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7B9865-A650-4E0F-9D69-7CA8792F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C8638B-C2A8-4C3E-BE82-17A5D502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204F469-1012-4501-B420-C5DB81E6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1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204D6-9904-41C8-AD25-6FBBA324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A1A52C-32DC-4512-9590-939B86638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C2D05E-ED4F-4D33-A471-BAF07124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B0E1CB-D642-4DBA-B133-3E8CA6D5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3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557C06-A277-4868-A17E-319C933D7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2749F5-A5E5-44A9-A0C9-5F8A5DD6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5A47C5-9CF7-4062-A64E-EF2F32D4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1F438-29B9-4019-9109-F12505FF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3978D-E07E-4C8C-BF0A-EC600F7BE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672C02-7926-44D1-85C3-905CC2CC7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BE4802-85DF-4B67-8B85-F4A612F2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CE9796-9167-484E-A0CD-69791E10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F0ADDC-9DE2-4E9A-A961-1F8DF24B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0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E94E0-A02C-417B-901D-3711101B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C7AD34-2B76-4F41-A097-E6D4FCEE6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C3892A-7514-43DE-A40C-B9D5D3A44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59FCA0-C932-4385-BB4A-A382A972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1010EE-D895-42FD-8561-144CD8D6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89C446-E164-4C75-8377-284781B2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3611179-1E51-438F-A6D4-992182F48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A8CBE0-DB71-4772-8258-C8EF1ACF8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4CE29E-CBC4-44AD-87C9-BCA800592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AA67-CB41-4801-88A3-691F922CA825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5A991D-F171-4927-877C-2D93F67D7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354829-49C4-4129-8D08-F315ADE12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8D09-F0AF-4B8F-8346-4353CE60B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1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7.png"/><Relationship Id="rId18" Type="http://schemas.openxmlformats.org/officeDocument/2006/relationships/image" Target="../media/image48.png"/><Relationship Id="rId3" Type="http://schemas.openxmlformats.org/officeDocument/2006/relationships/image" Target="../media/image14.png"/><Relationship Id="rId21" Type="http://schemas.openxmlformats.org/officeDocument/2006/relationships/image" Target="../media/image50.png"/><Relationship Id="rId7" Type="http://schemas.openxmlformats.org/officeDocument/2006/relationships/image" Target="../media/image18.png"/><Relationship Id="rId12" Type="http://schemas.openxmlformats.org/officeDocument/2006/relationships/image" Target="../media/image56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5.png"/><Relationship Id="rId5" Type="http://schemas.openxmlformats.org/officeDocument/2006/relationships/image" Target="../media/image16.png"/><Relationship Id="rId15" Type="http://schemas.openxmlformats.org/officeDocument/2006/relationships/image" Target="../media/image49.svg"/><Relationship Id="rId10" Type="http://schemas.openxmlformats.org/officeDocument/2006/relationships/image" Target="../media/image19.svg"/><Relationship Id="rId19" Type="http://schemas.openxmlformats.org/officeDocument/2006/relationships/image" Target="../media/image53.svg"/><Relationship Id="rId4" Type="http://schemas.openxmlformats.org/officeDocument/2006/relationships/image" Target="../media/image17.svg"/><Relationship Id="rId9" Type="http://schemas.openxmlformats.org/officeDocument/2006/relationships/image" Target="../media/image15.png"/><Relationship Id="rId14" Type="http://schemas.openxmlformats.org/officeDocument/2006/relationships/image" Target="../media/image58.png"/><Relationship Id="rId2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1.png"/><Relationship Id="rId18" Type="http://schemas.openxmlformats.org/officeDocument/2006/relationships/image" Target="../media/image62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50.png"/><Relationship Id="rId17" Type="http://schemas.openxmlformats.org/officeDocument/2006/relationships/image" Target="../media/image61.svg"/><Relationship Id="rId2" Type="http://schemas.openxmlformats.org/officeDocument/2006/relationships/image" Target="../media/image15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3.svg"/><Relationship Id="rId5" Type="http://schemas.openxmlformats.org/officeDocument/2006/relationships/image" Target="../media/image17.svg"/><Relationship Id="rId15" Type="http://schemas.openxmlformats.org/officeDocument/2006/relationships/image" Target="../media/image56.png"/><Relationship Id="rId10" Type="http://schemas.openxmlformats.org/officeDocument/2006/relationships/image" Target="../media/image60.png"/><Relationship Id="rId19" Type="http://schemas.openxmlformats.org/officeDocument/2006/relationships/image" Target="../media/image63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6.png"/><Relationship Id="rId18" Type="http://schemas.openxmlformats.org/officeDocument/2006/relationships/image" Target="../media/image64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17.svg"/><Relationship Id="rId17" Type="http://schemas.openxmlformats.org/officeDocument/2006/relationships/image" Target="../media/image63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0.png"/><Relationship Id="rId18" Type="http://schemas.openxmlformats.org/officeDocument/2006/relationships/image" Target="../media/image70.png"/><Relationship Id="rId3" Type="http://schemas.openxmlformats.org/officeDocument/2006/relationships/image" Target="../media/image19.svg"/><Relationship Id="rId21" Type="http://schemas.microsoft.com/office/2007/relationships/hdphoto" Target="../media/hdphoto3.wdp"/><Relationship Id="rId7" Type="http://schemas.openxmlformats.org/officeDocument/2006/relationships/image" Target="../media/image67.png"/><Relationship Id="rId12" Type="http://schemas.openxmlformats.org/officeDocument/2006/relationships/image" Target="../media/image53.svg"/><Relationship Id="rId17" Type="http://schemas.openxmlformats.org/officeDocument/2006/relationships/image" Target="../media/image69.png"/><Relationship Id="rId2" Type="http://schemas.openxmlformats.org/officeDocument/2006/relationships/image" Target="../media/image15.png"/><Relationship Id="rId16" Type="http://schemas.openxmlformats.org/officeDocument/2006/relationships/image" Target="../media/image14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0.png"/><Relationship Id="rId5" Type="http://schemas.openxmlformats.org/officeDocument/2006/relationships/image" Target="../media/image66.png"/><Relationship Id="rId15" Type="http://schemas.openxmlformats.org/officeDocument/2006/relationships/image" Target="../media/image68.png"/><Relationship Id="rId23" Type="http://schemas.openxmlformats.org/officeDocument/2006/relationships/image" Target="../media/image73.png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image" Target="../media/image65.png"/><Relationship Id="rId9" Type="http://schemas.openxmlformats.org/officeDocument/2006/relationships/image" Target="../media/image18.png"/><Relationship Id="rId14" Type="http://schemas.openxmlformats.org/officeDocument/2006/relationships/image" Target="../media/image51.png"/><Relationship Id="rId22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17.svg"/><Relationship Id="rId17" Type="http://schemas.openxmlformats.org/officeDocument/2006/relationships/image" Target="../media/image63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6.png"/><Relationship Id="rId18" Type="http://schemas.openxmlformats.org/officeDocument/2006/relationships/image" Target="../media/image75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17.svg"/><Relationship Id="rId17" Type="http://schemas.openxmlformats.org/officeDocument/2006/relationships/image" Target="../media/image74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51.png"/><Relationship Id="rId19" Type="http://schemas.openxmlformats.org/officeDocument/2006/relationships/image" Target="../media/image76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6.png"/><Relationship Id="rId18" Type="http://schemas.openxmlformats.org/officeDocument/2006/relationships/image" Target="../media/image75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17.svg"/><Relationship Id="rId17" Type="http://schemas.openxmlformats.org/officeDocument/2006/relationships/image" Target="../media/image74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50.png"/><Relationship Id="rId18" Type="http://schemas.openxmlformats.org/officeDocument/2006/relationships/image" Target="../media/image79.png"/><Relationship Id="rId3" Type="http://schemas.openxmlformats.org/officeDocument/2006/relationships/image" Target="../media/image15.png"/><Relationship Id="rId7" Type="http://schemas.openxmlformats.org/officeDocument/2006/relationships/image" Target="../media/image78.png"/><Relationship Id="rId12" Type="http://schemas.openxmlformats.org/officeDocument/2006/relationships/image" Target="../media/image53.sv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60.png"/><Relationship Id="rId5" Type="http://schemas.openxmlformats.org/officeDocument/2006/relationships/image" Target="../media/image66.png"/><Relationship Id="rId15" Type="http://schemas.openxmlformats.org/officeDocument/2006/relationships/image" Target="../media/image68.png"/><Relationship Id="rId10" Type="http://schemas.openxmlformats.org/officeDocument/2006/relationships/image" Target="../media/image21.png"/><Relationship Id="rId19" Type="http://schemas.microsoft.com/office/2007/relationships/hdphoto" Target="../media/hdphoto4.wdp"/><Relationship Id="rId4" Type="http://schemas.openxmlformats.org/officeDocument/2006/relationships/image" Target="../media/image19.svg"/><Relationship Id="rId9" Type="http://schemas.openxmlformats.org/officeDocument/2006/relationships/image" Target="../media/image18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7.svg"/><Relationship Id="rId3" Type="http://schemas.openxmlformats.org/officeDocument/2006/relationships/image" Target="../media/image15.svg"/><Relationship Id="rId21" Type="http://schemas.openxmlformats.org/officeDocument/2006/relationships/image" Target="../media/image60.png"/><Relationship Id="rId7" Type="http://schemas.openxmlformats.org/officeDocument/2006/relationships/image" Target="../media/image19.svg"/><Relationship Id="rId12" Type="http://schemas.openxmlformats.org/officeDocument/2006/relationships/image" Target="../media/image18.png"/><Relationship Id="rId17" Type="http://schemas.openxmlformats.org/officeDocument/2006/relationships/image" Target="../media/image44.png"/><Relationship Id="rId25" Type="http://schemas.openxmlformats.org/officeDocument/2006/relationships/image" Target="../media/image80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24" Type="http://schemas.openxmlformats.org/officeDocument/2006/relationships/image" Target="../media/image51.png"/><Relationship Id="rId5" Type="http://schemas.openxmlformats.org/officeDocument/2006/relationships/image" Target="../media/image17.svg"/><Relationship Id="rId15" Type="http://schemas.openxmlformats.org/officeDocument/2006/relationships/image" Target="../media/image21.png"/><Relationship Id="rId23" Type="http://schemas.openxmlformats.org/officeDocument/2006/relationships/image" Target="../media/image50.png"/><Relationship Id="rId10" Type="http://schemas.openxmlformats.org/officeDocument/2006/relationships/image" Target="../media/image17.png"/><Relationship Id="rId19" Type="http://schemas.openxmlformats.org/officeDocument/2006/relationships/image" Target="../media/image45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20.png"/><Relationship Id="rId22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5.svg"/><Relationship Id="rId3" Type="http://schemas.openxmlformats.org/officeDocument/2006/relationships/image" Target="../media/image15.svg"/><Relationship Id="rId21" Type="http://schemas.openxmlformats.org/officeDocument/2006/relationships/image" Target="../media/image25.png"/><Relationship Id="rId7" Type="http://schemas.openxmlformats.org/officeDocument/2006/relationships/image" Target="../media/image19.sv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7.svg"/><Relationship Id="rId3" Type="http://schemas.openxmlformats.org/officeDocument/2006/relationships/image" Target="../media/image15.svg"/><Relationship Id="rId21" Type="http://schemas.openxmlformats.org/officeDocument/2006/relationships/image" Target="../media/image60.png"/><Relationship Id="rId7" Type="http://schemas.openxmlformats.org/officeDocument/2006/relationships/image" Target="../media/image19.svg"/><Relationship Id="rId12" Type="http://schemas.openxmlformats.org/officeDocument/2006/relationships/image" Target="../media/image18.png"/><Relationship Id="rId17" Type="http://schemas.openxmlformats.org/officeDocument/2006/relationships/image" Target="../media/image44.png"/><Relationship Id="rId25" Type="http://schemas.openxmlformats.org/officeDocument/2006/relationships/image" Target="../media/image83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24" Type="http://schemas.openxmlformats.org/officeDocument/2006/relationships/image" Target="../media/image51.png"/><Relationship Id="rId5" Type="http://schemas.openxmlformats.org/officeDocument/2006/relationships/image" Target="../media/image17.svg"/><Relationship Id="rId15" Type="http://schemas.openxmlformats.org/officeDocument/2006/relationships/image" Target="../media/image21.png"/><Relationship Id="rId23" Type="http://schemas.openxmlformats.org/officeDocument/2006/relationships/image" Target="../media/image50.png"/><Relationship Id="rId10" Type="http://schemas.openxmlformats.org/officeDocument/2006/relationships/image" Target="../media/image82.png"/><Relationship Id="rId19" Type="http://schemas.openxmlformats.org/officeDocument/2006/relationships/image" Target="../media/image45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20.png"/><Relationship Id="rId22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9.emf"/><Relationship Id="rId10" Type="http://schemas.openxmlformats.org/officeDocument/2006/relationships/image" Target="../media/image35.png"/><Relationship Id="rId4" Type="http://schemas.openxmlformats.org/officeDocument/2006/relationships/video" Target="../media/media3.mp4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0.png"/><Relationship Id="rId3" Type="http://schemas.openxmlformats.org/officeDocument/2006/relationships/video" Target="NULL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1.png"/><Relationship Id="rId10" Type="http://schemas.openxmlformats.org/officeDocument/2006/relationships/image" Target="../media/image35.png"/><Relationship Id="rId4" Type="http://schemas.microsoft.com/office/2007/relationships/media" Target="../media/media4.mp4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0.png"/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video" Target="../media/media5.mp4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7.svg"/><Relationship Id="rId3" Type="http://schemas.openxmlformats.org/officeDocument/2006/relationships/image" Target="../media/image15.svg"/><Relationship Id="rId21" Type="http://schemas.openxmlformats.org/officeDocument/2006/relationships/image" Target="../media/image46.png"/><Relationship Id="rId7" Type="http://schemas.openxmlformats.org/officeDocument/2006/relationships/image" Target="../media/image19.svg"/><Relationship Id="rId12" Type="http://schemas.openxmlformats.org/officeDocument/2006/relationships/image" Target="../media/image18.png"/><Relationship Id="rId17" Type="http://schemas.openxmlformats.org/officeDocument/2006/relationships/image" Target="../media/image44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45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6.png"/><Relationship Id="rId18" Type="http://schemas.openxmlformats.org/officeDocument/2006/relationships/image" Target="../media/image53.png"/><Relationship Id="rId3" Type="http://schemas.openxmlformats.org/officeDocument/2006/relationships/image" Target="../media/image19.svg"/><Relationship Id="rId7" Type="http://schemas.openxmlformats.org/officeDocument/2006/relationships/image" Target="../media/image53.svg"/><Relationship Id="rId12" Type="http://schemas.openxmlformats.org/officeDocument/2006/relationships/image" Target="../media/image17.svg"/><Relationship Id="rId17" Type="http://schemas.openxmlformats.org/officeDocument/2006/relationships/image" Target="../media/image52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51.png"/><Relationship Id="rId19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6199" y="1938396"/>
            <a:ext cx="3806124" cy="14505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5330" y="2828195"/>
            <a:ext cx="8346147" cy="402980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26573" y="123577"/>
            <a:ext cx="609600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UBND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PHƯỜNG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TRƯỜNG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TIỂU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HỌC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cs typeface="Times New Roman" panose="02020603050405020304" pitchFamily="18" charset="0"/>
              </a:rPr>
              <a:t>ĐẠO</a:t>
            </a:r>
            <a:endParaRPr lang="en-US" sz="2800" b="1" dirty="0">
              <a:solidFill>
                <a:srgbClr val="5B9BD5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7068F63A-0B78-7FAC-3469-2760FB9346F4}"/>
              </a:ext>
            </a:extLst>
          </p:cNvPr>
          <p:cNvSpPr txBox="1"/>
          <p:nvPr/>
        </p:nvSpPr>
        <p:spPr>
          <a:xfrm>
            <a:off x="3024716" y="5811650"/>
            <a:ext cx="5746573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ào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Hi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ề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vị: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Tiểu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Đạo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E553C5D0-CE17-4138-8650-235E18B3FCD4}"/>
              </a:ext>
            </a:extLst>
          </p:cNvPr>
          <p:cNvGraphicFramePr>
            <a:graphicFrameLocks noGrp="1"/>
          </p:cNvGraphicFramePr>
          <p:nvPr/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xmlns="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xmlns="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xmlns="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xmlns="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xmlns="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500</Words>
  <Application>Microsoft Office PowerPoint</Application>
  <PresentationFormat>Custom</PresentationFormat>
  <Paragraphs>70</Paragraphs>
  <Slides>21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2023-11-12T14:07:58Z</dcterms:created>
  <dcterms:modified xsi:type="dcterms:W3CDTF">2025-11-28T13:10:02Z</dcterms:modified>
</cp:coreProperties>
</file>