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9" r:id="rId2"/>
    <p:sldId id="11447" r:id="rId3"/>
    <p:sldId id="11462" r:id="rId4"/>
    <p:sldId id="11448" r:id="rId5"/>
    <p:sldId id="11455" r:id="rId6"/>
    <p:sldId id="11419" r:id="rId7"/>
    <p:sldId id="11458" r:id="rId8"/>
    <p:sldId id="11459" r:id="rId9"/>
    <p:sldId id="11456" r:id="rId10"/>
    <p:sldId id="284" r:id="rId11"/>
    <p:sldId id="11460" r:id="rId12"/>
    <p:sldId id="11445" r:id="rId13"/>
    <p:sldId id="114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1111" y="1138190"/>
            <a:ext cx="9392356" cy="30777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Hai đ</a:t>
            </a:r>
            <a:r>
              <a:rPr kumimoji="0" lang="vi-VN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ư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ờng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93511" y="709583"/>
            <a:ext cx="1170657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lưới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con,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4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ctr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ctr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ctr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403</Words>
  <Application>Microsoft Office PowerPoint</Application>
  <PresentationFormat>Widescreen</PresentationFormat>
  <Paragraphs>45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Garamond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44</cp:revision>
  <dcterms:created xsi:type="dcterms:W3CDTF">2023-10-04T10:58:39Z</dcterms:created>
  <dcterms:modified xsi:type="dcterms:W3CDTF">2025-11-29T09:27:44Z</dcterms:modified>
</cp:coreProperties>
</file>