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552" r:id="rId2"/>
    <p:sldId id="395" r:id="rId3"/>
    <p:sldId id="393" r:id="rId4"/>
    <p:sldId id="526" r:id="rId5"/>
    <p:sldId id="434" r:id="rId6"/>
    <p:sldId id="547" r:id="rId7"/>
    <p:sldId id="529" r:id="rId8"/>
    <p:sldId id="530" r:id="rId9"/>
    <p:sldId id="553" r:id="rId10"/>
    <p:sldId id="549" r:id="rId11"/>
    <p:sldId id="551" r:id="rId12"/>
    <p:sldId id="446" r:id="rId13"/>
    <p:sldId id="289" r:id="rId14"/>
    <p:sldId id="290" r:id="rId15"/>
    <p:sldId id="292" r:id="rId16"/>
    <p:sldId id="291" r:id="rId17"/>
    <p:sldId id="267" r:id="rId18"/>
    <p:sldId id="43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5EDE9"/>
    <a:srgbClr val="F6A2CA"/>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1" d="100"/>
          <a:sy n="71" d="100"/>
        </p:scale>
        <p:origin x="-138"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DCE49A-7C41-4DC9-990A-B799609CF3FC}" type="datetimeFigureOut">
              <a:rPr lang="en-US" smtClean="0"/>
              <a:t>11/9/2023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8AE6BA-3219-407C-A935-25A0D43052B7}" type="slidenum">
              <a:rPr lang="en-US" smtClean="0"/>
              <a:t>‹#›</a:t>
            </a:fld>
            <a:endParaRPr lang="en-US"/>
          </a:p>
        </p:txBody>
      </p:sp>
    </p:spTree>
    <p:extLst>
      <p:ext uri="{BB962C8B-B14F-4D97-AF65-F5344CB8AC3E}">
        <p14:creationId xmlns:p14="http://schemas.microsoft.com/office/powerpoint/2010/main" val="1626870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298AE6BA-3219-407C-A935-25A0D43052B7}" type="slidenum">
              <a:rPr lang="en-US" smtClean="0"/>
              <a:t>3</a:t>
            </a:fld>
            <a:endParaRPr lang="en-US"/>
          </a:p>
        </p:txBody>
      </p:sp>
    </p:spTree>
    <p:extLst>
      <p:ext uri="{BB962C8B-B14F-4D97-AF65-F5344CB8AC3E}">
        <p14:creationId xmlns:p14="http://schemas.microsoft.com/office/powerpoint/2010/main" val="2649637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298AE6BA-3219-407C-A935-25A0D43052B7}" type="slidenum">
              <a:rPr lang="en-US" smtClean="0"/>
              <a:t>5</a:t>
            </a:fld>
            <a:endParaRPr lang="en-US"/>
          </a:p>
        </p:txBody>
      </p:sp>
    </p:spTree>
    <p:extLst>
      <p:ext uri="{BB962C8B-B14F-4D97-AF65-F5344CB8AC3E}">
        <p14:creationId xmlns:p14="http://schemas.microsoft.com/office/powerpoint/2010/main" val="4139073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298AE6BA-3219-407C-A935-25A0D43052B7}" type="slidenum">
              <a:rPr lang="en-US" smtClean="0"/>
              <a:t>12</a:t>
            </a:fld>
            <a:endParaRPr lang="en-US"/>
          </a:p>
        </p:txBody>
      </p:sp>
    </p:spTree>
    <p:extLst>
      <p:ext uri="{BB962C8B-B14F-4D97-AF65-F5344CB8AC3E}">
        <p14:creationId xmlns:p14="http://schemas.microsoft.com/office/powerpoint/2010/main" val="116548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khinh khí cầu để đi tới câu hỏi.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671D8D-C8C9-4670-8C6B-3CC111E85C7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41779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Win để đến chào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EBD2A6-323F-4802-8465-E7446317081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34219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Nhấn vào ngôi nhà để quay về slide trò chơi.</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671D8D-C8C9-4670-8C6B-3CC111E85C7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87772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ngôi nhà để quay về slide trò chơi.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671D8D-C8C9-4670-8C6B-3CC111E85C7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308214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Nhấn vào ngôi nhà để quay về slide trò chơi.</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671D8D-C8C9-4670-8C6B-3CC111E85C7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74501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298AE6BA-3219-407C-A935-25A0D43052B7}" type="slidenum">
              <a:rPr lang="en-US" smtClean="0"/>
              <a:t>18</a:t>
            </a:fld>
            <a:endParaRPr lang="en-US"/>
          </a:p>
        </p:txBody>
      </p:sp>
    </p:spTree>
    <p:extLst>
      <p:ext uri="{BB962C8B-B14F-4D97-AF65-F5344CB8AC3E}">
        <p14:creationId xmlns:p14="http://schemas.microsoft.com/office/powerpoint/2010/main" val="466173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FCE54E5-AFA3-4313-BF8D-71C4AF143FA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 xmlns:a16="http://schemas.microsoft.com/office/drawing/2014/main" id="{E1755C86-D5B5-49C6-9026-7ACE2E5CAA3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 xmlns:a16="http://schemas.microsoft.com/office/drawing/2014/main" id="{730F8A19-A760-4924-95DA-28DFA4826B6B}"/>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09/11/2023</a:t>
            </a:fld>
            <a:endParaRPr lang="vi-VN"/>
          </a:p>
        </p:txBody>
      </p:sp>
      <p:sp>
        <p:nvSpPr>
          <p:cNvPr id="5" name="Footer Placeholder 4">
            <a:extLst>
              <a:ext uri="{FF2B5EF4-FFF2-40B4-BE49-F238E27FC236}">
                <a16:creationId xmlns="" xmlns:a16="http://schemas.microsoft.com/office/drawing/2014/main" id="{0B57536F-A31E-4612-8879-DA2047CEB21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 xmlns:a16="http://schemas.microsoft.com/office/drawing/2014/main" id="{EAA7319A-AD24-4F8F-B0E3-93991F565FBE}"/>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1757700532"/>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D77BF49-568A-44E9-B5DE-EC15A9FD5C4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 xmlns:a16="http://schemas.microsoft.com/office/drawing/2014/main" id="{ED951975-749D-4BF2-B2F2-C8EAE9D2329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873A991B-5712-4DDA-B0CE-B253F7278FCD}"/>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09/11/2023</a:t>
            </a:fld>
            <a:endParaRPr lang="vi-VN"/>
          </a:p>
        </p:txBody>
      </p:sp>
      <p:sp>
        <p:nvSpPr>
          <p:cNvPr id="5" name="Footer Placeholder 4">
            <a:extLst>
              <a:ext uri="{FF2B5EF4-FFF2-40B4-BE49-F238E27FC236}">
                <a16:creationId xmlns="" xmlns:a16="http://schemas.microsoft.com/office/drawing/2014/main" id="{99E4225E-52B9-4ADE-96AA-5BB1A722705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 xmlns:a16="http://schemas.microsoft.com/office/drawing/2014/main" id="{FFE683EF-1592-4502-9715-F0F0A8AEF3B8}"/>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386321873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4_标题幻灯片">
    <p:spTree>
      <p:nvGrpSpPr>
        <p:cNvPr id="1" name=""/>
        <p:cNvGrpSpPr/>
        <p:nvPr/>
      </p:nvGrpSpPr>
      <p:grpSpPr>
        <a:xfrm>
          <a:off x="0" y="0"/>
          <a:ext cx="0" cy="0"/>
          <a:chOff x="0" y="0"/>
          <a:chExt cx="0" cy="0"/>
        </a:xfrm>
      </p:grpSpPr>
      <p:pic>
        <p:nvPicPr>
          <p:cNvPr id="2" name="图片 12">
            <a:extLst>
              <a:ext uri="{FF2B5EF4-FFF2-40B4-BE49-F238E27FC236}">
                <a16:creationId xmlns="" xmlns:a16="http://schemas.microsoft.com/office/drawing/2014/main" id="{27D733FF-B9DB-446E-B462-3A14D95752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Diagonal Corners Rounded 2">
            <a:extLst>
              <a:ext uri="{FF2B5EF4-FFF2-40B4-BE49-F238E27FC236}">
                <a16:creationId xmlns="" xmlns:a16="http://schemas.microsoft.com/office/drawing/2014/main" id="{994D9B82-BB16-41BD-88AC-9231B30A485B}"/>
              </a:ext>
            </a:extLst>
          </p:cNvPr>
          <p:cNvSpPr/>
          <p:nvPr userDrawn="1"/>
        </p:nvSpPr>
        <p:spPr>
          <a:xfrm>
            <a:off x="392723" y="327073"/>
            <a:ext cx="11406553" cy="6359477"/>
          </a:xfrm>
          <a:prstGeom prst="round2DiagRect">
            <a:avLst>
              <a:gd name="adj1" fmla="val 10318"/>
              <a:gd name="adj2" fmla="val 13379"/>
            </a:avLst>
          </a:prstGeom>
          <a:solidFill>
            <a:schemeClr val="bg1">
              <a:alpha val="91000"/>
            </a:schemeClr>
          </a:solidFill>
          <a:ln w="57150">
            <a:solidFill>
              <a:srgbClr val="28A3A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941918700"/>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63E3DD6D-405E-4A2B-AC2E-7B9B45F17B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7038991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1930E4A-55D6-4FD5-97D1-862B433A514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F71DB6BC-ABE6-44C5-B272-3C40566EE56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B485FA19-1A3E-4DCE-9944-EDE8D4CE6F66}"/>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09/11/2023</a:t>
            </a:fld>
            <a:endParaRPr lang="vi-VN"/>
          </a:p>
        </p:txBody>
      </p:sp>
      <p:sp>
        <p:nvSpPr>
          <p:cNvPr id="5" name="Footer Placeholder 4">
            <a:extLst>
              <a:ext uri="{FF2B5EF4-FFF2-40B4-BE49-F238E27FC236}">
                <a16:creationId xmlns="" xmlns:a16="http://schemas.microsoft.com/office/drawing/2014/main" id="{11316F89-7A8F-4680-B577-563594C2828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 xmlns:a16="http://schemas.microsoft.com/office/drawing/2014/main" id="{70101472-F052-43ED-AFE7-F513763A80A7}"/>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410899458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A1DAFA4-A0D4-44A7-806F-31641481713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 xmlns:a16="http://schemas.microsoft.com/office/drawing/2014/main" id="{D2AE486B-5922-4AFA-97AD-EC1BA6EABC6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D1E1B52B-4FA2-4DCC-AC7F-CF71CA44E956}"/>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09/11/2023</a:t>
            </a:fld>
            <a:endParaRPr lang="vi-VN"/>
          </a:p>
        </p:txBody>
      </p:sp>
      <p:sp>
        <p:nvSpPr>
          <p:cNvPr id="5" name="Footer Placeholder 4">
            <a:extLst>
              <a:ext uri="{FF2B5EF4-FFF2-40B4-BE49-F238E27FC236}">
                <a16:creationId xmlns="" xmlns:a16="http://schemas.microsoft.com/office/drawing/2014/main" id="{129B76C3-D090-436A-858B-74F711FE023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 xmlns:a16="http://schemas.microsoft.com/office/drawing/2014/main" id="{DC77211A-439D-4254-A6F6-47205DD6C3A6}"/>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299204693"/>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18621CF-C84E-4183-B661-65845713074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B51153AE-069E-4E8A-AB75-E2CAEE94014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 xmlns:a16="http://schemas.microsoft.com/office/drawing/2014/main" id="{16FCB14C-CA69-4C82-9176-261BA9047C9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 xmlns:a16="http://schemas.microsoft.com/office/drawing/2014/main" id="{56DE897C-144D-4EC1-80D7-806AC311B2EB}"/>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09/11/2023</a:t>
            </a:fld>
            <a:endParaRPr lang="vi-VN"/>
          </a:p>
        </p:txBody>
      </p:sp>
      <p:sp>
        <p:nvSpPr>
          <p:cNvPr id="6" name="Footer Placeholder 5">
            <a:extLst>
              <a:ext uri="{FF2B5EF4-FFF2-40B4-BE49-F238E27FC236}">
                <a16:creationId xmlns="" xmlns:a16="http://schemas.microsoft.com/office/drawing/2014/main" id="{F1686175-7F6F-463E-B295-121AEAC6B84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 xmlns:a16="http://schemas.microsoft.com/office/drawing/2014/main" id="{05A48C38-59A8-41AB-87D1-CAF6AE713206}"/>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437817631"/>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B3BBDF5-A0CE-4257-8559-E6014CB778D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 xmlns:a16="http://schemas.microsoft.com/office/drawing/2014/main" id="{24A7042D-D8B9-4AE3-B63F-2D84E19DD27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44446D19-51DE-4466-8B1E-49973DFFDEA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 xmlns:a16="http://schemas.microsoft.com/office/drawing/2014/main" id="{58D6121D-62CD-463F-B77E-437EE115C7A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A3781B6C-791D-4989-BF7D-C566E12F7D5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 xmlns:a16="http://schemas.microsoft.com/office/drawing/2014/main" id="{B8F68810-995C-4BC4-BD06-61E15B224598}"/>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09/11/2023</a:t>
            </a:fld>
            <a:endParaRPr lang="vi-VN"/>
          </a:p>
        </p:txBody>
      </p:sp>
      <p:sp>
        <p:nvSpPr>
          <p:cNvPr id="8" name="Footer Placeholder 7">
            <a:extLst>
              <a:ext uri="{FF2B5EF4-FFF2-40B4-BE49-F238E27FC236}">
                <a16:creationId xmlns="" xmlns:a16="http://schemas.microsoft.com/office/drawing/2014/main" id="{F39A312B-047C-447D-9C22-160B9B06636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 xmlns:a16="http://schemas.microsoft.com/office/drawing/2014/main" id="{7BF1A3F3-3BE2-49F8-B6E4-517966FB5507}"/>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84681521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1D04C3A-46ED-4B0A-930A-237EF3EB599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 xmlns:a16="http://schemas.microsoft.com/office/drawing/2014/main" id="{33FA60FD-D154-4C5B-9913-C137660E98E5}"/>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09/11/2023</a:t>
            </a:fld>
            <a:endParaRPr lang="vi-VN"/>
          </a:p>
        </p:txBody>
      </p:sp>
      <p:sp>
        <p:nvSpPr>
          <p:cNvPr id="4" name="Footer Placeholder 3">
            <a:extLst>
              <a:ext uri="{FF2B5EF4-FFF2-40B4-BE49-F238E27FC236}">
                <a16:creationId xmlns="" xmlns:a16="http://schemas.microsoft.com/office/drawing/2014/main" id="{750C5580-DD8A-4DC5-ABF3-8EC049B246D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 xmlns:a16="http://schemas.microsoft.com/office/drawing/2014/main" id="{D62C725F-8385-4B79-8A80-83F4618C53B1}"/>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129103595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B043E0E-0A06-46B2-BB81-42502E9328A5}"/>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09/11/2023</a:t>
            </a:fld>
            <a:endParaRPr lang="vi-VN"/>
          </a:p>
        </p:txBody>
      </p:sp>
      <p:sp>
        <p:nvSpPr>
          <p:cNvPr id="3" name="Footer Placeholder 2">
            <a:extLst>
              <a:ext uri="{FF2B5EF4-FFF2-40B4-BE49-F238E27FC236}">
                <a16:creationId xmlns="" xmlns:a16="http://schemas.microsoft.com/office/drawing/2014/main" id="{F5786DAD-8D1B-458F-9884-C7EE9D782A9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 xmlns:a16="http://schemas.microsoft.com/office/drawing/2014/main" id="{B8BF54FA-C97C-47AD-A4CE-FC5793E47D40}"/>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142384538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D2B661F-1545-4ADB-A9FA-76B7683DFC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89D507F7-EC94-4FA5-8F3D-D600D4131C5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 xmlns:a16="http://schemas.microsoft.com/office/drawing/2014/main" id="{1C9F4824-4FF5-47B2-99E6-40DBCD1F30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91BCE88E-095A-40FB-9F78-DCBA0DE59788}"/>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09/11/2023</a:t>
            </a:fld>
            <a:endParaRPr lang="vi-VN"/>
          </a:p>
        </p:txBody>
      </p:sp>
      <p:sp>
        <p:nvSpPr>
          <p:cNvPr id="6" name="Footer Placeholder 5">
            <a:extLst>
              <a:ext uri="{FF2B5EF4-FFF2-40B4-BE49-F238E27FC236}">
                <a16:creationId xmlns="" xmlns:a16="http://schemas.microsoft.com/office/drawing/2014/main" id="{C6CD6332-E474-4153-BCDD-387E9E4527D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 xmlns:a16="http://schemas.microsoft.com/office/drawing/2014/main" id="{9493B949-0296-42E3-A4E2-57380EEE11C8}"/>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pic>
        <p:nvPicPr>
          <p:cNvPr id="8" name="Picture 7">
            <a:extLst>
              <a:ext uri="{FF2B5EF4-FFF2-40B4-BE49-F238E27FC236}">
                <a16:creationId xmlns="" xmlns:a16="http://schemas.microsoft.com/office/drawing/2014/main" id="{94254325-C836-4CB2-A2F7-20990B29AF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009800" y="-3429000"/>
            <a:ext cx="6858000" cy="6858000"/>
          </a:xfrm>
          <a:prstGeom prst="rect">
            <a:avLst/>
          </a:prstGeom>
        </p:spPr>
      </p:pic>
      <p:pic>
        <p:nvPicPr>
          <p:cNvPr id="9" name="Picture 8">
            <a:extLst>
              <a:ext uri="{FF2B5EF4-FFF2-40B4-BE49-F238E27FC236}">
                <a16:creationId xmlns="" xmlns:a16="http://schemas.microsoft.com/office/drawing/2014/main" id="{7977209C-77DB-4ED0-9ADC-8937CA3655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584600" y="15468600"/>
            <a:ext cx="6858000" cy="6858000"/>
          </a:xfrm>
          <a:prstGeom prst="rect">
            <a:avLst/>
          </a:prstGeom>
        </p:spPr>
      </p:pic>
    </p:spTree>
    <p:extLst>
      <p:ext uri="{BB962C8B-B14F-4D97-AF65-F5344CB8AC3E}">
        <p14:creationId xmlns:p14="http://schemas.microsoft.com/office/powerpoint/2010/main" val="2042749924"/>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C931428-7A21-4B2D-8F6B-6E90862F4FE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 xmlns:a16="http://schemas.microsoft.com/office/drawing/2014/main" id="{89C58D2B-4E58-427D-BB6B-B79A856AA18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 xmlns:a16="http://schemas.microsoft.com/office/drawing/2014/main" id="{71C836AA-13C6-485A-8C8B-2CF6207AE8A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EC18C5F-9892-4AC8-9418-4690ED81DE99}"/>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09/11/2023</a:t>
            </a:fld>
            <a:endParaRPr lang="vi-VN"/>
          </a:p>
        </p:txBody>
      </p:sp>
      <p:sp>
        <p:nvSpPr>
          <p:cNvPr id="6" name="Footer Placeholder 5">
            <a:extLst>
              <a:ext uri="{FF2B5EF4-FFF2-40B4-BE49-F238E27FC236}">
                <a16:creationId xmlns="" xmlns:a16="http://schemas.microsoft.com/office/drawing/2014/main" id="{6CE81DB7-B25A-4465-B4C6-85DC11553DB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 xmlns:a16="http://schemas.microsoft.com/office/drawing/2014/main" id="{F5FFEDBA-EE31-43FE-94FE-D588AE0DE7A3}"/>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3464950743"/>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 xmlns:a16="http://schemas.microsoft.com/office/drawing/2014/main" id="{5BF9B53B-65C7-602A-7E92-6411104B732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2534899" y="133350"/>
            <a:ext cx="1400175" cy="1400175"/>
          </a:xfrm>
          <a:prstGeom prst="rect">
            <a:avLst/>
          </a:prstGeom>
        </p:spPr>
      </p:pic>
      <p:pic>
        <p:nvPicPr>
          <p:cNvPr id="5" name="Picture 4" descr="A white circle with leaves and blue text&#10;&#10;Description automatically generated">
            <a:extLst>
              <a:ext uri="{FF2B5EF4-FFF2-40B4-BE49-F238E27FC236}">
                <a16:creationId xmlns="" xmlns:a16="http://schemas.microsoft.com/office/drawing/2014/main" id="{EC59F3FF-7539-7439-55C0-AC49EA64028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412204" y="7737308"/>
            <a:ext cx="1400175" cy="1400175"/>
          </a:xfrm>
          <a:prstGeom prst="rect">
            <a:avLst/>
          </a:prstGeom>
        </p:spPr>
      </p:pic>
    </p:spTree>
    <p:extLst>
      <p:ext uri="{BB962C8B-B14F-4D97-AF65-F5344CB8AC3E}">
        <p14:creationId xmlns:p14="http://schemas.microsoft.com/office/powerpoint/2010/main" val="33176122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image" Target="../media/image16.png"/><Relationship Id="rId7" Type="http://schemas.openxmlformats.org/officeDocument/2006/relationships/image" Target="../media/image18.gi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slide" Target="slide15.xml"/><Relationship Id="rId5" Type="http://schemas.openxmlformats.org/officeDocument/2006/relationships/image" Target="../media/image17.gif"/><Relationship Id="rId10" Type="http://schemas.openxmlformats.org/officeDocument/2006/relationships/image" Target="../media/image20.gif"/><Relationship Id="rId4" Type="http://schemas.openxmlformats.org/officeDocument/2006/relationships/slide" Target="slide16.xml"/><Relationship Id="rId9" Type="http://schemas.openxmlformats.org/officeDocument/2006/relationships/image" Target="../media/image19.gif"/></Relationships>
</file>

<file path=ppt/slides/_rels/slide14.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audio" Target="../media/audio1.wav"/><Relationship Id="rId7" Type="http://schemas.openxmlformats.org/officeDocument/2006/relationships/image" Target="../media/image23.gi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8.gif"/><Relationship Id="rId5" Type="http://schemas.openxmlformats.org/officeDocument/2006/relationships/image" Target="../media/image22.gif"/><Relationship Id="rId10" Type="http://schemas.openxmlformats.org/officeDocument/2006/relationships/image" Target="../media/image25.gif"/><Relationship Id="rId4" Type="http://schemas.openxmlformats.org/officeDocument/2006/relationships/image" Target="../media/image21.png"/><Relationship Id="rId9" Type="http://schemas.openxmlformats.org/officeDocument/2006/relationships/image" Target="../media/image24.gif"/></Relationships>
</file>

<file path=ppt/slides/_rels/slide15.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audio" Target="../media/audio2.wav"/><Relationship Id="rId7"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audio" Target="../media/audio3.wav"/><Relationship Id="rId9"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audio" Target="../media/audio2.wav"/><Relationship Id="rId7"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audio" Target="../media/audio3.wav"/><Relationship Id="rId9" Type="http://schemas.openxmlformats.org/officeDocument/2006/relationships/image" Target="../media/image29.png"/></Relationships>
</file>

<file path=ppt/slides/_rels/slide17.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audio" Target="../media/audio2.wav"/><Relationship Id="rId7"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audio" Target="../media/audio3.wav"/><Relationship Id="rId9"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30.png"/><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1.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1021976"/>
            <a:ext cx="11282082" cy="2407024"/>
          </a:xfrm>
          <a:prstGeom prst="rect">
            <a:avLst/>
          </a:prstGeom>
          <a:noFill/>
        </p:spPr>
        <p:txBody>
          <a:bodyPr wrap="square" lIns="91440" tIns="45720" rIns="91440" bIns="45720">
            <a:prstTxWarp prst="textStop">
              <a:avLst/>
            </a:prstTxWarp>
            <a:spAutoFit/>
          </a:bodyPr>
          <a:lstStyle/>
          <a:p>
            <a:pPr algn="ctr"/>
            <a:r>
              <a:rPr lang="en-US" sz="4800" b="1" cap="none" spc="0"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CHÀO MỪNG QUÝ THẦY, CÔ VỀ DỰ GIỜ </a:t>
            </a:r>
            <a:endParaRPr lang="en-US" sz="4800" b="1" cap="none" spc="0"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endParaRPr>
          </a:p>
          <a:p>
            <a:pPr algn="ctr"/>
            <a:r>
              <a:rPr lang="en-US" sz="4800" b="1" cap="none" spc="0" dirty="0" err="1"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Tiết</a:t>
            </a:r>
            <a:r>
              <a:rPr lang="en-US" sz="4800" b="1" cap="none" spc="0"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 </a:t>
            </a:r>
            <a:r>
              <a:rPr lang="en-US" sz="4800" b="1" cap="none" spc="0" dirty="0" err="1"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Tiếng</a:t>
            </a:r>
            <a:r>
              <a:rPr lang="en-US" sz="4800" b="1" cap="none" spc="0"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 </a:t>
            </a:r>
            <a:r>
              <a:rPr lang="en-US" sz="4800" b="1" cap="none" spc="0" dirty="0" err="1"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Việt</a:t>
            </a:r>
            <a:endParaRPr lang="en-US" sz="4800" b="1" cap="none" spc="0"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endParaRPr>
          </a:p>
        </p:txBody>
      </p:sp>
      <p:sp>
        <p:nvSpPr>
          <p:cNvPr id="5" name="TextBox 4"/>
          <p:cNvSpPr txBox="1"/>
          <p:nvPr/>
        </p:nvSpPr>
        <p:spPr>
          <a:xfrm>
            <a:off x="4947124" y="3647982"/>
            <a:ext cx="2302233" cy="830997"/>
          </a:xfrm>
          <a:prstGeom prst="rect">
            <a:avLst/>
          </a:prstGeom>
          <a:noFill/>
        </p:spPr>
        <p:txBody>
          <a:bodyPr wrap="none" rtlCol="0">
            <a:spAutoFit/>
          </a:bodyPr>
          <a:lstStyle/>
          <a:p>
            <a:r>
              <a:rPr lang="en-US" sz="4800" b="1"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Lớp</a:t>
            </a:r>
            <a:r>
              <a:rPr lang="en-US" sz="48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4A3</a:t>
            </a:r>
            <a:endPar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6" name="TextBox 5"/>
          <p:cNvSpPr txBox="1"/>
          <p:nvPr/>
        </p:nvSpPr>
        <p:spPr>
          <a:xfrm>
            <a:off x="3006271" y="4786226"/>
            <a:ext cx="6183937" cy="646331"/>
          </a:xfrm>
          <a:prstGeom prst="rect">
            <a:avLst/>
          </a:prstGeom>
          <a:noFill/>
        </p:spPr>
        <p:txBody>
          <a:bodyPr wrap="none" rtlCol="0">
            <a:spAutoFit/>
          </a:bodyPr>
          <a:lstStyle/>
          <a:p>
            <a:r>
              <a:rPr lang="en-US" sz="3600" dirty="0" err="1" smtClean="0">
                <a:solidFill>
                  <a:schemeClr val="accent1">
                    <a:lumMod val="75000"/>
                  </a:schemeClr>
                </a:solidFill>
              </a:rPr>
              <a:t>Giáo</a:t>
            </a:r>
            <a:r>
              <a:rPr lang="en-US" sz="3600" dirty="0" smtClean="0">
                <a:solidFill>
                  <a:schemeClr val="accent1">
                    <a:lumMod val="75000"/>
                  </a:schemeClr>
                </a:solidFill>
              </a:rPr>
              <a:t> </a:t>
            </a:r>
            <a:r>
              <a:rPr lang="en-US" sz="3600" dirty="0" err="1" smtClean="0">
                <a:solidFill>
                  <a:schemeClr val="accent1">
                    <a:lumMod val="75000"/>
                  </a:schemeClr>
                </a:solidFill>
              </a:rPr>
              <a:t>viên</a:t>
            </a:r>
            <a:r>
              <a:rPr lang="en-US" sz="3600" dirty="0" smtClean="0">
                <a:solidFill>
                  <a:schemeClr val="accent1">
                    <a:lumMod val="75000"/>
                  </a:schemeClr>
                </a:solidFill>
              </a:rPr>
              <a:t>: </a:t>
            </a:r>
            <a:r>
              <a:rPr lang="en-US" sz="3600" dirty="0" err="1" smtClean="0">
                <a:solidFill>
                  <a:schemeClr val="accent1">
                    <a:lumMod val="75000"/>
                  </a:schemeClr>
                </a:solidFill>
              </a:rPr>
              <a:t>Nguyễn</a:t>
            </a:r>
            <a:r>
              <a:rPr lang="en-US" sz="3600" dirty="0" smtClean="0">
                <a:solidFill>
                  <a:schemeClr val="accent1">
                    <a:lumMod val="75000"/>
                  </a:schemeClr>
                </a:solidFill>
              </a:rPr>
              <a:t> </a:t>
            </a:r>
            <a:r>
              <a:rPr lang="en-US" sz="3600" dirty="0" err="1" smtClean="0">
                <a:solidFill>
                  <a:schemeClr val="accent1">
                    <a:lumMod val="75000"/>
                  </a:schemeClr>
                </a:solidFill>
              </a:rPr>
              <a:t>Thị</a:t>
            </a:r>
            <a:r>
              <a:rPr lang="en-US" sz="3600" dirty="0" smtClean="0">
                <a:solidFill>
                  <a:schemeClr val="accent1">
                    <a:lumMod val="75000"/>
                  </a:schemeClr>
                </a:solidFill>
              </a:rPr>
              <a:t> </a:t>
            </a:r>
            <a:r>
              <a:rPr lang="en-US" sz="3600" dirty="0" err="1" smtClean="0">
                <a:solidFill>
                  <a:schemeClr val="accent1">
                    <a:lumMod val="75000"/>
                  </a:schemeClr>
                </a:solidFill>
              </a:rPr>
              <a:t>Ngọc</a:t>
            </a:r>
            <a:r>
              <a:rPr lang="en-US" sz="3600" dirty="0" smtClean="0">
                <a:solidFill>
                  <a:schemeClr val="accent1">
                    <a:lumMod val="75000"/>
                  </a:schemeClr>
                </a:solidFill>
              </a:rPr>
              <a:t> </a:t>
            </a:r>
            <a:r>
              <a:rPr lang="en-US" sz="3600" dirty="0" err="1" smtClean="0">
                <a:solidFill>
                  <a:schemeClr val="accent1">
                    <a:lumMod val="75000"/>
                  </a:schemeClr>
                </a:solidFill>
              </a:rPr>
              <a:t>Hân</a:t>
            </a:r>
            <a:endParaRPr lang="en-US" sz="3600" dirty="0">
              <a:solidFill>
                <a:schemeClr val="accent1">
                  <a:lumMod val="75000"/>
                </a:schemeClr>
              </a:solidFill>
            </a:endParaRPr>
          </a:p>
        </p:txBody>
      </p:sp>
    </p:spTree>
    <p:extLst>
      <p:ext uri="{BB962C8B-B14F-4D97-AF65-F5344CB8AC3E}">
        <p14:creationId xmlns:p14="http://schemas.microsoft.com/office/powerpoint/2010/main" val="1036457860"/>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 xmlns:a16="http://schemas.microsoft.com/office/drawing/2014/main" id="{AD98C366-A167-4FE7-B254-837BAC0B8AC6}"/>
              </a:ext>
            </a:extLst>
          </p:cNvPr>
          <p:cNvSpPr txBox="1"/>
          <p:nvPr/>
        </p:nvSpPr>
        <p:spPr>
          <a:xfrm>
            <a:off x="616353" y="451402"/>
            <a:ext cx="10893477" cy="1200329"/>
          </a:xfrm>
          <a:prstGeom prst="rect">
            <a:avLst/>
          </a:prstGeom>
          <a:noFill/>
        </p:spPr>
        <p:txBody>
          <a:bodyPr wrap="square">
            <a:spAutoFit/>
          </a:bodyPr>
          <a:lstStyle/>
          <a:p>
            <a:pPr lvl="0" algn="ctr"/>
            <a:r>
              <a:rPr lang="en-US" sz="3600" b="1" dirty="0">
                <a:solidFill>
                  <a:srgbClr val="FF0000"/>
                </a:solidFill>
                <a:latin typeface="Calibri" panose="020F0502020204030204" pitchFamily="34" charset="0"/>
                <a:cs typeface="Calibri" panose="020F0502020204030204" pitchFamily="34" charset="0"/>
              </a:rPr>
              <a:t>3. </a:t>
            </a:r>
            <a:r>
              <a:rPr lang="vi-VN" sz="3600" b="1" dirty="0">
                <a:solidFill>
                  <a:srgbClr val="FF0000"/>
                </a:solidFill>
                <a:latin typeface="Calibri" panose="020F0502020204030204" pitchFamily="34" charset="0"/>
                <a:cs typeface="Calibri" panose="020F0502020204030204" pitchFamily="34" charset="0"/>
              </a:rPr>
              <a:t>Đặt câu có sử dụng 1 – 2 tính từ nói về đặc điểm của từng sự vật, hoạt động dưới đây:</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Rectangle: Rounded Corners 3">
            <a:extLst>
              <a:ext uri="{FF2B5EF4-FFF2-40B4-BE49-F238E27FC236}">
                <a16:creationId xmlns="" xmlns:a16="http://schemas.microsoft.com/office/drawing/2014/main" id="{D07FA7B5-0807-DA54-80C4-5A235BC72052}"/>
              </a:ext>
            </a:extLst>
          </p:cNvPr>
          <p:cNvSpPr/>
          <p:nvPr/>
        </p:nvSpPr>
        <p:spPr>
          <a:xfrm>
            <a:off x="952500" y="2533650"/>
            <a:ext cx="2676525" cy="1066800"/>
          </a:xfrm>
          <a:prstGeom prst="roundRect">
            <a:avLst/>
          </a:prstGeom>
          <a:solidFill>
            <a:srgbClr val="5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Bữa</a:t>
            </a:r>
            <a:r>
              <a:rPr lang="en-US" sz="3600" b="1" dirty="0">
                <a:solidFill>
                  <a:srgbClr val="002060"/>
                </a:solidFill>
              </a:rPr>
              <a:t> </a:t>
            </a:r>
            <a:r>
              <a:rPr lang="en-US" sz="3600" b="1" dirty="0" err="1">
                <a:solidFill>
                  <a:srgbClr val="002060"/>
                </a:solidFill>
              </a:rPr>
              <a:t>sáng</a:t>
            </a:r>
            <a:r>
              <a:rPr lang="en-US" sz="3600" b="1" dirty="0">
                <a:solidFill>
                  <a:srgbClr val="002060"/>
                </a:solidFill>
              </a:rPr>
              <a:t> </a:t>
            </a:r>
            <a:r>
              <a:rPr lang="en-US" sz="3600" b="1" dirty="0" err="1">
                <a:solidFill>
                  <a:srgbClr val="002060"/>
                </a:solidFill>
              </a:rPr>
              <a:t>của</a:t>
            </a:r>
            <a:r>
              <a:rPr lang="en-US" sz="3600" b="1" dirty="0">
                <a:solidFill>
                  <a:srgbClr val="002060"/>
                </a:solidFill>
              </a:rPr>
              <a:t> </a:t>
            </a:r>
            <a:r>
              <a:rPr lang="en-US" sz="3600" b="1" dirty="0" err="1">
                <a:solidFill>
                  <a:srgbClr val="002060"/>
                </a:solidFill>
              </a:rPr>
              <a:t>em</a:t>
            </a:r>
            <a:endParaRPr lang="en-US" sz="3600" dirty="0">
              <a:solidFill>
                <a:srgbClr val="002060"/>
              </a:solidFill>
            </a:endParaRPr>
          </a:p>
        </p:txBody>
      </p:sp>
      <p:sp>
        <p:nvSpPr>
          <p:cNvPr id="5" name="Rectangle: Rounded Corners 4">
            <a:extLst>
              <a:ext uri="{FF2B5EF4-FFF2-40B4-BE49-F238E27FC236}">
                <a16:creationId xmlns="" xmlns:a16="http://schemas.microsoft.com/office/drawing/2014/main" id="{B635C19C-4D8B-160E-4755-4F0D0BE67F95}"/>
              </a:ext>
            </a:extLst>
          </p:cNvPr>
          <p:cNvSpPr/>
          <p:nvPr/>
        </p:nvSpPr>
        <p:spPr>
          <a:xfrm>
            <a:off x="4076700" y="2543175"/>
            <a:ext cx="3076575" cy="1066800"/>
          </a:xfrm>
          <a:prstGeom prst="roundRect">
            <a:avLst/>
          </a:prstGeom>
          <a:solidFill>
            <a:srgbClr val="5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Bộ</a:t>
            </a:r>
            <a:r>
              <a:rPr lang="en-US" sz="3600" b="1" dirty="0">
                <a:solidFill>
                  <a:srgbClr val="002060"/>
                </a:solidFill>
              </a:rPr>
              <a:t> </a:t>
            </a:r>
            <a:r>
              <a:rPr lang="en-US" sz="3600" b="1" dirty="0" err="1">
                <a:solidFill>
                  <a:srgbClr val="002060"/>
                </a:solidFill>
              </a:rPr>
              <a:t>quần</a:t>
            </a:r>
            <a:r>
              <a:rPr lang="en-US" sz="3600" b="1" dirty="0">
                <a:solidFill>
                  <a:srgbClr val="002060"/>
                </a:solidFill>
              </a:rPr>
              <a:t> </a:t>
            </a:r>
            <a:r>
              <a:rPr lang="en-US" sz="3600" b="1" dirty="0" err="1">
                <a:solidFill>
                  <a:srgbClr val="002060"/>
                </a:solidFill>
              </a:rPr>
              <a:t>áo</a:t>
            </a:r>
            <a:r>
              <a:rPr lang="en-US" sz="3600" b="1" dirty="0">
                <a:solidFill>
                  <a:srgbClr val="002060"/>
                </a:solidFill>
              </a:rPr>
              <a:t> </a:t>
            </a:r>
            <a:r>
              <a:rPr lang="en-US" sz="3600" b="1" dirty="0" err="1">
                <a:solidFill>
                  <a:srgbClr val="002060"/>
                </a:solidFill>
              </a:rPr>
              <a:t>em</a:t>
            </a:r>
            <a:r>
              <a:rPr lang="en-US" sz="3600" b="1" dirty="0">
                <a:solidFill>
                  <a:srgbClr val="002060"/>
                </a:solidFill>
              </a:rPr>
              <a:t> </a:t>
            </a:r>
            <a:r>
              <a:rPr lang="en-US" sz="3600" b="1" dirty="0" err="1">
                <a:solidFill>
                  <a:srgbClr val="002060"/>
                </a:solidFill>
              </a:rPr>
              <a:t>thích</a:t>
            </a:r>
            <a:endParaRPr lang="en-US" sz="3600" dirty="0">
              <a:solidFill>
                <a:srgbClr val="002060"/>
              </a:solidFill>
            </a:endParaRPr>
          </a:p>
        </p:txBody>
      </p:sp>
      <p:sp>
        <p:nvSpPr>
          <p:cNvPr id="6" name="Rectangle: Rounded Corners 5">
            <a:extLst>
              <a:ext uri="{FF2B5EF4-FFF2-40B4-BE49-F238E27FC236}">
                <a16:creationId xmlns="" xmlns:a16="http://schemas.microsoft.com/office/drawing/2014/main" id="{43568168-D0A2-3B88-1013-16C7CFAD0716}"/>
              </a:ext>
            </a:extLst>
          </p:cNvPr>
          <p:cNvSpPr/>
          <p:nvPr/>
        </p:nvSpPr>
        <p:spPr>
          <a:xfrm>
            <a:off x="7648575" y="2524125"/>
            <a:ext cx="3533775" cy="1066800"/>
          </a:xfrm>
          <a:prstGeom prst="roundRect">
            <a:avLst/>
          </a:prstGeom>
          <a:solidFill>
            <a:srgbClr val="5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Một</a:t>
            </a:r>
            <a:r>
              <a:rPr lang="en-US" sz="3600" b="1" dirty="0">
                <a:solidFill>
                  <a:srgbClr val="002060"/>
                </a:solidFill>
              </a:rPr>
              <a:t> </a:t>
            </a:r>
            <a:r>
              <a:rPr lang="en-US" sz="3600" b="1" dirty="0" err="1">
                <a:solidFill>
                  <a:srgbClr val="002060"/>
                </a:solidFill>
              </a:rPr>
              <a:t>hoạt</a:t>
            </a:r>
            <a:r>
              <a:rPr lang="en-US" sz="3600" b="1" dirty="0">
                <a:solidFill>
                  <a:srgbClr val="002060"/>
                </a:solidFill>
              </a:rPr>
              <a:t> </a:t>
            </a:r>
            <a:r>
              <a:rPr lang="en-US" sz="3600" b="1" dirty="0" err="1">
                <a:solidFill>
                  <a:srgbClr val="002060"/>
                </a:solidFill>
              </a:rPr>
              <a:t>động</a:t>
            </a:r>
            <a:r>
              <a:rPr lang="en-US" sz="3600" b="1" dirty="0">
                <a:solidFill>
                  <a:srgbClr val="002060"/>
                </a:solidFill>
              </a:rPr>
              <a:t> </a:t>
            </a:r>
            <a:r>
              <a:rPr lang="en-US" sz="3600" b="1" dirty="0" err="1">
                <a:solidFill>
                  <a:srgbClr val="002060"/>
                </a:solidFill>
              </a:rPr>
              <a:t>trong</a:t>
            </a:r>
            <a:r>
              <a:rPr lang="en-US" sz="3600" b="1" dirty="0">
                <a:solidFill>
                  <a:srgbClr val="002060"/>
                </a:solidFill>
              </a:rPr>
              <a:t> </a:t>
            </a:r>
            <a:r>
              <a:rPr lang="en-US" sz="3600" b="1" dirty="0" err="1">
                <a:solidFill>
                  <a:srgbClr val="002060"/>
                </a:solidFill>
              </a:rPr>
              <a:t>giờ</a:t>
            </a:r>
            <a:r>
              <a:rPr lang="en-US" sz="3600" b="1" dirty="0">
                <a:solidFill>
                  <a:srgbClr val="002060"/>
                </a:solidFill>
              </a:rPr>
              <a:t> </a:t>
            </a:r>
            <a:r>
              <a:rPr lang="en-US" sz="3600" b="1" dirty="0" err="1">
                <a:solidFill>
                  <a:srgbClr val="002060"/>
                </a:solidFill>
              </a:rPr>
              <a:t>học</a:t>
            </a:r>
            <a:endParaRPr lang="en-US" sz="3600" dirty="0">
              <a:solidFill>
                <a:srgbClr val="002060"/>
              </a:solidFill>
            </a:endParaRPr>
          </a:p>
        </p:txBody>
      </p:sp>
    </p:spTree>
    <p:extLst>
      <p:ext uri="{BB962C8B-B14F-4D97-AF65-F5344CB8AC3E}">
        <p14:creationId xmlns:p14="http://schemas.microsoft.com/office/powerpoint/2010/main" val="15739336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animBg="1"/>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 xmlns:a16="http://schemas.microsoft.com/office/drawing/2014/main" id="{AD98C366-A167-4FE7-B254-837BAC0B8AC6}"/>
              </a:ext>
            </a:extLst>
          </p:cNvPr>
          <p:cNvSpPr txBox="1"/>
          <p:nvPr/>
        </p:nvSpPr>
        <p:spPr>
          <a:xfrm>
            <a:off x="616353" y="451402"/>
            <a:ext cx="10893477"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4.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Chơi</a:t>
            </a:r>
            <a:r>
              <a:rPr kumimoji="0" lang="en-US" sz="48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trò</a:t>
            </a:r>
            <a:r>
              <a:rPr kumimoji="0" lang="en-US" sz="48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chơi</a:t>
            </a:r>
            <a:r>
              <a:rPr lang="en-US" sz="4800" b="1" dirty="0">
                <a:solidFill>
                  <a:srgbClr val="FF0000"/>
                </a:solidFill>
                <a:latin typeface="Calibri" panose="020F0502020204030204" pitchFamily="34" charset="0"/>
                <a:cs typeface="Calibri" panose="020F0502020204030204" pitchFamily="34" charset="0"/>
              </a:rPr>
              <a:t>: </a:t>
            </a:r>
            <a:r>
              <a:rPr lang="en-US" sz="4800" b="1" i="1" dirty="0" err="1">
                <a:solidFill>
                  <a:srgbClr val="FF0000"/>
                </a:solidFill>
                <a:latin typeface="Calibri" panose="020F0502020204030204" pitchFamily="34" charset="0"/>
                <a:cs typeface="Calibri" panose="020F0502020204030204" pitchFamily="34" charset="0"/>
              </a:rPr>
              <a:t>Đoán</a:t>
            </a:r>
            <a:r>
              <a:rPr lang="en-US" sz="4800" b="1" i="1" dirty="0">
                <a:solidFill>
                  <a:srgbClr val="FF0000"/>
                </a:solidFill>
                <a:latin typeface="Calibri" panose="020F0502020204030204" pitchFamily="34" charset="0"/>
                <a:cs typeface="Calibri" panose="020F0502020204030204" pitchFamily="34" charset="0"/>
              </a:rPr>
              <a:t> </a:t>
            </a:r>
            <a:r>
              <a:rPr lang="en-US" sz="4800" b="1" i="1" dirty="0" err="1">
                <a:solidFill>
                  <a:srgbClr val="FF0000"/>
                </a:solidFill>
                <a:latin typeface="Calibri" panose="020F0502020204030204" pitchFamily="34" charset="0"/>
                <a:cs typeface="Calibri" panose="020F0502020204030204" pitchFamily="34" charset="0"/>
              </a:rPr>
              <a:t>đồ</a:t>
            </a:r>
            <a:r>
              <a:rPr lang="en-US" sz="4800" b="1" i="1" dirty="0">
                <a:solidFill>
                  <a:srgbClr val="FF0000"/>
                </a:solidFill>
                <a:latin typeface="Calibri" panose="020F0502020204030204" pitchFamily="34" charset="0"/>
                <a:cs typeface="Calibri" panose="020F0502020204030204" pitchFamily="34" charset="0"/>
              </a:rPr>
              <a:t> </a:t>
            </a:r>
            <a:r>
              <a:rPr lang="en-US" sz="4800" b="1" i="1" dirty="0" err="1">
                <a:solidFill>
                  <a:srgbClr val="FF0000"/>
                </a:solidFill>
                <a:latin typeface="Calibri" panose="020F0502020204030204" pitchFamily="34" charset="0"/>
                <a:cs typeface="Calibri" panose="020F0502020204030204" pitchFamily="34" charset="0"/>
              </a:rPr>
              <a:t>vật</a:t>
            </a:r>
            <a:endParaRPr kumimoji="0" lang="en-US" sz="48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6" name="Hình chữ nhật 24">
            <a:extLst>
              <a:ext uri="{FF2B5EF4-FFF2-40B4-BE49-F238E27FC236}">
                <a16:creationId xmlns="" xmlns:a16="http://schemas.microsoft.com/office/drawing/2014/main" id="{18C0824E-D41C-F650-6451-7399F793A359}"/>
              </a:ext>
            </a:extLst>
          </p:cNvPr>
          <p:cNvSpPr/>
          <p:nvPr/>
        </p:nvSpPr>
        <p:spPr>
          <a:xfrm>
            <a:off x="361950" y="2816086"/>
            <a:ext cx="3714750" cy="677108"/>
          </a:xfrm>
          <a:prstGeom prst="rect">
            <a:avLst/>
          </a:prstGeom>
          <a:noFill/>
        </p:spPr>
        <p:txBody>
          <a:bodyPr wrap="square" lIns="60960" tIns="30480" rIns="60960" bIns="30480">
            <a:spAutoFit/>
          </a:bodyPr>
          <a:lstStyle/>
          <a:p>
            <a:pPr marL="381019" indent="-381019" defTabSz="609630">
              <a:buFont typeface="Wingdings" panose="05000000000000000000" pitchFamily="2" charset="2"/>
              <a:buChar char="Ø"/>
            </a:pPr>
            <a:r>
              <a:rPr lang="en-US" sz="4000" b="1" i="1" dirty="0">
                <a:ln w="0"/>
                <a:solidFill>
                  <a:prstClr val="white"/>
                </a:solidFill>
                <a:effectLst>
                  <a:outerShdw blurRad="38100" dist="19050" dir="2700000" algn="tl" rotWithShape="0">
                    <a:prstClr val="black">
                      <a:alpha val="40000"/>
                    </a:prstClr>
                  </a:outerShdw>
                </a:effectLst>
                <a:latin typeface="Times New Roman" panose="02020603050405020304" pitchFamily="18" charset="0"/>
              </a:rPr>
              <a:t>c</a:t>
            </a:r>
            <a:endParaRPr lang="vi-VN" sz="4000" b="1" i="1" dirty="0">
              <a:ln w="0"/>
              <a:solidFill>
                <a:prstClr val="white"/>
              </a:solidFill>
              <a:effectLst>
                <a:outerShdw blurRad="38100" dist="19050" dir="2700000" algn="tl" rotWithShape="0">
                  <a:prstClr val="black">
                    <a:alpha val="40000"/>
                  </a:prstClr>
                </a:outerShdw>
              </a:effectLst>
              <a:latin typeface="Times New Roman" panose="02020603050405020304" pitchFamily="18" charset="0"/>
            </a:endParaRPr>
          </a:p>
        </p:txBody>
      </p:sp>
      <p:sp>
        <p:nvSpPr>
          <p:cNvPr id="17" name="Rectangle: Diagonal Corners Rounded 16">
            <a:extLst>
              <a:ext uri="{FF2B5EF4-FFF2-40B4-BE49-F238E27FC236}">
                <a16:creationId xmlns="" xmlns:a16="http://schemas.microsoft.com/office/drawing/2014/main" id="{690F87BD-E632-5349-D2BD-75A96F7731F1}"/>
              </a:ext>
            </a:extLst>
          </p:cNvPr>
          <p:cNvSpPr/>
          <p:nvPr/>
        </p:nvSpPr>
        <p:spPr>
          <a:xfrm>
            <a:off x="823320" y="2287818"/>
            <a:ext cx="3129765" cy="3131907"/>
          </a:xfrm>
          <a:prstGeom prst="round2DiagRect">
            <a:avLst/>
          </a:prstGeom>
          <a:solidFill>
            <a:schemeClr val="accent4">
              <a:lumMod val="20000"/>
              <a:lumOff val="8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Diagonal Corners Rounded 17">
            <a:extLst>
              <a:ext uri="{FF2B5EF4-FFF2-40B4-BE49-F238E27FC236}">
                <a16:creationId xmlns="" xmlns:a16="http://schemas.microsoft.com/office/drawing/2014/main" id="{B2386C8F-25FA-217F-02C1-922801BD56CD}"/>
              </a:ext>
            </a:extLst>
          </p:cNvPr>
          <p:cNvSpPr/>
          <p:nvPr/>
        </p:nvSpPr>
        <p:spPr>
          <a:xfrm rot="441340">
            <a:off x="401911" y="2082394"/>
            <a:ext cx="3456406" cy="3131907"/>
          </a:xfrm>
          <a:prstGeom prst="round2DiagRect">
            <a:avLst/>
          </a:prstGeom>
          <a:solidFill>
            <a:schemeClr val="accent4">
              <a:lumMod val="60000"/>
              <a:lumOff val="4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b="1" dirty="0">
              <a:solidFill>
                <a:schemeClr val="tx1"/>
              </a:solidFill>
              <a:latin typeface="Calibri" panose="020F0502020204030204" pitchFamily="34" charset="0"/>
              <a:ea typeface="LNTH-LuoLuoNotangYuanTi 1" pitchFamily="2" charset="-128"/>
              <a:cs typeface="Calibri" panose="020F0502020204030204" pitchFamily="34" charset="0"/>
            </a:endParaRPr>
          </a:p>
        </p:txBody>
      </p:sp>
      <p:sp>
        <p:nvSpPr>
          <p:cNvPr id="19" name="TextBox 18">
            <a:extLst>
              <a:ext uri="{FF2B5EF4-FFF2-40B4-BE49-F238E27FC236}">
                <a16:creationId xmlns="" xmlns:a16="http://schemas.microsoft.com/office/drawing/2014/main" id="{F15D1A91-62AA-FB58-A604-8ACB35692294}"/>
              </a:ext>
            </a:extLst>
          </p:cNvPr>
          <p:cNvSpPr txBox="1"/>
          <p:nvPr/>
        </p:nvSpPr>
        <p:spPr>
          <a:xfrm>
            <a:off x="657225" y="2263470"/>
            <a:ext cx="2924176" cy="1938992"/>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rPr>
              <a:t>Chuẩn</a:t>
            </a:r>
            <a:r>
              <a:rPr kumimoji="0" lang="en-US" sz="3600" b="1" i="0" u="none" strike="noStrike" kern="1200" cap="none" spc="0" normalizeH="0" noProof="0" dirty="0">
                <a:ln>
                  <a:noFill/>
                </a:ln>
                <a:solidFill>
                  <a:prstClr val="black"/>
                </a:solidFill>
                <a:effectLst/>
                <a:uLnTx/>
                <a:uFillTx/>
                <a:latin typeface="Calibri" panose="020F0502020204030204"/>
              </a:rPr>
              <a:t> </a:t>
            </a:r>
            <a:r>
              <a:rPr kumimoji="0" lang="en-US" sz="3600" b="1" i="0" u="none" strike="noStrike" kern="1200" cap="none" spc="0" normalizeH="0" noProof="0" dirty="0" err="1">
                <a:ln>
                  <a:noFill/>
                </a:ln>
                <a:solidFill>
                  <a:prstClr val="black"/>
                </a:solidFill>
                <a:effectLst/>
                <a:uLnTx/>
                <a:uFillTx/>
                <a:latin typeface="Calibri" panose="020F0502020204030204"/>
              </a:rPr>
              <a:t>bị</a:t>
            </a:r>
            <a:endParaRPr kumimoji="0" lang="en-US" sz="3600" b="1" i="0" u="none" strike="noStrike" kern="1200" cap="none" spc="0" normalizeH="0" noProof="0" dirty="0">
              <a:ln>
                <a:noFill/>
              </a:ln>
              <a:solidFill>
                <a:prstClr val="black"/>
              </a:solidFill>
              <a:effectLst/>
              <a:uLnTx/>
              <a:uFillTx/>
              <a:latin typeface="Calibri" panose="020F0502020204030204"/>
            </a:endParaRPr>
          </a:p>
          <a:p>
            <a:pPr marR="0" lvl="0" algn="just" defTabSz="914400" rtl="0" eaLnBrk="1" fontAlgn="auto" latinLnBrk="0" hangingPunct="1">
              <a:lnSpc>
                <a:spcPct val="100000"/>
              </a:lnSpc>
              <a:spcBef>
                <a:spcPts val="0"/>
              </a:spcBef>
              <a:spcAft>
                <a:spcPts val="0"/>
              </a:spcAft>
              <a:buClrTx/>
              <a:buSzTx/>
              <a:tabLst/>
              <a:defRPr/>
            </a:pPr>
            <a:r>
              <a:rPr lang="en-US" sz="2800" baseline="0" dirty="0" err="1" smtClean="0">
                <a:solidFill>
                  <a:prstClr val="black"/>
                </a:solidFill>
                <a:latin typeface="Calibri" panose="020F0502020204030204"/>
              </a:rPr>
              <a:t>Lớp</a:t>
            </a:r>
            <a:r>
              <a:rPr lang="en-US" sz="2800" dirty="0" smtClean="0">
                <a:solidFill>
                  <a:prstClr val="black"/>
                </a:solidFill>
                <a:latin typeface="Calibri" panose="020F0502020204030204"/>
              </a:rPr>
              <a:t> chia </a:t>
            </a:r>
            <a:r>
              <a:rPr lang="en-US" sz="2800" dirty="0" err="1" smtClean="0">
                <a:solidFill>
                  <a:prstClr val="black"/>
                </a:solidFill>
                <a:latin typeface="Calibri" panose="020F0502020204030204"/>
              </a:rPr>
              <a:t>thành</a:t>
            </a:r>
            <a:r>
              <a:rPr lang="en-US" sz="2800" dirty="0" smtClean="0">
                <a:solidFill>
                  <a:prstClr val="black"/>
                </a:solidFill>
                <a:latin typeface="Calibri" panose="020F0502020204030204"/>
              </a:rPr>
              <a:t> 2 </a:t>
            </a:r>
            <a:r>
              <a:rPr lang="en-US" sz="2800" dirty="0" err="1" smtClean="0">
                <a:solidFill>
                  <a:prstClr val="black"/>
                </a:solidFill>
                <a:latin typeface="Calibri" panose="020F0502020204030204"/>
              </a:rPr>
              <a:t>đội</a:t>
            </a:r>
            <a:r>
              <a:rPr lang="en-US" sz="2800" dirty="0" smtClean="0">
                <a:solidFill>
                  <a:prstClr val="black"/>
                </a:solidFill>
                <a:latin typeface="Calibri" panose="020F0502020204030204"/>
              </a:rPr>
              <a:t>. </a:t>
            </a:r>
            <a:r>
              <a:rPr lang="en-US" sz="2800" dirty="0" err="1" smtClean="0">
                <a:solidFill>
                  <a:prstClr val="black"/>
                </a:solidFill>
                <a:latin typeface="Calibri" panose="020F0502020204030204"/>
              </a:rPr>
              <a:t>Mỗi</a:t>
            </a:r>
            <a:r>
              <a:rPr lang="en-US" sz="2800" dirty="0" smtClean="0">
                <a:solidFill>
                  <a:prstClr val="black"/>
                </a:solidFill>
                <a:latin typeface="Calibri" panose="020F0502020204030204"/>
              </a:rPr>
              <a:t> </a:t>
            </a:r>
            <a:r>
              <a:rPr lang="en-US" sz="2800" dirty="0" err="1" smtClean="0">
                <a:solidFill>
                  <a:prstClr val="black"/>
                </a:solidFill>
                <a:latin typeface="Calibri" panose="020F0502020204030204"/>
              </a:rPr>
              <a:t>đội</a:t>
            </a:r>
            <a:r>
              <a:rPr lang="en-US" sz="2800" dirty="0" smtClean="0">
                <a:solidFill>
                  <a:prstClr val="black"/>
                </a:solidFill>
                <a:latin typeface="Calibri" panose="020F0502020204030204"/>
              </a:rPr>
              <a:t> </a:t>
            </a:r>
            <a:r>
              <a:rPr lang="en-US" sz="2800" dirty="0" err="1" smtClean="0">
                <a:solidFill>
                  <a:prstClr val="black"/>
                </a:solidFill>
                <a:latin typeface="Calibri" panose="020F0502020204030204"/>
              </a:rPr>
              <a:t>có</a:t>
            </a:r>
            <a:r>
              <a:rPr lang="en-US" sz="2800" dirty="0" smtClean="0">
                <a:solidFill>
                  <a:prstClr val="black"/>
                </a:solidFill>
                <a:latin typeface="Calibri" panose="020F0502020204030204"/>
              </a:rPr>
              <a:t> 1 </a:t>
            </a:r>
            <a:r>
              <a:rPr lang="en-US" sz="2800" dirty="0" err="1" smtClean="0">
                <a:solidFill>
                  <a:prstClr val="black"/>
                </a:solidFill>
                <a:latin typeface="Calibri" panose="020F0502020204030204"/>
              </a:rPr>
              <a:t>hộp</a:t>
            </a:r>
            <a:r>
              <a:rPr lang="en-US" sz="2800" dirty="0" smtClean="0">
                <a:solidFill>
                  <a:prstClr val="black"/>
                </a:solidFill>
                <a:latin typeface="Calibri" panose="020F0502020204030204"/>
              </a:rPr>
              <a:t> </a:t>
            </a:r>
            <a:r>
              <a:rPr lang="en-US" sz="2800" dirty="0" err="1" smtClean="0">
                <a:solidFill>
                  <a:prstClr val="black"/>
                </a:solidFill>
                <a:latin typeface="Calibri" panose="020F0502020204030204"/>
              </a:rPr>
              <a:t>đồ</a:t>
            </a:r>
            <a:r>
              <a:rPr lang="en-US" sz="2800" dirty="0" smtClean="0">
                <a:solidFill>
                  <a:prstClr val="black"/>
                </a:solidFill>
                <a:latin typeface="Calibri" panose="020F0502020204030204"/>
              </a:rPr>
              <a:t> </a:t>
            </a:r>
            <a:r>
              <a:rPr lang="en-US" sz="2800" dirty="0" err="1" smtClean="0">
                <a:solidFill>
                  <a:prstClr val="black"/>
                </a:solidFill>
                <a:latin typeface="Calibri" panose="020F0502020204030204"/>
              </a:rPr>
              <a:t>bí</a:t>
            </a:r>
            <a:r>
              <a:rPr lang="en-US" sz="2800" dirty="0" smtClean="0">
                <a:solidFill>
                  <a:prstClr val="black"/>
                </a:solidFill>
                <a:latin typeface="Calibri" panose="020F0502020204030204"/>
              </a:rPr>
              <a:t> </a:t>
            </a:r>
            <a:r>
              <a:rPr lang="en-US" sz="2800" dirty="0" err="1" smtClean="0">
                <a:solidFill>
                  <a:prstClr val="black"/>
                </a:solidFill>
                <a:latin typeface="Calibri" panose="020F0502020204030204"/>
              </a:rPr>
              <a:t>mật</a:t>
            </a:r>
            <a:r>
              <a:rPr lang="en-US" sz="2800" dirty="0" smtClean="0">
                <a:solidFill>
                  <a:prstClr val="black"/>
                </a:solidFill>
                <a:latin typeface="Calibri" panose="020F0502020204030204"/>
              </a:rPr>
              <a:t>.</a:t>
            </a:r>
            <a:endParaRPr kumimoji="0" lang="en-US" sz="2800" b="0" i="0" u="none" strike="noStrike" kern="1200" cap="none" spc="0" normalizeH="0" baseline="0" noProof="0" dirty="0">
              <a:ln>
                <a:noFill/>
              </a:ln>
              <a:solidFill>
                <a:prstClr val="black"/>
              </a:solidFill>
              <a:effectLst/>
              <a:uLnTx/>
              <a:uFillTx/>
              <a:latin typeface="Calibri" panose="020F0502020204030204"/>
            </a:endParaRPr>
          </a:p>
        </p:txBody>
      </p:sp>
      <p:sp>
        <p:nvSpPr>
          <p:cNvPr id="23" name="Arrow: Right 22">
            <a:extLst>
              <a:ext uri="{FF2B5EF4-FFF2-40B4-BE49-F238E27FC236}">
                <a16:creationId xmlns="" xmlns:a16="http://schemas.microsoft.com/office/drawing/2014/main" id="{70CC8B8C-EFEE-3834-4593-CE7C708C2541}"/>
              </a:ext>
            </a:extLst>
          </p:cNvPr>
          <p:cNvSpPr/>
          <p:nvPr/>
        </p:nvSpPr>
        <p:spPr>
          <a:xfrm>
            <a:off x="3911998" y="3333749"/>
            <a:ext cx="504825" cy="485775"/>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Diagonal Corners Rounded 23">
            <a:extLst>
              <a:ext uri="{FF2B5EF4-FFF2-40B4-BE49-F238E27FC236}">
                <a16:creationId xmlns="" xmlns:a16="http://schemas.microsoft.com/office/drawing/2014/main" id="{80AB4FFB-8FAA-119D-3220-2FBD80A80038}"/>
              </a:ext>
            </a:extLst>
          </p:cNvPr>
          <p:cNvSpPr/>
          <p:nvPr/>
        </p:nvSpPr>
        <p:spPr>
          <a:xfrm>
            <a:off x="4982968" y="2335442"/>
            <a:ext cx="3243856" cy="3131907"/>
          </a:xfrm>
          <a:prstGeom prst="round2DiagRect">
            <a:avLst/>
          </a:prstGeom>
          <a:solidFill>
            <a:schemeClr val="accent4">
              <a:lumMod val="20000"/>
              <a:lumOff val="8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Diagonal Corners Rounded 24">
            <a:extLst>
              <a:ext uri="{FF2B5EF4-FFF2-40B4-BE49-F238E27FC236}">
                <a16:creationId xmlns="" xmlns:a16="http://schemas.microsoft.com/office/drawing/2014/main" id="{7CFB79D9-CE1F-943A-E76A-94DD3BF9261B}"/>
              </a:ext>
            </a:extLst>
          </p:cNvPr>
          <p:cNvSpPr/>
          <p:nvPr/>
        </p:nvSpPr>
        <p:spPr>
          <a:xfrm rot="441340">
            <a:off x="4561040" y="2138083"/>
            <a:ext cx="3582404" cy="3131907"/>
          </a:xfrm>
          <a:prstGeom prst="round2DiagRect">
            <a:avLst/>
          </a:prstGeom>
          <a:solidFill>
            <a:schemeClr val="accent4">
              <a:lumMod val="60000"/>
              <a:lumOff val="4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b="1" dirty="0">
              <a:solidFill>
                <a:schemeClr val="tx1"/>
              </a:solidFill>
              <a:latin typeface="Calibri" panose="020F0502020204030204" pitchFamily="34" charset="0"/>
              <a:ea typeface="LNTH-LuoLuoNotangYuanTi 1" pitchFamily="2" charset="-128"/>
              <a:cs typeface="Calibri" panose="020F0502020204030204" pitchFamily="34" charset="0"/>
            </a:endParaRPr>
          </a:p>
        </p:txBody>
      </p:sp>
      <p:sp>
        <p:nvSpPr>
          <p:cNvPr id="26" name="TextBox 25">
            <a:extLst>
              <a:ext uri="{FF2B5EF4-FFF2-40B4-BE49-F238E27FC236}">
                <a16:creationId xmlns="" xmlns:a16="http://schemas.microsoft.com/office/drawing/2014/main" id="{8E8FA57E-BE30-C899-B7F9-2C9260C53380}"/>
              </a:ext>
            </a:extLst>
          </p:cNvPr>
          <p:cNvSpPr txBox="1"/>
          <p:nvPr/>
        </p:nvSpPr>
        <p:spPr>
          <a:xfrm>
            <a:off x="4788297" y="2191019"/>
            <a:ext cx="3304543" cy="2800767"/>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Cách</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chơi</a:t>
            </a:r>
            <a:endParaRPr kumimoji="0" lang="en-US" sz="3600" b="1" i="0" u="none" strike="noStrike" kern="1200" cap="none" spc="0" normalizeH="0" noProof="0" dirty="0">
              <a:ln>
                <a:noFill/>
              </a:ln>
              <a:solidFill>
                <a:prstClr val="black"/>
              </a:solidFill>
              <a:effectLst/>
              <a:uLnTx/>
              <a:uFillTx/>
              <a:latin typeface="Calibri" panose="020F0502020204030204"/>
              <a:ea typeface="+mn-ea"/>
              <a:cs typeface="+mn-cs"/>
            </a:endParaRPr>
          </a:p>
          <a:p>
            <a:pPr marR="0" lvl="0" algn="just" defTabSz="914400" rtl="0" eaLnBrk="1" fontAlgn="auto" latinLnBrk="0" hangingPunct="1">
              <a:lnSpc>
                <a:spcPct val="100000"/>
              </a:lnSpc>
              <a:spcBef>
                <a:spcPts val="0"/>
              </a:spcBef>
              <a:spcAft>
                <a:spcPts val="0"/>
              </a:spcAft>
              <a:buClrTx/>
              <a:buSzTx/>
              <a:tabLst/>
              <a:defRPr/>
            </a:pPr>
            <a:r>
              <a:rPr lang="en-US" sz="2800" baseline="0" dirty="0" err="1">
                <a:solidFill>
                  <a:prstClr val="black"/>
                </a:solidFill>
                <a:latin typeface="Calibri" panose="020F0502020204030204"/>
              </a:rPr>
              <a:t>Một</a:t>
            </a:r>
            <a:r>
              <a:rPr lang="en-US" sz="2800" dirty="0">
                <a:solidFill>
                  <a:prstClr val="black"/>
                </a:solidFill>
                <a:latin typeface="Calibri" panose="020F0502020204030204"/>
              </a:rPr>
              <a:t> </a:t>
            </a:r>
            <a:r>
              <a:rPr lang="en-US" sz="2800" dirty="0" err="1" smtClean="0">
                <a:solidFill>
                  <a:prstClr val="black"/>
                </a:solidFill>
                <a:latin typeface="Calibri" panose="020F0502020204030204"/>
              </a:rPr>
              <a:t>bạn</a:t>
            </a:r>
            <a:r>
              <a:rPr lang="en-US" sz="2800" dirty="0" smtClean="0">
                <a:solidFill>
                  <a:prstClr val="black"/>
                </a:solidFill>
                <a:latin typeface="Calibri" panose="020F0502020204030204"/>
              </a:rPr>
              <a:t> </a:t>
            </a:r>
            <a:r>
              <a:rPr lang="en-US" sz="2800" dirty="0" err="1" smtClean="0">
                <a:solidFill>
                  <a:prstClr val="black"/>
                </a:solidFill>
                <a:latin typeface="Calibri" panose="020F0502020204030204"/>
              </a:rPr>
              <a:t>đại</a:t>
            </a:r>
            <a:r>
              <a:rPr lang="en-US" sz="2800" dirty="0" smtClean="0">
                <a:solidFill>
                  <a:prstClr val="black"/>
                </a:solidFill>
                <a:latin typeface="Calibri" panose="020F0502020204030204"/>
              </a:rPr>
              <a:t> </a:t>
            </a:r>
            <a:r>
              <a:rPr lang="en-US" sz="2800" dirty="0" err="1" smtClean="0">
                <a:solidFill>
                  <a:prstClr val="black"/>
                </a:solidFill>
                <a:latin typeface="Calibri" panose="020F0502020204030204"/>
              </a:rPr>
              <a:t>diện</a:t>
            </a:r>
            <a:r>
              <a:rPr lang="en-US" sz="2800" dirty="0" smtClean="0">
                <a:solidFill>
                  <a:prstClr val="black"/>
                </a:solidFill>
                <a:latin typeface="Calibri" panose="020F0502020204030204"/>
              </a:rPr>
              <a:t>  </a:t>
            </a:r>
            <a:r>
              <a:rPr lang="en-US" sz="2800" dirty="0" err="1">
                <a:solidFill>
                  <a:prstClr val="black"/>
                </a:solidFill>
                <a:latin typeface="Calibri" panose="020F0502020204030204"/>
              </a:rPr>
              <a:t>mở</a:t>
            </a:r>
            <a:r>
              <a:rPr lang="en-US" sz="2800" dirty="0">
                <a:solidFill>
                  <a:prstClr val="black"/>
                </a:solidFill>
                <a:latin typeface="Calibri" panose="020F0502020204030204"/>
              </a:rPr>
              <a:t> </a:t>
            </a:r>
            <a:r>
              <a:rPr lang="en-US" sz="2800" dirty="0" err="1" smtClean="0">
                <a:solidFill>
                  <a:prstClr val="black"/>
                </a:solidFill>
                <a:latin typeface="Calibri" panose="020F0502020204030204"/>
              </a:rPr>
              <a:t>hộp</a:t>
            </a:r>
            <a:r>
              <a:rPr lang="en-US" sz="2800" dirty="0" smtClean="0">
                <a:solidFill>
                  <a:prstClr val="black"/>
                </a:solidFill>
                <a:latin typeface="Calibri" panose="020F0502020204030204"/>
              </a:rPr>
              <a:t> </a:t>
            </a:r>
            <a:r>
              <a:rPr lang="en-US" sz="2800" dirty="0" err="1">
                <a:solidFill>
                  <a:prstClr val="black"/>
                </a:solidFill>
                <a:latin typeface="Calibri" panose="020F0502020204030204"/>
              </a:rPr>
              <a:t>quan</a:t>
            </a:r>
            <a:r>
              <a:rPr lang="en-US" sz="2800" dirty="0">
                <a:solidFill>
                  <a:prstClr val="black"/>
                </a:solidFill>
                <a:latin typeface="Calibri" panose="020F0502020204030204"/>
              </a:rPr>
              <a:t> </a:t>
            </a:r>
            <a:r>
              <a:rPr lang="en-US" sz="2800" dirty="0" err="1">
                <a:solidFill>
                  <a:prstClr val="black"/>
                </a:solidFill>
                <a:latin typeface="Calibri" panose="020F0502020204030204"/>
              </a:rPr>
              <a:t>sát</a:t>
            </a:r>
            <a:r>
              <a:rPr lang="en-US" sz="2800" dirty="0">
                <a:solidFill>
                  <a:prstClr val="black"/>
                </a:solidFill>
                <a:latin typeface="Calibri" panose="020F0502020204030204"/>
              </a:rPr>
              <a:t> </a:t>
            </a:r>
            <a:r>
              <a:rPr lang="en-US" sz="2800" dirty="0" err="1">
                <a:solidFill>
                  <a:prstClr val="black"/>
                </a:solidFill>
                <a:latin typeface="Calibri" panose="020F0502020204030204"/>
              </a:rPr>
              <a:t>và</a:t>
            </a:r>
            <a:r>
              <a:rPr lang="en-US" sz="2800" dirty="0">
                <a:solidFill>
                  <a:prstClr val="black"/>
                </a:solidFill>
                <a:latin typeface="Calibri" panose="020F0502020204030204"/>
              </a:rPr>
              <a:t> </a:t>
            </a:r>
            <a:r>
              <a:rPr lang="en-US" sz="2800" dirty="0" err="1">
                <a:solidFill>
                  <a:prstClr val="black"/>
                </a:solidFill>
                <a:latin typeface="Calibri" panose="020F0502020204030204"/>
              </a:rPr>
              <a:t>dùng</a:t>
            </a:r>
            <a:r>
              <a:rPr lang="en-US" sz="2800" dirty="0">
                <a:solidFill>
                  <a:prstClr val="black"/>
                </a:solidFill>
                <a:latin typeface="Calibri" panose="020F0502020204030204"/>
              </a:rPr>
              <a:t> </a:t>
            </a:r>
            <a:r>
              <a:rPr lang="en-US" sz="2800" dirty="0" err="1">
                <a:solidFill>
                  <a:prstClr val="black"/>
                </a:solidFill>
                <a:latin typeface="Calibri" panose="020F0502020204030204"/>
              </a:rPr>
              <a:t>các</a:t>
            </a:r>
            <a:r>
              <a:rPr lang="en-US" sz="2800" dirty="0">
                <a:solidFill>
                  <a:prstClr val="black"/>
                </a:solidFill>
                <a:latin typeface="Calibri" panose="020F0502020204030204"/>
              </a:rPr>
              <a:t> </a:t>
            </a:r>
            <a:r>
              <a:rPr lang="en-US" sz="2800" dirty="0" err="1">
                <a:solidFill>
                  <a:prstClr val="black"/>
                </a:solidFill>
                <a:latin typeface="Calibri" panose="020F0502020204030204"/>
              </a:rPr>
              <a:t>tính</a:t>
            </a:r>
            <a:r>
              <a:rPr lang="en-US" sz="2800" dirty="0">
                <a:solidFill>
                  <a:prstClr val="black"/>
                </a:solidFill>
                <a:latin typeface="Calibri" panose="020F0502020204030204"/>
              </a:rPr>
              <a:t> </a:t>
            </a:r>
            <a:r>
              <a:rPr lang="en-US" sz="2800" dirty="0" err="1">
                <a:solidFill>
                  <a:prstClr val="black"/>
                </a:solidFill>
                <a:latin typeface="Calibri" panose="020F0502020204030204"/>
              </a:rPr>
              <a:t>từ</a:t>
            </a:r>
            <a:r>
              <a:rPr lang="en-US" sz="2800" dirty="0">
                <a:solidFill>
                  <a:prstClr val="black"/>
                </a:solidFill>
                <a:latin typeface="Calibri" panose="020F0502020204030204"/>
              </a:rPr>
              <a:t> </a:t>
            </a:r>
            <a:r>
              <a:rPr lang="en-US" sz="2800" dirty="0" err="1">
                <a:solidFill>
                  <a:prstClr val="black"/>
                </a:solidFill>
                <a:latin typeface="Calibri" panose="020F0502020204030204"/>
              </a:rPr>
              <a:t>tả</a:t>
            </a:r>
            <a:r>
              <a:rPr lang="en-US" sz="2800" dirty="0">
                <a:solidFill>
                  <a:prstClr val="black"/>
                </a:solidFill>
                <a:latin typeface="Calibri" panose="020F0502020204030204"/>
              </a:rPr>
              <a:t> </a:t>
            </a:r>
            <a:r>
              <a:rPr lang="en-US" sz="2800" dirty="0" err="1">
                <a:solidFill>
                  <a:prstClr val="black"/>
                </a:solidFill>
                <a:latin typeface="Calibri" panose="020F0502020204030204"/>
              </a:rPr>
              <a:t>đồ</a:t>
            </a:r>
            <a:r>
              <a:rPr lang="en-US" sz="2800" dirty="0">
                <a:solidFill>
                  <a:prstClr val="black"/>
                </a:solidFill>
                <a:latin typeface="Calibri" panose="020F0502020204030204"/>
              </a:rPr>
              <a:t> </a:t>
            </a:r>
            <a:r>
              <a:rPr lang="en-US" sz="2800" dirty="0" err="1">
                <a:solidFill>
                  <a:prstClr val="black"/>
                </a:solidFill>
                <a:latin typeface="Calibri" panose="020F0502020204030204"/>
              </a:rPr>
              <a:t>vật</a:t>
            </a:r>
            <a:r>
              <a:rPr lang="en-US" sz="2800" dirty="0">
                <a:solidFill>
                  <a:prstClr val="black"/>
                </a:solidFill>
                <a:latin typeface="Calibri" panose="020F0502020204030204"/>
              </a:rPr>
              <a:t> </a:t>
            </a:r>
            <a:r>
              <a:rPr lang="en-US" sz="2800" dirty="0" err="1">
                <a:solidFill>
                  <a:prstClr val="black"/>
                </a:solidFill>
                <a:latin typeface="Calibri" panose="020F0502020204030204"/>
              </a:rPr>
              <a:t>để</a:t>
            </a:r>
            <a:r>
              <a:rPr lang="en-US" sz="2800" dirty="0">
                <a:solidFill>
                  <a:prstClr val="black"/>
                </a:solidFill>
                <a:latin typeface="Calibri" panose="020F0502020204030204"/>
              </a:rPr>
              <a:t> </a:t>
            </a:r>
            <a:r>
              <a:rPr lang="en-US" sz="2800" dirty="0" err="1" smtClean="0">
                <a:solidFill>
                  <a:prstClr val="black"/>
                </a:solidFill>
                <a:latin typeface="Calibri" panose="020F0502020204030204"/>
              </a:rPr>
              <a:t>cả</a:t>
            </a:r>
            <a:r>
              <a:rPr lang="en-US" sz="2800" dirty="0" smtClean="0">
                <a:solidFill>
                  <a:prstClr val="black"/>
                </a:solidFill>
                <a:latin typeface="Calibri" panose="020F0502020204030204"/>
              </a:rPr>
              <a:t> </a:t>
            </a:r>
            <a:r>
              <a:rPr lang="en-US" sz="2800" dirty="0" err="1" smtClean="0">
                <a:solidFill>
                  <a:prstClr val="black"/>
                </a:solidFill>
                <a:latin typeface="Calibri" panose="020F0502020204030204"/>
              </a:rPr>
              <a:t>đội</a:t>
            </a:r>
            <a:r>
              <a:rPr lang="en-US" sz="2800" dirty="0" smtClean="0">
                <a:solidFill>
                  <a:prstClr val="black"/>
                </a:solidFill>
                <a:latin typeface="Calibri" panose="020F0502020204030204"/>
              </a:rPr>
              <a:t> </a:t>
            </a:r>
            <a:r>
              <a:rPr lang="en-US" sz="2800" dirty="0" err="1" smtClean="0">
                <a:solidFill>
                  <a:prstClr val="black"/>
                </a:solidFill>
                <a:latin typeface="Calibri" panose="020F0502020204030204"/>
              </a:rPr>
              <a:t>đoán</a:t>
            </a:r>
            <a:r>
              <a:rPr lang="en-US" sz="2800" dirty="0" smtClean="0">
                <a:solidFill>
                  <a:prstClr val="black"/>
                </a:solidFill>
                <a:latin typeface="Calibri" panose="020F0502020204030204"/>
              </a:rPr>
              <a:t> </a:t>
            </a:r>
            <a:r>
              <a:rPr lang="en-US" sz="2800" dirty="0" err="1" smtClean="0">
                <a:solidFill>
                  <a:prstClr val="black"/>
                </a:solidFill>
                <a:latin typeface="Calibri" panose="020F0502020204030204"/>
              </a:rPr>
              <a:t>tên</a:t>
            </a:r>
            <a:r>
              <a:rPr lang="en-US" sz="2800" dirty="0" smtClean="0">
                <a:solidFill>
                  <a:prstClr val="black"/>
                </a:solidFill>
                <a:latin typeface="Calibri" panose="020F0502020204030204"/>
              </a:rPr>
              <a:t>.</a:t>
            </a:r>
            <a:endParaRPr kumimoji="0" lang="en-US" sz="2800" b="0" i="0" u="none" strike="noStrike" kern="1200" cap="none" spc="0" normalizeH="0" baseline="0" noProof="0" dirty="0">
              <a:ln>
                <a:noFill/>
              </a:ln>
              <a:solidFill>
                <a:prstClr val="black"/>
              </a:solidFill>
              <a:effectLst/>
              <a:uLnTx/>
              <a:uFillTx/>
              <a:latin typeface="Calibri" panose="020F0502020204030204"/>
            </a:endParaRPr>
          </a:p>
        </p:txBody>
      </p:sp>
      <p:sp>
        <p:nvSpPr>
          <p:cNvPr id="27" name="Arrow: Right 26">
            <a:extLst>
              <a:ext uri="{FF2B5EF4-FFF2-40B4-BE49-F238E27FC236}">
                <a16:creationId xmlns="" xmlns:a16="http://schemas.microsoft.com/office/drawing/2014/main" id="{7E7DBFAD-52E5-6164-AB2F-DB92AFE2DDB1}"/>
              </a:ext>
            </a:extLst>
          </p:cNvPr>
          <p:cNvSpPr/>
          <p:nvPr/>
        </p:nvSpPr>
        <p:spPr>
          <a:xfrm>
            <a:off x="8312548" y="3419474"/>
            <a:ext cx="504825" cy="485775"/>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Diagonal Corners Rounded 27">
            <a:extLst>
              <a:ext uri="{FF2B5EF4-FFF2-40B4-BE49-F238E27FC236}">
                <a16:creationId xmlns="" xmlns:a16="http://schemas.microsoft.com/office/drawing/2014/main" id="{30354990-D60F-072F-1368-951D11177760}"/>
              </a:ext>
            </a:extLst>
          </p:cNvPr>
          <p:cNvSpPr/>
          <p:nvPr/>
        </p:nvSpPr>
        <p:spPr>
          <a:xfrm>
            <a:off x="9202542" y="2402117"/>
            <a:ext cx="2862855" cy="3131907"/>
          </a:xfrm>
          <a:prstGeom prst="round2DiagRect">
            <a:avLst/>
          </a:prstGeom>
          <a:solidFill>
            <a:schemeClr val="accent4">
              <a:lumMod val="20000"/>
              <a:lumOff val="8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Diagonal Corners Rounded 28">
            <a:extLst>
              <a:ext uri="{FF2B5EF4-FFF2-40B4-BE49-F238E27FC236}">
                <a16:creationId xmlns="" xmlns:a16="http://schemas.microsoft.com/office/drawing/2014/main" id="{0677FE81-0D2D-00E6-5100-D729F1722794}"/>
              </a:ext>
            </a:extLst>
          </p:cNvPr>
          <p:cNvSpPr/>
          <p:nvPr/>
        </p:nvSpPr>
        <p:spPr>
          <a:xfrm rot="441340">
            <a:off x="8782095" y="2181731"/>
            <a:ext cx="3222679" cy="3131907"/>
          </a:xfrm>
          <a:prstGeom prst="round2DiagRect">
            <a:avLst/>
          </a:prstGeom>
          <a:solidFill>
            <a:schemeClr val="accent4">
              <a:lumMod val="60000"/>
              <a:lumOff val="4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b="1" dirty="0">
              <a:solidFill>
                <a:schemeClr val="tx1"/>
              </a:solidFill>
              <a:latin typeface="Calibri" panose="020F0502020204030204" pitchFamily="34" charset="0"/>
              <a:ea typeface="LNTH-LuoLuoNotangYuanTi 1" pitchFamily="2" charset="-128"/>
              <a:cs typeface="Calibri" panose="020F0502020204030204" pitchFamily="34" charset="0"/>
            </a:endParaRPr>
          </a:p>
        </p:txBody>
      </p:sp>
      <p:sp>
        <p:nvSpPr>
          <p:cNvPr id="30" name="TextBox 29">
            <a:extLst>
              <a:ext uri="{FF2B5EF4-FFF2-40B4-BE49-F238E27FC236}">
                <a16:creationId xmlns="" xmlns:a16="http://schemas.microsoft.com/office/drawing/2014/main" id="{3CD0A197-6848-15E7-3647-89C926710663}"/>
              </a:ext>
            </a:extLst>
          </p:cNvPr>
          <p:cNvSpPr txBox="1"/>
          <p:nvPr/>
        </p:nvSpPr>
        <p:spPr>
          <a:xfrm>
            <a:off x="8922147" y="2304508"/>
            <a:ext cx="3143250" cy="1938992"/>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rPr>
              <a:t>Kết</a:t>
            </a:r>
            <a:r>
              <a:rPr kumimoji="0" lang="en-US" sz="3600" b="1" i="0" u="none" strike="noStrike" kern="1200" cap="none" spc="0" normalizeH="0" noProof="0" dirty="0">
                <a:ln>
                  <a:noFill/>
                </a:ln>
                <a:solidFill>
                  <a:prstClr val="black"/>
                </a:solidFill>
                <a:effectLst/>
                <a:uLnTx/>
                <a:uFillTx/>
                <a:latin typeface="Calibri" panose="020F0502020204030204"/>
              </a:rPr>
              <a:t> </a:t>
            </a:r>
            <a:r>
              <a:rPr kumimoji="0" lang="en-US" sz="3600" b="1" i="0" u="none" strike="noStrike" kern="1200" cap="none" spc="0" normalizeH="0" noProof="0" dirty="0" err="1">
                <a:ln>
                  <a:noFill/>
                </a:ln>
                <a:solidFill>
                  <a:prstClr val="black"/>
                </a:solidFill>
                <a:effectLst/>
                <a:uLnTx/>
                <a:uFillTx/>
                <a:latin typeface="Calibri" panose="020F0502020204030204"/>
              </a:rPr>
              <a:t>quả</a:t>
            </a:r>
            <a:endParaRPr kumimoji="0" lang="en-US" sz="3600" b="1" i="0" u="none" strike="noStrike" kern="1200" cap="none" spc="0" normalizeH="0" noProof="0" dirty="0">
              <a:ln>
                <a:noFill/>
              </a:ln>
              <a:solidFill>
                <a:prstClr val="black"/>
              </a:solidFill>
              <a:effectLst/>
              <a:uLnTx/>
              <a:uFillTx/>
              <a:latin typeface="Calibri" panose="020F0502020204030204"/>
            </a:endParaRPr>
          </a:p>
          <a:p>
            <a:pPr marR="0" lvl="0" algn="just" defTabSz="914400" rtl="0" eaLnBrk="1" fontAlgn="auto" latinLnBrk="0" hangingPunct="1">
              <a:lnSpc>
                <a:spcPct val="100000"/>
              </a:lnSpc>
              <a:spcBef>
                <a:spcPts val="0"/>
              </a:spcBef>
              <a:spcAft>
                <a:spcPts val="0"/>
              </a:spcAft>
              <a:buClrTx/>
              <a:buSzTx/>
              <a:tabLst/>
              <a:defRPr/>
            </a:pPr>
            <a:r>
              <a:rPr lang="en-US" sz="2800" noProof="0" dirty="0" err="1">
                <a:solidFill>
                  <a:prstClr val="black"/>
                </a:solidFill>
                <a:latin typeface="Calibri" panose="020F0502020204030204"/>
              </a:rPr>
              <a:t>Đội</a:t>
            </a:r>
            <a:r>
              <a:rPr lang="en-US" sz="2800" noProof="0" dirty="0">
                <a:solidFill>
                  <a:prstClr val="black"/>
                </a:solidFill>
                <a:latin typeface="Calibri" panose="020F0502020204030204"/>
              </a:rPr>
              <a:t> </a:t>
            </a:r>
            <a:r>
              <a:rPr lang="en-US" sz="2800" noProof="0" dirty="0" err="1">
                <a:solidFill>
                  <a:prstClr val="black"/>
                </a:solidFill>
                <a:latin typeface="Calibri" panose="020F0502020204030204"/>
              </a:rPr>
              <a:t>nào</a:t>
            </a:r>
            <a:r>
              <a:rPr lang="en-US" sz="2800" noProof="0" dirty="0">
                <a:solidFill>
                  <a:prstClr val="black"/>
                </a:solidFill>
                <a:latin typeface="Calibri" panose="020F0502020204030204"/>
              </a:rPr>
              <a:t> </a:t>
            </a:r>
            <a:r>
              <a:rPr lang="en-US" sz="2800" noProof="0" dirty="0" err="1">
                <a:solidFill>
                  <a:prstClr val="black"/>
                </a:solidFill>
                <a:latin typeface="Calibri" panose="020F0502020204030204"/>
              </a:rPr>
              <a:t>đoán</a:t>
            </a:r>
            <a:r>
              <a:rPr lang="en-US" sz="2800" noProof="0" dirty="0">
                <a:solidFill>
                  <a:prstClr val="black"/>
                </a:solidFill>
                <a:latin typeface="Calibri" panose="020F0502020204030204"/>
              </a:rPr>
              <a:t> </a:t>
            </a:r>
            <a:r>
              <a:rPr lang="en-US" sz="2800" noProof="0" dirty="0" err="1" smtClean="0">
                <a:solidFill>
                  <a:prstClr val="black"/>
                </a:solidFill>
                <a:latin typeface="Calibri" panose="020F0502020204030204"/>
              </a:rPr>
              <a:t>đúng</a:t>
            </a:r>
            <a:r>
              <a:rPr lang="en-US" sz="2800" noProof="0" dirty="0" smtClean="0">
                <a:solidFill>
                  <a:prstClr val="black"/>
                </a:solidFill>
                <a:latin typeface="Calibri" panose="020F0502020204030204"/>
              </a:rPr>
              <a:t> </a:t>
            </a:r>
            <a:r>
              <a:rPr lang="en-US" sz="2800" noProof="0" dirty="0" err="1" smtClean="0">
                <a:solidFill>
                  <a:prstClr val="black"/>
                </a:solidFill>
                <a:latin typeface="Calibri" panose="020F0502020204030204"/>
              </a:rPr>
              <a:t>và</a:t>
            </a:r>
            <a:r>
              <a:rPr lang="en-US" sz="2800" noProof="0" dirty="0" smtClean="0">
                <a:solidFill>
                  <a:prstClr val="black"/>
                </a:solidFill>
                <a:latin typeface="Calibri" panose="020F0502020204030204"/>
              </a:rPr>
              <a:t> </a:t>
            </a:r>
            <a:r>
              <a:rPr lang="en-US" sz="2800" noProof="0" dirty="0" err="1" smtClean="0">
                <a:solidFill>
                  <a:prstClr val="black"/>
                </a:solidFill>
                <a:latin typeface="Calibri" panose="020F0502020204030204"/>
              </a:rPr>
              <a:t>nhiều</a:t>
            </a:r>
            <a:r>
              <a:rPr lang="en-US" sz="2800" noProof="0" dirty="0" smtClean="0">
                <a:solidFill>
                  <a:prstClr val="black"/>
                </a:solidFill>
                <a:latin typeface="Calibri" panose="020F0502020204030204"/>
              </a:rPr>
              <a:t> </a:t>
            </a:r>
            <a:r>
              <a:rPr lang="en-US" sz="2800" noProof="0" dirty="0" err="1" smtClean="0">
                <a:solidFill>
                  <a:prstClr val="black"/>
                </a:solidFill>
                <a:latin typeface="Calibri" panose="020F0502020204030204"/>
              </a:rPr>
              <a:t>đồ</a:t>
            </a:r>
            <a:r>
              <a:rPr lang="en-US" sz="2800" noProof="0" dirty="0" smtClean="0">
                <a:solidFill>
                  <a:prstClr val="black"/>
                </a:solidFill>
                <a:latin typeface="Calibri" panose="020F0502020204030204"/>
              </a:rPr>
              <a:t> </a:t>
            </a:r>
            <a:r>
              <a:rPr lang="en-US" sz="2800" noProof="0" dirty="0" err="1" smtClean="0">
                <a:solidFill>
                  <a:prstClr val="black"/>
                </a:solidFill>
                <a:latin typeface="Calibri" panose="020F0502020204030204"/>
              </a:rPr>
              <a:t>vật</a:t>
            </a:r>
            <a:r>
              <a:rPr lang="en-US" sz="2800" noProof="0" dirty="0" smtClean="0">
                <a:solidFill>
                  <a:prstClr val="black"/>
                </a:solidFill>
                <a:latin typeface="Calibri" panose="020F0502020204030204"/>
              </a:rPr>
              <a:t> </a:t>
            </a:r>
            <a:r>
              <a:rPr lang="en-US" sz="2800" noProof="0" dirty="0" err="1">
                <a:solidFill>
                  <a:prstClr val="black"/>
                </a:solidFill>
                <a:latin typeface="Calibri" panose="020F0502020204030204"/>
              </a:rPr>
              <a:t>hơn</a:t>
            </a:r>
            <a:r>
              <a:rPr lang="en-US" sz="2800" noProof="0" dirty="0">
                <a:solidFill>
                  <a:prstClr val="black"/>
                </a:solidFill>
                <a:latin typeface="Calibri" panose="020F0502020204030204"/>
              </a:rPr>
              <a:t> </a:t>
            </a:r>
            <a:r>
              <a:rPr lang="en-US" sz="2800" noProof="0" dirty="0" err="1">
                <a:solidFill>
                  <a:prstClr val="black"/>
                </a:solidFill>
                <a:latin typeface="Calibri" panose="020F0502020204030204"/>
              </a:rPr>
              <a:t>sẽ</a:t>
            </a:r>
            <a:r>
              <a:rPr lang="en-US" sz="2800" noProof="0" dirty="0">
                <a:solidFill>
                  <a:prstClr val="black"/>
                </a:solidFill>
                <a:latin typeface="Calibri" panose="020F0502020204030204"/>
              </a:rPr>
              <a:t> </a:t>
            </a:r>
            <a:r>
              <a:rPr lang="en-US" sz="2800" noProof="0" dirty="0" err="1">
                <a:solidFill>
                  <a:prstClr val="black"/>
                </a:solidFill>
                <a:latin typeface="Calibri" panose="020F0502020204030204"/>
              </a:rPr>
              <a:t>là</a:t>
            </a:r>
            <a:r>
              <a:rPr lang="en-US" sz="2800" noProof="0" dirty="0">
                <a:solidFill>
                  <a:prstClr val="black"/>
                </a:solidFill>
                <a:latin typeface="Calibri" panose="020F0502020204030204"/>
              </a:rPr>
              <a:t> </a:t>
            </a:r>
            <a:r>
              <a:rPr lang="en-US" sz="2800" noProof="0" dirty="0" err="1">
                <a:solidFill>
                  <a:prstClr val="black"/>
                </a:solidFill>
                <a:latin typeface="Calibri" panose="020F0502020204030204"/>
              </a:rPr>
              <a:t>độ</a:t>
            </a:r>
            <a:r>
              <a:rPr lang="en-US" sz="2800" dirty="0" err="1">
                <a:solidFill>
                  <a:prstClr val="black"/>
                </a:solidFill>
                <a:latin typeface="Calibri" panose="020F0502020204030204"/>
              </a:rPr>
              <a:t>i</a:t>
            </a:r>
            <a:r>
              <a:rPr lang="en-US" sz="2800" dirty="0">
                <a:solidFill>
                  <a:prstClr val="black"/>
                </a:solidFill>
                <a:latin typeface="Calibri" panose="020F0502020204030204"/>
              </a:rPr>
              <a:t> </a:t>
            </a:r>
            <a:r>
              <a:rPr lang="en-US" sz="2800" dirty="0" err="1">
                <a:solidFill>
                  <a:prstClr val="black"/>
                </a:solidFill>
                <a:latin typeface="Calibri" panose="020F0502020204030204"/>
              </a:rPr>
              <a:t>thắng</a:t>
            </a:r>
            <a:r>
              <a:rPr lang="en-US" sz="2800" b="1" dirty="0">
                <a:solidFill>
                  <a:prstClr val="black"/>
                </a:solidFill>
                <a:latin typeface="Calibri" panose="020F0502020204030204"/>
              </a:rPr>
              <a:t>.</a:t>
            </a:r>
            <a:endParaRPr kumimoji="0" lang="en-US" sz="2800" b="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27177792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animEffect transition="in" filter="wipe(left)">
                                      <p:cBhvr>
                                        <p:cTn id="14" dur="500"/>
                                        <p:tgtEl>
                                          <p:spTgt spid="16">
                                            <p:txEl>
                                              <p:pRg st="0" end="0"/>
                                            </p:txEl>
                                          </p:spTgt>
                                        </p:tgtEl>
                                      </p:cBhvr>
                                    </p:animEffect>
                                  </p:childTnLst>
                                </p:cTn>
                              </p:par>
                              <p:par>
                                <p:cTn id="15" presetID="49" presetClass="entr" presetSubtype="0" decel="10000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 calcmode="lin" valueType="num">
                                      <p:cBhvr>
                                        <p:cTn id="19" dur="500" fill="hold"/>
                                        <p:tgtEl>
                                          <p:spTgt spid="19"/>
                                        </p:tgtEl>
                                        <p:attrNameLst>
                                          <p:attrName>style.rotation</p:attrName>
                                        </p:attrNameLst>
                                      </p:cBhvr>
                                      <p:tavLst>
                                        <p:tav tm="0">
                                          <p:val>
                                            <p:fltVal val="360"/>
                                          </p:val>
                                        </p:tav>
                                        <p:tav tm="100000">
                                          <p:val>
                                            <p:fltVal val="0"/>
                                          </p:val>
                                        </p:tav>
                                      </p:tavLst>
                                    </p:anim>
                                    <p:animEffect transition="in" filter="fade">
                                      <p:cBhvr>
                                        <p:cTn id="20" dur="500"/>
                                        <p:tgtEl>
                                          <p:spTgt spid="19"/>
                                        </p:tgtEl>
                                      </p:cBhvr>
                                    </p:animEffect>
                                  </p:childTnLst>
                                </p:cTn>
                              </p:par>
                              <p:par>
                                <p:cTn id="21" presetID="49" presetClass="entr" presetSubtype="0" decel="10000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fltVal val="0"/>
                                          </p:val>
                                        </p:tav>
                                        <p:tav tm="100000">
                                          <p:val>
                                            <p:strVal val="#ppt_w"/>
                                          </p:val>
                                        </p:tav>
                                      </p:tavLst>
                                    </p:anim>
                                    <p:anim calcmode="lin" valueType="num">
                                      <p:cBhvr>
                                        <p:cTn id="24" dur="500" fill="hold"/>
                                        <p:tgtEl>
                                          <p:spTgt spid="18"/>
                                        </p:tgtEl>
                                        <p:attrNameLst>
                                          <p:attrName>ppt_h</p:attrName>
                                        </p:attrNameLst>
                                      </p:cBhvr>
                                      <p:tavLst>
                                        <p:tav tm="0">
                                          <p:val>
                                            <p:fltVal val="0"/>
                                          </p:val>
                                        </p:tav>
                                        <p:tav tm="100000">
                                          <p:val>
                                            <p:strVal val="#ppt_h"/>
                                          </p:val>
                                        </p:tav>
                                      </p:tavLst>
                                    </p:anim>
                                    <p:anim calcmode="lin" valueType="num">
                                      <p:cBhvr>
                                        <p:cTn id="25" dur="500" fill="hold"/>
                                        <p:tgtEl>
                                          <p:spTgt spid="18"/>
                                        </p:tgtEl>
                                        <p:attrNameLst>
                                          <p:attrName>style.rotation</p:attrName>
                                        </p:attrNameLst>
                                      </p:cBhvr>
                                      <p:tavLst>
                                        <p:tav tm="0">
                                          <p:val>
                                            <p:fltVal val="360"/>
                                          </p:val>
                                        </p:tav>
                                        <p:tav tm="100000">
                                          <p:val>
                                            <p:fltVal val="0"/>
                                          </p:val>
                                        </p:tav>
                                      </p:tavLst>
                                    </p:anim>
                                    <p:animEffect transition="in" filter="fade">
                                      <p:cBhvr>
                                        <p:cTn id="26" dur="500"/>
                                        <p:tgtEl>
                                          <p:spTgt spid="18"/>
                                        </p:tgtEl>
                                      </p:cBhvr>
                                    </p:animEffect>
                                  </p:childTnLst>
                                </p:cTn>
                              </p:par>
                              <p:par>
                                <p:cTn id="27" presetID="49" presetClass="entr" presetSubtype="0" decel="10000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fltVal val="0"/>
                                          </p:val>
                                        </p:tav>
                                        <p:tav tm="100000">
                                          <p:val>
                                            <p:strVal val="#ppt_w"/>
                                          </p:val>
                                        </p:tav>
                                      </p:tavLst>
                                    </p:anim>
                                    <p:anim calcmode="lin" valueType="num">
                                      <p:cBhvr>
                                        <p:cTn id="30" dur="500" fill="hold"/>
                                        <p:tgtEl>
                                          <p:spTgt spid="17"/>
                                        </p:tgtEl>
                                        <p:attrNameLst>
                                          <p:attrName>ppt_h</p:attrName>
                                        </p:attrNameLst>
                                      </p:cBhvr>
                                      <p:tavLst>
                                        <p:tav tm="0">
                                          <p:val>
                                            <p:fltVal val="0"/>
                                          </p:val>
                                        </p:tav>
                                        <p:tav tm="100000">
                                          <p:val>
                                            <p:strVal val="#ppt_h"/>
                                          </p:val>
                                        </p:tav>
                                      </p:tavLst>
                                    </p:anim>
                                    <p:anim calcmode="lin" valueType="num">
                                      <p:cBhvr>
                                        <p:cTn id="31" dur="500" fill="hold"/>
                                        <p:tgtEl>
                                          <p:spTgt spid="17"/>
                                        </p:tgtEl>
                                        <p:attrNameLst>
                                          <p:attrName>style.rotation</p:attrName>
                                        </p:attrNameLst>
                                      </p:cBhvr>
                                      <p:tavLst>
                                        <p:tav tm="0">
                                          <p:val>
                                            <p:fltVal val="360"/>
                                          </p:val>
                                        </p:tav>
                                        <p:tav tm="100000">
                                          <p:val>
                                            <p:fltVal val="0"/>
                                          </p:val>
                                        </p:tav>
                                      </p:tavLst>
                                    </p:anim>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par>
                                <p:cTn id="38" presetID="49" presetClass="entr" presetSubtype="0" decel="10000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 calcmode="lin" valueType="num">
                                      <p:cBhvr>
                                        <p:cTn id="40" dur="500" fill="hold"/>
                                        <p:tgtEl>
                                          <p:spTgt spid="26"/>
                                        </p:tgtEl>
                                        <p:attrNameLst>
                                          <p:attrName>ppt_w</p:attrName>
                                        </p:attrNameLst>
                                      </p:cBhvr>
                                      <p:tavLst>
                                        <p:tav tm="0">
                                          <p:val>
                                            <p:fltVal val="0"/>
                                          </p:val>
                                        </p:tav>
                                        <p:tav tm="100000">
                                          <p:val>
                                            <p:strVal val="#ppt_w"/>
                                          </p:val>
                                        </p:tav>
                                      </p:tavLst>
                                    </p:anim>
                                    <p:anim calcmode="lin" valueType="num">
                                      <p:cBhvr>
                                        <p:cTn id="41" dur="500" fill="hold"/>
                                        <p:tgtEl>
                                          <p:spTgt spid="26"/>
                                        </p:tgtEl>
                                        <p:attrNameLst>
                                          <p:attrName>ppt_h</p:attrName>
                                        </p:attrNameLst>
                                      </p:cBhvr>
                                      <p:tavLst>
                                        <p:tav tm="0">
                                          <p:val>
                                            <p:fltVal val="0"/>
                                          </p:val>
                                        </p:tav>
                                        <p:tav tm="100000">
                                          <p:val>
                                            <p:strVal val="#ppt_h"/>
                                          </p:val>
                                        </p:tav>
                                      </p:tavLst>
                                    </p:anim>
                                    <p:anim calcmode="lin" valueType="num">
                                      <p:cBhvr>
                                        <p:cTn id="42" dur="500" fill="hold"/>
                                        <p:tgtEl>
                                          <p:spTgt spid="26"/>
                                        </p:tgtEl>
                                        <p:attrNameLst>
                                          <p:attrName>style.rotation</p:attrName>
                                        </p:attrNameLst>
                                      </p:cBhvr>
                                      <p:tavLst>
                                        <p:tav tm="0">
                                          <p:val>
                                            <p:fltVal val="360"/>
                                          </p:val>
                                        </p:tav>
                                        <p:tav tm="100000">
                                          <p:val>
                                            <p:fltVal val="0"/>
                                          </p:val>
                                        </p:tav>
                                      </p:tavLst>
                                    </p:anim>
                                    <p:animEffect transition="in" filter="fade">
                                      <p:cBhvr>
                                        <p:cTn id="43" dur="500"/>
                                        <p:tgtEl>
                                          <p:spTgt spid="26"/>
                                        </p:tgtEl>
                                      </p:cBhvr>
                                    </p:animEffect>
                                  </p:childTnLst>
                                </p:cTn>
                              </p:par>
                              <p:par>
                                <p:cTn id="44" presetID="49" presetClass="entr" presetSubtype="0" decel="100000"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500" fill="hold"/>
                                        <p:tgtEl>
                                          <p:spTgt spid="25"/>
                                        </p:tgtEl>
                                        <p:attrNameLst>
                                          <p:attrName>ppt_w</p:attrName>
                                        </p:attrNameLst>
                                      </p:cBhvr>
                                      <p:tavLst>
                                        <p:tav tm="0">
                                          <p:val>
                                            <p:fltVal val="0"/>
                                          </p:val>
                                        </p:tav>
                                        <p:tav tm="100000">
                                          <p:val>
                                            <p:strVal val="#ppt_w"/>
                                          </p:val>
                                        </p:tav>
                                      </p:tavLst>
                                    </p:anim>
                                    <p:anim calcmode="lin" valueType="num">
                                      <p:cBhvr>
                                        <p:cTn id="47" dur="500" fill="hold"/>
                                        <p:tgtEl>
                                          <p:spTgt spid="25"/>
                                        </p:tgtEl>
                                        <p:attrNameLst>
                                          <p:attrName>ppt_h</p:attrName>
                                        </p:attrNameLst>
                                      </p:cBhvr>
                                      <p:tavLst>
                                        <p:tav tm="0">
                                          <p:val>
                                            <p:fltVal val="0"/>
                                          </p:val>
                                        </p:tav>
                                        <p:tav tm="100000">
                                          <p:val>
                                            <p:strVal val="#ppt_h"/>
                                          </p:val>
                                        </p:tav>
                                      </p:tavLst>
                                    </p:anim>
                                    <p:anim calcmode="lin" valueType="num">
                                      <p:cBhvr>
                                        <p:cTn id="48" dur="500" fill="hold"/>
                                        <p:tgtEl>
                                          <p:spTgt spid="25"/>
                                        </p:tgtEl>
                                        <p:attrNameLst>
                                          <p:attrName>style.rotation</p:attrName>
                                        </p:attrNameLst>
                                      </p:cBhvr>
                                      <p:tavLst>
                                        <p:tav tm="0">
                                          <p:val>
                                            <p:fltVal val="360"/>
                                          </p:val>
                                        </p:tav>
                                        <p:tav tm="100000">
                                          <p:val>
                                            <p:fltVal val="0"/>
                                          </p:val>
                                        </p:tav>
                                      </p:tavLst>
                                    </p:anim>
                                    <p:animEffect transition="in" filter="fade">
                                      <p:cBhvr>
                                        <p:cTn id="49" dur="500"/>
                                        <p:tgtEl>
                                          <p:spTgt spid="25"/>
                                        </p:tgtEl>
                                      </p:cBhvr>
                                    </p:animEffect>
                                  </p:childTnLst>
                                </p:cTn>
                              </p:par>
                              <p:par>
                                <p:cTn id="50" presetID="49" presetClass="entr" presetSubtype="0" decel="10000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p:cTn id="52" dur="500" fill="hold"/>
                                        <p:tgtEl>
                                          <p:spTgt spid="24"/>
                                        </p:tgtEl>
                                        <p:attrNameLst>
                                          <p:attrName>ppt_w</p:attrName>
                                        </p:attrNameLst>
                                      </p:cBhvr>
                                      <p:tavLst>
                                        <p:tav tm="0">
                                          <p:val>
                                            <p:fltVal val="0"/>
                                          </p:val>
                                        </p:tav>
                                        <p:tav tm="100000">
                                          <p:val>
                                            <p:strVal val="#ppt_w"/>
                                          </p:val>
                                        </p:tav>
                                      </p:tavLst>
                                    </p:anim>
                                    <p:anim calcmode="lin" valueType="num">
                                      <p:cBhvr>
                                        <p:cTn id="53" dur="500" fill="hold"/>
                                        <p:tgtEl>
                                          <p:spTgt spid="24"/>
                                        </p:tgtEl>
                                        <p:attrNameLst>
                                          <p:attrName>ppt_h</p:attrName>
                                        </p:attrNameLst>
                                      </p:cBhvr>
                                      <p:tavLst>
                                        <p:tav tm="0">
                                          <p:val>
                                            <p:fltVal val="0"/>
                                          </p:val>
                                        </p:tav>
                                        <p:tav tm="100000">
                                          <p:val>
                                            <p:strVal val="#ppt_h"/>
                                          </p:val>
                                        </p:tav>
                                      </p:tavLst>
                                    </p:anim>
                                    <p:anim calcmode="lin" valueType="num">
                                      <p:cBhvr>
                                        <p:cTn id="54" dur="500" fill="hold"/>
                                        <p:tgtEl>
                                          <p:spTgt spid="24"/>
                                        </p:tgtEl>
                                        <p:attrNameLst>
                                          <p:attrName>style.rotation</p:attrName>
                                        </p:attrNameLst>
                                      </p:cBhvr>
                                      <p:tavLst>
                                        <p:tav tm="0">
                                          <p:val>
                                            <p:fltVal val="360"/>
                                          </p:val>
                                        </p:tav>
                                        <p:tav tm="100000">
                                          <p:val>
                                            <p:fltVal val="0"/>
                                          </p:val>
                                        </p:tav>
                                      </p:tavLst>
                                    </p:anim>
                                    <p:animEffect transition="in" filter="fade">
                                      <p:cBhvr>
                                        <p:cTn id="55" dur="5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wipe(down)">
                                      <p:cBhvr>
                                        <p:cTn id="60" dur="500"/>
                                        <p:tgtEl>
                                          <p:spTgt spid="27"/>
                                        </p:tgtEl>
                                      </p:cBhvr>
                                    </p:animEffect>
                                  </p:childTnLst>
                                </p:cTn>
                              </p:par>
                              <p:par>
                                <p:cTn id="61" presetID="49" presetClass="entr" presetSubtype="0" decel="100000"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anim calcmode="lin" valueType="num">
                                      <p:cBhvr>
                                        <p:cTn id="63" dur="500" fill="hold"/>
                                        <p:tgtEl>
                                          <p:spTgt spid="30"/>
                                        </p:tgtEl>
                                        <p:attrNameLst>
                                          <p:attrName>ppt_w</p:attrName>
                                        </p:attrNameLst>
                                      </p:cBhvr>
                                      <p:tavLst>
                                        <p:tav tm="0">
                                          <p:val>
                                            <p:fltVal val="0"/>
                                          </p:val>
                                        </p:tav>
                                        <p:tav tm="100000">
                                          <p:val>
                                            <p:strVal val="#ppt_w"/>
                                          </p:val>
                                        </p:tav>
                                      </p:tavLst>
                                    </p:anim>
                                    <p:anim calcmode="lin" valueType="num">
                                      <p:cBhvr>
                                        <p:cTn id="64" dur="500" fill="hold"/>
                                        <p:tgtEl>
                                          <p:spTgt spid="30"/>
                                        </p:tgtEl>
                                        <p:attrNameLst>
                                          <p:attrName>ppt_h</p:attrName>
                                        </p:attrNameLst>
                                      </p:cBhvr>
                                      <p:tavLst>
                                        <p:tav tm="0">
                                          <p:val>
                                            <p:fltVal val="0"/>
                                          </p:val>
                                        </p:tav>
                                        <p:tav tm="100000">
                                          <p:val>
                                            <p:strVal val="#ppt_h"/>
                                          </p:val>
                                        </p:tav>
                                      </p:tavLst>
                                    </p:anim>
                                    <p:anim calcmode="lin" valueType="num">
                                      <p:cBhvr>
                                        <p:cTn id="65" dur="500" fill="hold"/>
                                        <p:tgtEl>
                                          <p:spTgt spid="30"/>
                                        </p:tgtEl>
                                        <p:attrNameLst>
                                          <p:attrName>style.rotation</p:attrName>
                                        </p:attrNameLst>
                                      </p:cBhvr>
                                      <p:tavLst>
                                        <p:tav tm="0">
                                          <p:val>
                                            <p:fltVal val="360"/>
                                          </p:val>
                                        </p:tav>
                                        <p:tav tm="100000">
                                          <p:val>
                                            <p:fltVal val="0"/>
                                          </p:val>
                                        </p:tav>
                                      </p:tavLst>
                                    </p:anim>
                                    <p:animEffect transition="in" filter="fade">
                                      <p:cBhvr>
                                        <p:cTn id="66" dur="500"/>
                                        <p:tgtEl>
                                          <p:spTgt spid="30"/>
                                        </p:tgtEl>
                                      </p:cBhvr>
                                    </p:animEffect>
                                  </p:childTnLst>
                                </p:cTn>
                              </p:par>
                              <p:par>
                                <p:cTn id="67" presetID="49" presetClass="entr" presetSubtype="0" decel="100000" fill="hold" grpId="0" nodeType="withEffect">
                                  <p:stCondLst>
                                    <p:cond delay="0"/>
                                  </p:stCondLst>
                                  <p:childTnLst>
                                    <p:set>
                                      <p:cBhvr>
                                        <p:cTn id="68" dur="1" fill="hold">
                                          <p:stCondLst>
                                            <p:cond delay="0"/>
                                          </p:stCondLst>
                                        </p:cTn>
                                        <p:tgtEl>
                                          <p:spTgt spid="29"/>
                                        </p:tgtEl>
                                        <p:attrNameLst>
                                          <p:attrName>style.visibility</p:attrName>
                                        </p:attrNameLst>
                                      </p:cBhvr>
                                      <p:to>
                                        <p:strVal val="visible"/>
                                      </p:to>
                                    </p:set>
                                    <p:anim calcmode="lin" valueType="num">
                                      <p:cBhvr>
                                        <p:cTn id="69" dur="500" fill="hold"/>
                                        <p:tgtEl>
                                          <p:spTgt spid="29"/>
                                        </p:tgtEl>
                                        <p:attrNameLst>
                                          <p:attrName>ppt_w</p:attrName>
                                        </p:attrNameLst>
                                      </p:cBhvr>
                                      <p:tavLst>
                                        <p:tav tm="0">
                                          <p:val>
                                            <p:fltVal val="0"/>
                                          </p:val>
                                        </p:tav>
                                        <p:tav tm="100000">
                                          <p:val>
                                            <p:strVal val="#ppt_w"/>
                                          </p:val>
                                        </p:tav>
                                      </p:tavLst>
                                    </p:anim>
                                    <p:anim calcmode="lin" valueType="num">
                                      <p:cBhvr>
                                        <p:cTn id="70" dur="500" fill="hold"/>
                                        <p:tgtEl>
                                          <p:spTgt spid="29"/>
                                        </p:tgtEl>
                                        <p:attrNameLst>
                                          <p:attrName>ppt_h</p:attrName>
                                        </p:attrNameLst>
                                      </p:cBhvr>
                                      <p:tavLst>
                                        <p:tav tm="0">
                                          <p:val>
                                            <p:fltVal val="0"/>
                                          </p:val>
                                        </p:tav>
                                        <p:tav tm="100000">
                                          <p:val>
                                            <p:strVal val="#ppt_h"/>
                                          </p:val>
                                        </p:tav>
                                      </p:tavLst>
                                    </p:anim>
                                    <p:anim calcmode="lin" valueType="num">
                                      <p:cBhvr>
                                        <p:cTn id="71" dur="500" fill="hold"/>
                                        <p:tgtEl>
                                          <p:spTgt spid="29"/>
                                        </p:tgtEl>
                                        <p:attrNameLst>
                                          <p:attrName>style.rotation</p:attrName>
                                        </p:attrNameLst>
                                      </p:cBhvr>
                                      <p:tavLst>
                                        <p:tav tm="0">
                                          <p:val>
                                            <p:fltVal val="360"/>
                                          </p:val>
                                        </p:tav>
                                        <p:tav tm="100000">
                                          <p:val>
                                            <p:fltVal val="0"/>
                                          </p:val>
                                        </p:tav>
                                      </p:tavLst>
                                    </p:anim>
                                    <p:animEffect transition="in" filter="fade">
                                      <p:cBhvr>
                                        <p:cTn id="72" dur="500"/>
                                        <p:tgtEl>
                                          <p:spTgt spid="29"/>
                                        </p:tgtEl>
                                      </p:cBhvr>
                                    </p:animEffect>
                                  </p:childTnLst>
                                </p:cTn>
                              </p:par>
                              <p:par>
                                <p:cTn id="73" presetID="49" presetClass="entr" presetSubtype="0" decel="100000" fill="hold" grpId="0" nodeType="withEffect">
                                  <p:stCondLst>
                                    <p:cond delay="0"/>
                                  </p:stCondLst>
                                  <p:childTnLst>
                                    <p:set>
                                      <p:cBhvr>
                                        <p:cTn id="74" dur="1" fill="hold">
                                          <p:stCondLst>
                                            <p:cond delay="0"/>
                                          </p:stCondLst>
                                        </p:cTn>
                                        <p:tgtEl>
                                          <p:spTgt spid="28"/>
                                        </p:tgtEl>
                                        <p:attrNameLst>
                                          <p:attrName>style.visibility</p:attrName>
                                        </p:attrNameLst>
                                      </p:cBhvr>
                                      <p:to>
                                        <p:strVal val="visible"/>
                                      </p:to>
                                    </p:set>
                                    <p:anim calcmode="lin" valueType="num">
                                      <p:cBhvr>
                                        <p:cTn id="75" dur="500" fill="hold"/>
                                        <p:tgtEl>
                                          <p:spTgt spid="28"/>
                                        </p:tgtEl>
                                        <p:attrNameLst>
                                          <p:attrName>ppt_w</p:attrName>
                                        </p:attrNameLst>
                                      </p:cBhvr>
                                      <p:tavLst>
                                        <p:tav tm="0">
                                          <p:val>
                                            <p:fltVal val="0"/>
                                          </p:val>
                                        </p:tav>
                                        <p:tav tm="100000">
                                          <p:val>
                                            <p:strVal val="#ppt_w"/>
                                          </p:val>
                                        </p:tav>
                                      </p:tavLst>
                                    </p:anim>
                                    <p:anim calcmode="lin" valueType="num">
                                      <p:cBhvr>
                                        <p:cTn id="76" dur="500" fill="hold"/>
                                        <p:tgtEl>
                                          <p:spTgt spid="28"/>
                                        </p:tgtEl>
                                        <p:attrNameLst>
                                          <p:attrName>ppt_h</p:attrName>
                                        </p:attrNameLst>
                                      </p:cBhvr>
                                      <p:tavLst>
                                        <p:tav tm="0">
                                          <p:val>
                                            <p:fltVal val="0"/>
                                          </p:val>
                                        </p:tav>
                                        <p:tav tm="100000">
                                          <p:val>
                                            <p:strVal val="#ppt_h"/>
                                          </p:val>
                                        </p:tav>
                                      </p:tavLst>
                                    </p:anim>
                                    <p:anim calcmode="lin" valueType="num">
                                      <p:cBhvr>
                                        <p:cTn id="77" dur="500" fill="hold"/>
                                        <p:tgtEl>
                                          <p:spTgt spid="28"/>
                                        </p:tgtEl>
                                        <p:attrNameLst>
                                          <p:attrName>style.rotation</p:attrName>
                                        </p:attrNameLst>
                                      </p:cBhvr>
                                      <p:tavLst>
                                        <p:tav tm="0">
                                          <p:val>
                                            <p:fltVal val="360"/>
                                          </p:val>
                                        </p:tav>
                                        <p:tav tm="100000">
                                          <p:val>
                                            <p:fltVal val="0"/>
                                          </p:val>
                                        </p:tav>
                                      </p:tavLst>
                                    </p:anim>
                                    <p:animEffect transition="in" filter="fade">
                                      <p:cBhvr>
                                        <p:cTn id="7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animBg="1"/>
      <p:bldP spid="18" grpId="0" animBg="1"/>
      <p:bldP spid="19" grpId="0"/>
      <p:bldP spid="23" grpId="0" animBg="1"/>
      <p:bldP spid="24" grpId="0" animBg="1"/>
      <p:bldP spid="25" grpId="0" animBg="1"/>
      <p:bldP spid="26" grpId="0"/>
      <p:bldP spid="27" grpId="0" animBg="1"/>
      <p:bldP spid="28" grpId="0" animBg="1"/>
      <p:bldP spid="29" grpId="0" animBg="1"/>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474EB197-EAB9-3ED4-6C33-A3E719A275C9}"/>
              </a:ext>
            </a:extLst>
          </p:cNvPr>
          <p:cNvGrpSpPr/>
          <p:nvPr/>
        </p:nvGrpSpPr>
        <p:grpSpPr>
          <a:xfrm>
            <a:off x="3025587" y="748995"/>
            <a:ext cx="7239605" cy="1455957"/>
            <a:chOff x="2433908" y="802713"/>
            <a:chExt cx="5211149" cy="1455957"/>
          </a:xfrm>
        </p:grpSpPr>
        <p:sp>
          <p:nvSpPr>
            <p:cNvPr id="4" name="文本框 25">
              <a:extLst>
                <a:ext uri="{FF2B5EF4-FFF2-40B4-BE49-F238E27FC236}">
                  <a16:creationId xmlns="" xmlns:a16="http://schemas.microsoft.com/office/drawing/2014/main" id="{A57C1212-7943-1382-7CF0-6D7FA7D0EC0D}"/>
                </a:ext>
              </a:extLst>
            </p:cNvPr>
            <p:cNvSpPr txBox="1"/>
            <p:nvPr/>
          </p:nvSpPr>
          <p:spPr>
            <a:xfrm>
              <a:off x="2433909" y="802713"/>
              <a:ext cx="5211148" cy="1446550"/>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a:ln w="190500">
                    <a:solidFill>
                      <a:srgbClr val="FFFFFF"/>
                    </a:solidFill>
                  </a:ln>
                  <a:solidFill>
                    <a:prstClr val="white"/>
                  </a:solidFill>
                  <a:effectLst>
                    <a:outerShdw blurRad="50800" dist="38100" dir="10800000" algn="r" rotWithShape="0">
                      <a:prstClr val="black">
                        <a:alpha val="40000"/>
                      </a:prstClr>
                    </a:outerShdw>
                  </a:effectLst>
                  <a:uLnTx/>
                  <a:uFillTx/>
                  <a:latin typeface="UTM Showcard" panose="02040603050506020204" pitchFamily="18" charset="0"/>
                  <a:ea typeface="字魂156号-萌趣苏打饼" panose="00000500000000000000" pitchFamily="2" charset="-122"/>
                  <a:cs typeface="字体视界-蓝瘦想哭体" panose="02010601030101010101" charset="-122"/>
                  <a:sym typeface="思源黑体 CN" panose="020B0500000000000000" pitchFamily="34" charset="-122"/>
                </a:rPr>
                <a:t>VẬN DỤNG</a:t>
              </a:r>
            </a:p>
          </p:txBody>
        </p:sp>
        <p:sp>
          <p:nvSpPr>
            <p:cNvPr id="5" name="文本框 20">
              <a:extLst>
                <a:ext uri="{FF2B5EF4-FFF2-40B4-BE49-F238E27FC236}">
                  <a16:creationId xmlns="" xmlns:a16="http://schemas.microsoft.com/office/drawing/2014/main" id="{3D5E7168-AB45-EF7F-7C51-880E554F2CFE}"/>
                </a:ext>
              </a:extLst>
            </p:cNvPr>
            <p:cNvSpPr txBox="1"/>
            <p:nvPr/>
          </p:nvSpPr>
          <p:spPr>
            <a:xfrm>
              <a:off x="2433908" y="812120"/>
              <a:ext cx="5211149" cy="1446550"/>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dirty="0">
                  <a:ln>
                    <a:noFill/>
                  </a:ln>
                  <a:solidFill>
                    <a:srgbClr val="40A686"/>
                  </a:solidFill>
                  <a:effectLst/>
                  <a:uLnTx/>
                  <a:uFillTx/>
                  <a:latin typeface="UTM Showcard" panose="02040603050506020204" pitchFamily="18" charset="0"/>
                  <a:ea typeface="字魂156号-萌趣苏打饼" panose="00000500000000000000" pitchFamily="2" charset="-122"/>
                  <a:cs typeface="字体视界-蓝瘦想哭体" panose="02010601030101010101" charset="-122"/>
                  <a:sym typeface="思源黑体 CN" panose="020B0500000000000000" pitchFamily="34" charset="-122"/>
                </a:rPr>
                <a:t>VẬN DỤNG</a:t>
              </a:r>
            </a:p>
          </p:txBody>
        </p:sp>
      </p:grpSp>
      <p:pic>
        <p:nvPicPr>
          <p:cNvPr id="3" name="Picture 2">
            <a:extLst>
              <a:ext uri="{FF2B5EF4-FFF2-40B4-BE49-F238E27FC236}">
                <a16:creationId xmlns="" xmlns:a16="http://schemas.microsoft.com/office/drawing/2014/main" id="{A2F4A41E-FABB-2400-949F-A56A47D1A1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4709" y="2650602"/>
            <a:ext cx="9377265" cy="4207398"/>
          </a:xfrm>
          <a:prstGeom prst="rect">
            <a:avLst/>
          </a:prstGeom>
        </p:spPr>
      </p:pic>
    </p:spTree>
    <p:extLst>
      <p:ext uri="{BB962C8B-B14F-4D97-AF65-F5344CB8AC3E}">
        <p14:creationId xmlns:p14="http://schemas.microsoft.com/office/powerpoint/2010/main" val="24611940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ĐC SHARE MIỄN PHÍ BỞI NK POWERSKILLS"/>
          <p:cNvPicPr>
            <a:picLocks noChangeAspect="1"/>
          </p:cNvPicPr>
          <p:nvPr/>
        </p:nvPicPr>
        <p:blipFill rotWithShape="1">
          <a:blip r:embed="rId3"/>
          <a:srcRect b="31790"/>
          <a:stretch/>
        </p:blipFill>
        <p:spPr>
          <a:xfrm>
            <a:off x="0" y="-7553"/>
            <a:ext cx="12260119" cy="6865553"/>
          </a:xfrm>
          <a:prstGeom prst="rect">
            <a:avLst/>
          </a:prstGeom>
        </p:spPr>
      </p:pic>
      <p:sp>
        <p:nvSpPr>
          <p:cNvPr id="13" name="TextBox 12">
            <a:extLst>
              <a:ext uri="{FF2B5EF4-FFF2-40B4-BE49-F238E27FC236}">
                <a16:creationId xmlns="" xmlns:a16="http://schemas.microsoft.com/office/drawing/2014/main" id="{6271F841-EAB3-4CA9-A9CB-4AE1D9790235}"/>
              </a:ext>
            </a:extLst>
          </p:cNvPr>
          <p:cNvSpPr txBox="1"/>
          <p:nvPr/>
        </p:nvSpPr>
        <p:spPr>
          <a:xfrm>
            <a:off x="615551" y="93279"/>
            <a:ext cx="11275528" cy="2202001"/>
          </a:xfrm>
          <a:prstGeom prst="cloud">
            <a:avLst/>
          </a:prstGeom>
          <a:solidFill>
            <a:schemeClr val="bg1">
              <a:alpha val="81000"/>
            </a:schemeClr>
          </a:solid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5CB5C3"/>
                </a:solidFill>
                <a:effectLst/>
                <a:uLnTx/>
                <a:uFillTx/>
                <a:latin typeface="UTM Azuki" panose="02040603050506020204" pitchFamily="18" charset="0"/>
                <a:ea typeface="+mn-ea"/>
                <a:cs typeface="+mn-cs"/>
              </a:rPr>
              <a:t>BAY </a:t>
            </a:r>
            <a:r>
              <a:rPr kumimoji="0" lang="en-US" sz="8800" b="0" i="0" u="none" strike="noStrike" kern="1200" cap="none" spc="0" normalizeH="0" baseline="0" noProof="0">
                <a:ln>
                  <a:noFill/>
                </a:ln>
                <a:solidFill>
                  <a:srgbClr val="5CB5C3"/>
                </a:solidFill>
                <a:effectLst/>
                <a:uLnTx/>
                <a:uFillTx/>
                <a:latin typeface="UTM Azuki" panose="02040603050506020204" pitchFamily="18" charset="0"/>
                <a:ea typeface="+mn-ea"/>
                <a:cs typeface="+mn-cs"/>
              </a:rPr>
              <a:t>LÊN NÀO!</a:t>
            </a:r>
            <a:endParaRPr kumimoji="0" lang="en-US" sz="8800" b="0" i="0" u="none" strike="noStrike" kern="1200" cap="none" spc="0" normalizeH="0" baseline="0" noProof="0" dirty="0">
              <a:ln>
                <a:noFill/>
              </a:ln>
              <a:solidFill>
                <a:srgbClr val="5CB5C3"/>
              </a:solidFill>
              <a:effectLst/>
              <a:uLnTx/>
              <a:uFillTx/>
              <a:latin typeface="UTM Azuki" panose="02040603050506020204" pitchFamily="18" charset="0"/>
              <a:ea typeface="+mn-ea"/>
              <a:cs typeface="+mn-cs"/>
            </a:endParaRPr>
          </a:p>
        </p:txBody>
      </p:sp>
      <p:pic>
        <p:nvPicPr>
          <p:cNvPr id="31" name="CẤM BUÔN BÁN, CẤM REUP">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551" y="2860339"/>
            <a:ext cx="2125354" cy="3778408"/>
          </a:xfrm>
          <a:prstGeom prst="rect">
            <a:avLst/>
          </a:prstGeom>
        </p:spPr>
      </p:pic>
      <p:pic>
        <p:nvPicPr>
          <p:cNvPr id="33" name="ĐC SHARE MIỄN PHÍ BỞI NK POWERSKILLS">
            <a:hlinkClick r:id="rId6" action="ppaction://hlinksldjump"/>
          </p:cNvPr>
          <p:cNvPicPr>
            <a:picLocks noChangeAspect="1"/>
          </p:cNvPicPr>
          <p:nvPr/>
        </p:nvPicPr>
        <p:blipFill>
          <a:blip r:embed="rId7">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4885340" y="1901893"/>
            <a:ext cx="2044557" cy="3046660"/>
          </a:xfrm>
          <a:prstGeom prst="rect">
            <a:avLst/>
          </a:prstGeom>
        </p:spPr>
      </p:pic>
      <p:pic>
        <p:nvPicPr>
          <p:cNvPr id="34" name="CẤM BUÔN BÁN, CẤM REUP">
            <a:hlinkClick r:id="rId8" action="ppaction://hlinksldjump"/>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55412" y="2506108"/>
            <a:ext cx="2713717" cy="3118644"/>
          </a:xfrm>
          <a:prstGeom prst="rect">
            <a:avLst/>
          </a:prstGeom>
        </p:spPr>
      </p:pic>
      <p:grpSp>
        <p:nvGrpSpPr>
          <p:cNvPr id="7" name="ĐC SHARE MIỄN PHÍ BỞI NK POWERSKILLS"/>
          <p:cNvGrpSpPr/>
          <p:nvPr/>
        </p:nvGrpSpPr>
        <p:grpSpPr>
          <a:xfrm>
            <a:off x="3956612" y="4749543"/>
            <a:ext cx="3341496" cy="2081580"/>
            <a:chOff x="3952172" y="4618272"/>
            <a:chExt cx="3595366" cy="2239728"/>
          </a:xfrm>
        </p:grpSpPr>
        <p:sp>
          <p:nvSpPr>
            <p:cNvPr id="5" name="Oval 4"/>
            <p:cNvSpPr/>
            <p:nvPr/>
          </p:nvSpPr>
          <p:spPr>
            <a:xfrm>
              <a:off x="5547359" y="5091948"/>
              <a:ext cx="1124903" cy="7325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nvGrpSpPr>
            <p:cNvPr id="22" name="Group 21"/>
            <p:cNvGrpSpPr/>
            <p:nvPr/>
          </p:nvGrpSpPr>
          <p:grpSpPr>
            <a:xfrm>
              <a:off x="3952172" y="4618272"/>
              <a:ext cx="3595366" cy="2239728"/>
              <a:chOff x="4001891" y="4717143"/>
              <a:chExt cx="3595366" cy="2239728"/>
            </a:xfrm>
          </p:grpSpPr>
          <p:pic>
            <p:nvPicPr>
              <p:cNvPr id="23" name="Picture 6" descr="Penguin Hi GIF - Penguin Hi Bye - Discover &amp; Share GIFs"/>
              <p:cNvPicPr>
                <a:picLocks noChangeAspect="1" noChangeArrowheads="1" noCrop="1"/>
              </p:cNvPicPr>
              <p:nvPr/>
            </p:nvPicPr>
            <p:blipFill>
              <a:blip r:embed="rId10">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4543773" y="4810848"/>
                <a:ext cx="3053484" cy="2146023"/>
              </a:xfrm>
              <a:prstGeom prst="rect">
                <a:avLst/>
              </a:prstGeom>
              <a:noFill/>
              <a:extLst>
                <a:ext uri="{909E8E84-426E-40DD-AFC4-6F175D3DCCD1}">
                  <a14:hiddenFill xmlns:a14="http://schemas.microsoft.com/office/drawing/2010/main">
                    <a:solidFill>
                      <a:srgbClr val="FFFFFF"/>
                    </a:solidFill>
                  </a14:hiddenFill>
                </a:ext>
              </a:extLst>
            </p:spPr>
          </p:pic>
          <p:sp>
            <p:nvSpPr>
              <p:cNvPr id="24" name="Oval Callout 23"/>
              <p:cNvSpPr/>
              <p:nvPr/>
            </p:nvSpPr>
            <p:spPr>
              <a:xfrm>
                <a:off x="4001891" y="4717143"/>
                <a:ext cx="1121652" cy="689659"/>
              </a:xfrm>
              <a:prstGeom prst="wedgeEllipseCallout">
                <a:avLst>
                  <a:gd name="adj1" fmla="val 45117"/>
                  <a:gd name="adj2" fmla="val 83679"/>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CỐ LÊN!</a:t>
                </a:r>
              </a:p>
            </p:txBody>
          </p:sp>
        </p:grpSp>
      </p:grpSp>
    </p:spTree>
    <p:extLst>
      <p:ext uri="{BB962C8B-B14F-4D97-AF65-F5344CB8AC3E}">
        <p14:creationId xmlns:p14="http://schemas.microsoft.com/office/powerpoint/2010/main" val="5128198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par>
                          <p:cTn id="8" fill="hold">
                            <p:stCondLst>
                              <p:cond delay="500"/>
                            </p:stCondLst>
                            <p:childTnLst>
                              <p:par>
                                <p:cTn id="9" presetID="26" presetClass="emph" presetSubtype="0" fill="hold" grpId="1" nodeType="afterEffect">
                                  <p:stCondLst>
                                    <p:cond delay="0"/>
                                  </p:stCondLst>
                                  <p:childTnLst>
                                    <p:animEffect transition="out" filter="fade">
                                      <p:cBhvr>
                                        <p:cTn id="10" dur="500" tmFilter="0, 0; .2, .5; .8, .5; 1, 0"/>
                                        <p:tgtEl>
                                          <p:spTgt spid="13"/>
                                        </p:tgtEl>
                                      </p:cBhvr>
                                    </p:animEffect>
                                    <p:animScale>
                                      <p:cBhvr>
                                        <p:cTn id="11"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1"/>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2.08333E-7 -2.59259E-6 L -2.08333E-7 0.00047 C 0.00104 -0.0037 0.00195 -0.0074 0.00313 -0.01088 C 0.00378 -0.01296 0.00482 -0.01458 0.00547 -0.01666 C 0.00573 -0.01782 0.00573 -0.01944 0.00612 -0.0206 C 0.00664 -0.02245 0.00716 -0.02407 0.00768 -0.02615 C 0.00833 -0.02893 0.00859 -0.03194 0.00925 -0.03472 C 0.00977 -0.03634 0.01029 -0.03819 0.01081 -0.04004 C 0.01107 -0.0412 0.01133 -0.04259 0.01159 -0.04421 C 0.01367 -0.06157 0.01341 -0.05949 0.01471 -0.07315 C 0.01406 -0.09213 0.01419 -0.11111 0.01315 -0.12963 C 0.01289 -0.13264 0.01133 -0.13426 0.01081 -0.13657 C 0.01016 -0.13889 0.01042 -0.14143 0.01003 -0.14352 C 0.00925 -0.14653 0.00781 -0.14907 0.00703 -0.15185 C 0.00651 -0.15324 0.00651 -0.15486 0.00612 -0.15602 C 0.00547 -0.15833 0.00469 -0.16065 0.00391 -0.16296 C 0.00247 -0.16713 0.00169 -0.16852 -2.08333E-7 -0.17245 C -0.00156 -0.18102 -0.00182 -0.18403 -0.00365 -0.19074 C -0.00417 -0.19236 -0.00482 -0.19328 -0.00521 -0.19467 C -0.00586 -0.19884 -0.00612 -0.20301 -0.00677 -0.20717 C -0.00716 -0.20833 -0.00807 -0.20972 -0.00833 -0.21134 C -0.00937 -0.2162 -0.00872 -0.22014 -0.00977 -0.22523 C -0.01315 -0.23842 -0.00977 -0.21713 -0.01289 -0.23611 C -0.01328 -0.23842 -0.01354 -0.24074 -0.01367 -0.24305 C -0.01406 -0.2449 -0.01445 -0.24676 -0.01445 -0.24861 C -0.01484 -0.25185 -0.01497 -0.25602 -0.01523 -0.25995 C -0.01549 -0.26296 -0.01589 -0.2662 -0.01589 -0.26921 C -0.01549 -0.28611 -0.01523 -0.30324 -0.01445 -0.32037 C -0.01419 -0.32801 -0.01328 -0.32801 -0.01133 -0.33541 C -0.01016 -0.34051 -0.01081 -0.34143 -0.00977 -0.34791 C -0.00937 -0.35254 -0.00794 -0.35856 -0.00677 -0.36319 C -0.00677 -0.36412 -0.00521 -0.38148 -0.00456 -0.38634 C -0.0043 -0.38796 -0.00404 -0.38935 -0.00365 -0.39051 C -0.00065 -0.42778 -0.0013 -0.41342 -0.00299 -0.47639 C -0.00325 -0.48102 -0.00417 -0.48541 -0.00456 -0.49004 C -0.0056 -0.50278 -0.0056 -0.5206 -0.00755 -0.53148 L -0.00911 -0.53981 L -0.01133 -0.53426 " pathEditMode="relative" rAng="0" ptsTypes="AAAAAAAAAAAAAAAAAAAAAAAAAAAAAAAAAAAAAA">
                                      <p:cBhvr>
                                        <p:cTn id="16" dur="5000" fill="hold"/>
                                        <p:tgtEl>
                                          <p:spTgt spid="31"/>
                                        </p:tgtEl>
                                        <p:attrNameLst>
                                          <p:attrName>ppt_x</p:attrName>
                                          <p:attrName>ppt_y</p:attrName>
                                        </p:attrNameLst>
                                      </p:cBhvr>
                                      <p:rCtr x="-65" y="-26968"/>
                                    </p:animMotion>
                                  </p:childTnLst>
                                </p:cTn>
                              </p:par>
                            </p:childTnLst>
                          </p:cTn>
                        </p:par>
                      </p:childTnLst>
                    </p:cTn>
                  </p:par>
                </p:childTnLst>
              </p:cTn>
              <p:nextCondLst>
                <p:cond evt="onClick" delay="0">
                  <p:tgtEl>
                    <p:spTgt spid="31"/>
                  </p:tgtEl>
                </p:cond>
              </p:nextCondLst>
            </p:seq>
            <p:seq concurrent="1" nextAc="seek">
              <p:cTn id="17" restart="whenNotActive" fill="hold" evtFilter="cancelBubble" nodeType="interactiveSeq">
                <p:stCondLst>
                  <p:cond evt="onClick" delay="0">
                    <p:tgtEl>
                      <p:spTgt spid="34"/>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2.91667E-6 -4.07407E-6 L 2.91667E-6 0.00047 C 0.01692 -0.02476 0.00781 -0.00763 0.00429 -0.05949 C 0.00299 -0.08101 0.0039 -0.06689 -0.00235 -0.0824 C -0.00352 -0.08518 -0.00365 -0.08796 -0.00469 -0.09074 C -0.00599 -0.09444 -0.00873 -0.09583 -0.01107 -0.09907 C -0.0168 -0.10601 -0.0099 -0.0993 -0.01563 -0.1074 C -0.01706 -0.10926 -0.01888 -0.11064 -0.02005 -0.11226 C -0.02188 -0.11458 -0.02292 -0.11713 -0.02435 -0.11944 L -0.0267 -0.12314 C -0.02761 -0.12407 -0.02826 -0.12523 -0.02891 -0.12638 L -0.03334 -0.13611 C -0.03399 -0.13773 -0.03464 -0.13935 -0.03542 -0.1412 L -0.03737 -0.14467 C -0.03633 -0.15509 -0.03516 -0.1662 -0.03334 -0.17662 C -0.03282 -0.17824 -0.03242 -0.17986 -0.03099 -0.18171 C -0.03034 -0.18287 -0.02826 -0.18402 -0.0267 -0.18518 C -0.02617 -0.1868 -0.02578 -0.18842 -0.02435 -0.18981 C -0.02344 -0.1912 -0.02136 -0.19236 -0.02005 -0.19375 C -0.01914 -0.19444 -0.01862 -0.19583 -0.01797 -0.19699 C -0.01237 -0.21689 -0.01979 -0.19652 -0.01107 -0.20995 C -0.00964 -0.2125 -0.00899 -0.21805 -0.00664 -0.2206 C -0.00573 -0.22199 -0.00417 -0.22314 -0.00235 -0.2243 C 0.00403 -0.2412 -0.00573 -0.21412 0.00221 -0.24189 C 0.00312 -0.24583 0.00495 -0.25 0.00638 -0.25416 C 0.01028 -0.27615 0.01028 -0.26967 0.00638 -0.30185 C 0.00612 -0.30509 0.00273 -0.30856 2.91667E-6 -0.31157 C -0.00144 -0.31273 -0.00352 -0.31365 -0.00469 -0.31504 C -0.00651 -0.31736 -0.00899 -0.32222 -0.00899 -0.32199 " pathEditMode="relative" rAng="0" ptsTypes="AAAAAAAAAAAAAAAAAAAAAAAAAAAAA">
                                      <p:cBhvr>
                                        <p:cTn id="21" dur="5000" fill="hold"/>
                                        <p:tgtEl>
                                          <p:spTgt spid="34"/>
                                        </p:tgtEl>
                                        <p:attrNameLst>
                                          <p:attrName>ppt_x</p:attrName>
                                          <p:attrName>ppt_y</p:attrName>
                                        </p:attrNameLst>
                                      </p:cBhvr>
                                      <p:rCtr x="-1380" y="-16088"/>
                                    </p:animMotion>
                                  </p:childTnLst>
                                </p:cTn>
                              </p:par>
                            </p:childTnLst>
                          </p:cTn>
                        </p:par>
                      </p:childTnLst>
                    </p:cTn>
                  </p:par>
                </p:childTnLst>
              </p:cTn>
              <p:nextCondLst>
                <p:cond evt="onClick" delay="0">
                  <p:tgtEl>
                    <p:spTgt spid="34"/>
                  </p:tgtEl>
                </p:cond>
              </p:nextCondLst>
            </p:seq>
            <p:seq concurrent="1" nextAc="seek">
              <p:cTn id="22" restart="whenNotActive" fill="hold" evtFilter="cancelBubble" nodeType="interactiveSeq">
                <p:stCondLst>
                  <p:cond evt="onClick" delay="0">
                    <p:tgtEl>
                      <p:spTgt spid="33"/>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4.79167E-6 4.44444E-6 L 4.79167E-6 0.00046 C 0.00013 -0.00811 0.00052 -0.01621 0.00091 -0.02408 C 0.00117 -0.03056 0.00182 -0.03704 0.00182 -0.04352 C 0.00182 -0.05394 0.00273 -0.06459 0.00091 -0.07477 C -0.00105 -0.0845 -0.00456 -0.08172 -0.0086 -0.0845 C -0.00964 -0.08519 -0.01068 -0.08588 -0.01133 -0.08681 C -0.0125 -0.0882 -0.01784 -0.09838 -0.01797 -0.09885 C -0.01836 -0.1 -0.01849 -0.10139 -0.01888 -0.10255 C -0.0198 -0.10394 -0.02084 -0.10487 -0.02175 -0.10625 L -0.02357 -0.11343 C -0.02396 -0.11459 -0.0237 -0.11644 -0.02461 -0.1169 L -0.02722 -0.11945 C -0.02683 -0.12338 -0.02722 -0.12825 -0.02553 -0.13149 L -0.02175 -0.13866 C -0.0211 -0.14028 -0.0198 -0.14098 -0.01888 -0.14237 C -0.01472 -0.15024 -0.0198 -0.14491 -0.0142 -0.14977 C -0.00743 -0.16274 -0.01797 -0.14283 -0.00951 -0.15695 C -0.00821 -0.15926 -0.00652 -0.16158 -0.00573 -0.16412 C -0.00547 -0.16528 -0.00534 -0.16667 -0.00482 -0.16783 C -0.00066 -0.17593 -0.00326 -0.16713 4.79167E-6 -0.175 C 0.00026 -0.17639 0.00026 -0.17755 0.00091 -0.17848 C 0.00156 -0.18033 0.00286 -0.18172 0.00377 -0.18334 C 0.01132 -0.20116 0.00104 -0.18079 0.00755 -0.19306 C 0.00768 -0.19537 0.00794 -0.19792 0.00846 -0.20024 C 0.00859 -0.20162 0.00898 -0.20278 0.00937 -0.20394 C 0.00976 -0.20556 0.01002 -0.20718 0.01028 -0.2088 C 0.01067 -0.21112 0.0108 -0.21366 0.01132 -0.21598 C 0.01171 -0.21829 0.01263 -0.22061 0.01315 -0.22315 C 0.01354 -0.22547 0.0138 -0.22801 0.01406 -0.23033 C 0.01432 -0.23241 0.01471 -0.2345 0.01523 -0.23635 C 0.01471 -0.24422 0.01458 -0.25232 0.01406 -0.26042 C 0.01393 -0.2625 0.01341 -0.26436 0.01315 -0.26644 C 0.0121 -0.27223 0.01223 -0.2713 0.01028 -0.27732 C 0.00976 -0.28125 0.00859 -0.29121 0.00755 -0.29422 L 0.00559 -0.29908 C 0.00494 -0.30394 0.00429 -0.3088 0.00377 -0.31366 C 0.00338 -0.31621 0.00286 -0.31922 0.00273 -0.322 C 0.0026 -0.32524 0.00273 -0.32848 0.00273 -0.33172 " pathEditMode="relative" rAng="0" ptsTypes="AAAAAAAAAAAAAAAAAAAAAAAAAAAAAAAAAAAAAAA">
                                      <p:cBhvr>
                                        <p:cTn id="26" dur="5000" fill="hold"/>
                                        <p:tgtEl>
                                          <p:spTgt spid="33"/>
                                        </p:tgtEl>
                                        <p:attrNameLst>
                                          <p:attrName>ppt_x</p:attrName>
                                          <p:attrName>ppt_y</p:attrName>
                                        </p:attrNameLst>
                                      </p:cBhvr>
                                      <p:rCtr x="-599" y="-16574"/>
                                    </p:animMotion>
                                  </p:childTnLst>
                                </p:cTn>
                              </p:par>
                            </p:childTnLst>
                          </p:cTn>
                        </p:par>
                      </p:childTnLst>
                    </p:cTn>
                  </p:par>
                </p:childTnLst>
              </p:cTn>
              <p:nextCondLst>
                <p:cond evt="onClick" delay="0">
                  <p:tgtEl>
                    <p:spTgt spid="33"/>
                  </p:tgtEl>
                </p:cond>
              </p:nextCondLst>
            </p:seq>
          </p:childTnLst>
        </p:cTn>
      </p:par>
    </p:tnLst>
    <p:bldLst>
      <p:bldP spid="13" grpId="0" animBg="1"/>
      <p:bldP spid="1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4"/>
          <a:srcRect l="3247" t="19426" r="3668" b="4034"/>
          <a:stretch/>
        </p:blipFill>
        <p:spPr>
          <a:xfrm>
            <a:off x="0" y="-57150"/>
            <a:ext cx="12192000" cy="6915150"/>
          </a:xfrm>
          <a:prstGeom prst="rect">
            <a:avLst/>
          </a:prstGeom>
        </p:spPr>
      </p:pic>
      <p:pic>
        <p:nvPicPr>
          <p:cNvPr id="32" name="Picture 31"/>
          <p:cNvPicPr>
            <a:picLocks noChangeAspect="1"/>
          </p:cNvPicPr>
          <p:nvPr/>
        </p:nvPicPr>
        <p:blipFill>
          <a:blip r:embed="rId5">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5343596" y="-78351"/>
            <a:ext cx="2920902" cy="2920902"/>
          </a:xfrm>
          <a:prstGeom prst="rect">
            <a:avLst/>
          </a:prstGeom>
        </p:spPr>
      </p:pic>
      <p:pic>
        <p:nvPicPr>
          <p:cNvPr id="33" name="Picture 32"/>
          <p:cNvPicPr>
            <a:picLocks noChangeAspect="1"/>
          </p:cNvPicPr>
          <p:nvPr/>
        </p:nvPicPr>
        <p:blipFill>
          <a:blip r:embed="rId6" cstate="print">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3287741" y="1515624"/>
            <a:ext cx="1192492" cy="1776970"/>
          </a:xfrm>
          <a:prstGeom prst="rect">
            <a:avLst/>
          </a:prstGeom>
        </p:spPr>
      </p:pic>
      <p:pic>
        <p:nvPicPr>
          <p:cNvPr id="9" name="Picture 6"/>
          <p:cNvPicPr>
            <a:picLocks noChangeAspect="1" noChangeArrowheads="1" noCrop="1"/>
          </p:cNvPicPr>
          <p:nvPr/>
        </p:nvPicPr>
        <p:blipFill>
          <a:blip r:embed="rId7">
            <a:clrChange>
              <a:clrFrom>
                <a:srgbClr val="FFF1D7"/>
              </a:clrFrom>
              <a:clrTo>
                <a:srgbClr val="FFF1D7">
                  <a:alpha val="0"/>
                </a:srgbClr>
              </a:clrTo>
            </a:clrChange>
            <a:extLst>
              <a:ext uri="{28A0092B-C50C-407E-A947-70E740481C1C}">
                <a14:useLocalDpi xmlns:a14="http://schemas.microsoft.com/office/drawing/2010/main" val="0"/>
              </a:ext>
            </a:extLst>
          </a:blip>
          <a:stretch>
            <a:fillRect/>
          </a:stretch>
        </p:blipFill>
        <p:spPr bwMode="auto">
          <a:xfrm>
            <a:off x="8224727" y="994129"/>
            <a:ext cx="1865970" cy="257076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49774" y="2446022"/>
            <a:ext cx="5369939" cy="4453891"/>
          </a:xfrm>
          <a:prstGeom prst="rect">
            <a:avLst/>
          </a:prstGeom>
        </p:spPr>
      </p:pic>
      <p:pic>
        <p:nvPicPr>
          <p:cNvPr id="14" name="Picture 12" descr="Káº¿t quáº£ hÃ¬nh áº£nh cho win text gif">
            <a:hlinkClick r:id="rId8" action="ppaction://hlinksldjump"/>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613906" y="3123928"/>
            <a:ext cx="3200210" cy="320021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Káº¿t quáº£ hÃ¬nh áº£nh cho win text gif">
            <a:hlinkClick r:id="rId8" action="ppaction://hlinksldjump"/>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2828663">
            <a:off x="8152257" y="3322679"/>
            <a:ext cx="3200210" cy="3200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1679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8.33333E-7 -4.07407E-6 L -8.33333E-7 -4.07407E-6 C -0.00312 -0.00069 -0.00638 -4.07407E-6 -0.00937 -0.00162 C -0.01054 -0.00208 -0.01093 -0.00463 -0.01171 -0.00578 C -0.01276 -0.00694 -0.01406 -0.00717 -0.01484 -0.00856 C -0.01692 -0.01134 -0.01823 -0.0155 -0.02031 -0.01828 C -0.02291 -0.02152 -0.02591 -0.02384 -0.02812 -0.028 C -0.0289 -0.02939 -0.02968 -0.03078 -0.03046 -0.03217 C -0.03203 -0.03402 -0.03385 -0.03518 -0.03515 -0.03773 C -0.03593 -0.03912 -0.03671 -0.0405 -0.0375 -0.04189 C -0.03906 -0.04375 -0.04218 -0.04745 -0.04218 -0.04745 C -0.0427 -0.04884 -0.0431 -0.05046 -0.04375 -0.05162 C -0.0444 -0.05254 -0.04544 -0.05208 -0.04609 -0.053 C -0.04726 -0.05416 -0.0483 -0.05555 -0.04921 -0.05717 C -0.05117 -0.05995 -0.05403 -0.06574 -0.05468 -0.06967 L -0.05546 -0.07384 C -0.0552 -0.07708 -0.05546 -0.08055 -0.05468 -0.08356 C -0.05403 -0.08611 -0.04791 -0.08888 -0.04765 -0.08912 C -0.04661 -0.09004 -0.0457 -0.09097 -0.04453 -0.09189 C -0.04296 -0.09282 -0.03906 -0.09398 -0.0375 -0.09467 C -0.03671 -0.0949 -0.03606 -0.0956 -0.03515 -0.09606 C -0.03268 -0.09722 -0.02526 -0.1 -0.02421 -0.10023 L 0.01875 -0.10162 L 0.02657 -0.10439 C 0.02787 -0.10486 0.02917 -0.10486 0.03047 -0.10578 C 0.03373 -0.10763 0.0319 -0.10671 0.03594 -0.10856 C 0.03646 -0.10995 0.03685 -0.11134 0.0375 -0.11273 C 0.03815 -0.11458 0.03907 -0.1162 0.03985 -0.11828 C 0.04037 -0.1199 0.04089 -0.12199 0.04141 -0.12384 C 0.04115 -0.13032 0.04141 -0.1368 0.04063 -0.14328 C 0.04037 -0.14513 0.03894 -0.14583 0.03829 -0.14745 C 0.03763 -0.14861 0.03737 -0.15046 0.03672 -0.15162 C 0.03438 -0.15555 0.03451 -0.15347 0.03204 -0.15578 C 0.03112 -0.15648 0.03047 -0.15763 0.02969 -0.15856 C 0.0293 -0.15879 0.02448 -0.16226 0.02344 -0.16273 C 0.02162 -0.16319 0.0198 -0.16365 0.01797 -0.16412 C 0.01485 -0.16458 0.01172 -0.16527 0.0086 -0.1655 C -0.01432 -0.16574 -0.03724 -0.1655 -0.06015 -0.1655 " pathEditMode="relative" ptsTypes="AAAAAAAAAAAAAAAAAAAAAAAAAAAAAAAAAAAAAA">
                                      <p:cBhvr>
                                        <p:cTn id="6" dur="5000" fill="hold"/>
                                        <p:tgtEl>
                                          <p:spTgt spid="32"/>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1.66667E-6 2.59259E-6 L -1.66667E-6 0.00023 C -0.00234 -0.00232 -0.00482 -0.0044 -0.00703 -0.00695 C -0.0082 -0.00857 -0.00898 -0.01088 -0.01015 -0.0125 C -0.01081 -0.01366 -0.01172 -0.01435 -0.0125 -0.01528 C -0.01575 -0.02431 -0.01185 -0.01435 -0.01719 -0.025 C -0.01797 -0.02685 -0.01862 -0.02894 -0.01953 -0.03056 C -0.02278 -0.03727 -0.02252 -0.03658 -0.02578 -0.04028 C -0.02656 -0.0426 -0.02708 -0.04537 -0.02812 -0.04722 C -0.02877 -0.04861 -0.02982 -0.04885 -0.03047 -0.05 C -0.03164 -0.05232 -0.03255 -0.05463 -0.03359 -0.05695 C -0.03555 -0.06783 -0.03594 -0.06783 -0.03359 -0.08611 C -0.0332 -0.08889 -0.03138 -0.08982 -0.03047 -0.09167 C -0.02982 -0.09306 -0.02956 -0.09468 -0.0289 -0.09584 C -0.02786 -0.09769 -0.02474 -0.10139 -0.02344 -0.10278 C -0.02291 -0.10417 -0.02252 -0.10602 -0.02187 -0.10695 C -0.01849 -0.11227 -0.01797 -0.11204 -0.01484 -0.11389 C -0.0138 -0.11574 -0.01263 -0.1176 -0.01172 -0.11945 C -0.01107 -0.12084 -0.01081 -0.12246 -0.01015 -0.12361 C -0.0095 -0.125 -0.00846 -0.12547 -0.00781 -0.12639 C -0.0069 -0.12778 -0.00625 -0.12917 -0.00547 -0.13056 C -0.00521 -0.13195 -0.00508 -0.13357 -0.00469 -0.13472 C -0.00377 -0.13773 -0.00156 -0.14306 -0.00156 -0.14283 C -0.0013 -0.14537 -0.00104 -0.14792 -0.00078 -0.15 C -0.00052 -0.15162 -0.00013 -0.15278 -1.66667E-6 -0.15417 C 0.00039 -0.15602 0.00052 -0.15787 0.00091 -0.15972 C 0.00052 -0.16991 0.00052 -0.18033 -1.66667E-6 -0.19028 C -1.66667E-6 -0.1919 -0.00026 -0.19352 -0.00078 -0.19445 C -0.00208 -0.19769 -0.00325 -0.20162 -0.00547 -0.20278 C -0.00859 -0.20463 -0.01159 -0.20695 -0.01484 -0.20834 C -0.02461 -0.21273 -0.01237 -0.20718 -0.02031 -0.21111 C -0.02135 -0.21181 -0.02239 -0.21204 -0.02344 -0.2125 C -0.02656 -0.21459 -0.02695 -0.21621 -0.02969 -0.21945 C -0.03177 -0.22222 -0.03268 -0.22246 -0.03437 -0.22639 C -0.0345 -0.22685 -0.03437 -0.22732 -0.03437 -0.22778 " pathEditMode="relative" rAng="0" ptsTypes="AAAAAAAAAAAAAAAAAAAAAAAAAAAAAAAAAAA">
                                      <p:cBhvr>
                                        <p:cTn id="8" dur="5000" fill="hold"/>
                                        <p:tgtEl>
                                          <p:spTgt spid="9"/>
                                        </p:tgtEl>
                                        <p:attrNameLst>
                                          <p:attrName>ppt_x</p:attrName>
                                          <p:attrName>ppt_y</p:attrName>
                                        </p:attrNameLst>
                                      </p:cBhvr>
                                      <p:rCtr x="-1719" y="-11389"/>
                                    </p:animMotion>
                                  </p:childTnLst>
                                </p:cTn>
                              </p:par>
                              <p:par>
                                <p:cTn id="9" presetID="0" presetClass="path" presetSubtype="0" accel="50000" decel="50000" fill="hold" nodeType="withEffect">
                                  <p:stCondLst>
                                    <p:cond delay="0"/>
                                  </p:stCondLst>
                                  <p:childTnLst>
                                    <p:animMotion origin="layout" path="M -2.91667E-6 6.2963E-6 L -2.91667E-6 6.2963E-6 C -0.00976 -0.0243 0.00287 0.0051 -0.01015 -0.01805 C -0.01393 -0.02476 -0.01198 -0.02291 -0.01562 -0.02499 C -0.01666 -0.02638 -0.01771 -0.028 -0.01875 -0.02916 C -0.02122 -0.0324 -0.02174 -0.0324 -0.02422 -0.0361 C -0.0276 -0.0412 -0.02604 -0.04097 -0.03047 -0.04583 C -0.03125 -0.04675 -0.03203 -0.04675 -0.03281 -0.04722 C -0.03646 -0.05393 -0.03424 -0.05046 -0.03984 -0.05694 L -0.04218 -0.05972 C -0.04284 -0.06157 -0.04531 -0.06759 -0.04531 -0.06944 C -0.04557 -0.07893 -0.04505 -0.08819 -0.04453 -0.09722 C -0.04453 -0.09884 -0.04414 -0.10022 -0.04375 -0.10138 C -0.04284 -0.10439 -0.04232 -0.10833 -0.04062 -0.10972 C -0.03906 -0.1111 -0.03763 -0.11296 -0.03593 -0.11388 C -0.03398 -0.11527 -0.0319 -0.11666 -0.02968 -0.11666 L 0.02657 -0.11805 C 0.02761 -0.11851 0.02865 -0.11874 0.02969 -0.11944 C 0.03047 -0.12013 0.03112 -0.12152 0.03203 -0.12222 C 0.03295 -0.12337 0.03412 -0.12407 0.03516 -0.12499 C 0.03711 -0.13055 0.03828 -0.13217 0.03907 -0.13749 C 0.03933 -0.14027 0.03959 -0.14305 0.03985 -0.14583 C 0.03959 -0.15323 0.03998 -0.16087 0.03907 -0.16805 C 0.03854 -0.17152 0.03776 -0.17592 0.03594 -0.17638 L 0.03203 -0.17777 C 0.03099 -0.1787 0.02995 -0.17985 0.02891 -0.18055 C 0.02617 -0.18263 0.0263 -0.18171 0.02344 -0.18333 C 0.02201 -0.18425 0.02084 -0.18564 0.01953 -0.1861 C 0.0168 -0.18726 0.00534 -0.18888 0.00391 -0.18888 C -0.00104 -0.19189 0.00326 -0.18981 -0.00547 -0.19166 C -0.00703 -0.19212 -0.00859 -0.19259 -0.01015 -0.19305 C -0.01093 -0.19397 -0.01172 -0.19513 -0.0125 -0.19583 C -0.01901 -0.20161 -0.01054 -0.19212 -0.01718 -0.19999 C -0.02096 -0.16689 -0.0194 -0.18587 -0.01797 -0.1236 C -0.01784 -0.11735 -0.01732 -0.11712 -0.01562 -0.11249 C -0.01458 -0.10323 -0.01562 -0.10833 -0.01328 -0.10138 C -0.0125 -0.0993 -0.01211 -0.09629 -0.01093 -0.09444 C -0.00963 -0.09259 -0.00781 -0.09189 -0.00625 -0.09027 C -0.00521 -0.08911 -0.00429 -0.08726 -0.00312 -0.0861 C -0.00169 -0.08495 -2.91667E-6 -0.08425 0.00157 -0.08333 L 0.00391 -0.08194 C 0.01615 -0.08518 0.01706 -0.08147 0.02422 -0.09027 C 0.02552 -0.09212 0.02683 -0.09397 0.02813 -0.09583 C 0.02839 -0.09722 0.02839 -0.09884 0.02891 -0.09999 C 0.02956 -0.10208 0.03073 -0.10347 0.03125 -0.10555 C 0.03177 -0.10833 0.03151 -0.11134 0.03203 -0.11388 C 0.03255 -0.11735 0.0336 -0.12036 0.03438 -0.1236 C 0.03607 -0.14259 0.03386 -0.12222 0.03672 -0.13888 C 0.03698 -0.1412 0.03711 -0.14374 0.0375 -0.14583 C 0.03763 -0.14745 0.03802 -0.1486 0.03828 -0.14999 C 0.03763 -0.17268 0.03815 -0.17546 0.03672 -0.19166 C 0.03646 -0.19421 0.0362 -0.19652 0.03594 -0.1986 C 0.0336 -0.21319 0.03529 -0.20138 0.03282 -0.21249 C 0.02995 -0.22499 0.03268 -0.21712 0.02969 -0.22499 C 0.02943 -0.22685 0.02904 -0.2287 0.02891 -0.23055 C 0.02852 -0.23356 0.02813 -0.23888 0.02735 -0.24166 C 0.02709 -0.24235 0.02683 -0.24259 0.02657 -0.24305 " pathEditMode="relative" ptsTypes="AAAAAAAAAAAAAAAAAAAAAAAAAAAAAAAAAAAAAAAAAAAAAAAAAAAAAAAAA">
                                      <p:cBhvr>
                                        <p:cTn id="10" dur="5000" fill="hold"/>
                                        <p:tgtEl>
                                          <p:spTgt spid="33"/>
                                        </p:tgtEl>
                                        <p:attrNameLst>
                                          <p:attrName>ppt_x</p:attrName>
                                          <p:attrName>ppt_y</p:attrName>
                                        </p:attrNameLst>
                                      </p:cBhvr>
                                    </p:animMotion>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subTnLst>
                                    <p:audio>
                                      <p:cMediaNode>
                                        <p:cTn display="0" masterRel="sameClick">
                                          <p:stCondLst>
                                            <p:cond evt="begin" delay="0">
                                              <p:tn val="11"/>
                                            </p:cond>
                                          </p:stCondLst>
                                          <p:endCondLst>
                                            <p:cond evt="onStopAudio" delay="0">
                                              <p:tgtEl>
                                                <p:sldTgt/>
                                              </p:tgtEl>
                                            </p:cond>
                                          </p:endCondLst>
                                        </p:cTn>
                                        <p:tgtEl>
                                          <p:sndTgt r:embed="rId3" name="Tieng-yeah-tre-con-www_nhacchuongvui_com.wav"/>
                                        </p:tgtEl>
                                      </p:cMediaNode>
                                    </p:audio>
                                  </p:sub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subTnLst>
                                    <p:audio>
                                      <p:cMediaNode>
                                        <p:cTn display="0" masterRel="sameClick">
                                          <p:stCondLst>
                                            <p:cond evt="begin" delay="0">
                                              <p:tn val="14"/>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3" name="Rectangle 22"/>
          <p:cNvSpPr/>
          <p:nvPr/>
        </p:nvSpPr>
        <p:spPr>
          <a:xfrm>
            <a:off x="772629" y="1333399"/>
            <a:ext cx="10500851" cy="164030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a:ea typeface="+mn-ea"/>
              <a:cs typeface="+mn-cs"/>
            </a:endParaRPr>
          </a:p>
        </p:txBody>
      </p:sp>
      <p:sp>
        <p:nvSpPr>
          <p:cNvPr id="24" name="TextBox 23"/>
          <p:cNvSpPr txBox="1"/>
          <p:nvPr/>
        </p:nvSpPr>
        <p:spPr>
          <a:xfrm>
            <a:off x="1479664" y="1740332"/>
            <a:ext cx="1033942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800" b="1"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Trong </a:t>
            </a:r>
            <a:r>
              <a:rPr kumimoji="0" lang="en-US" altLang="en-US" sz="4800" b="1" i="1"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các</a:t>
            </a:r>
            <a:r>
              <a:rPr kumimoji="0" lang="en-US" altLang="en-US" sz="4800" b="1"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altLang="en-US" sz="4800" b="1" i="1"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từ</a:t>
            </a:r>
            <a:r>
              <a:rPr kumimoji="0" lang="en-US" altLang="en-US" sz="4800" b="1"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altLang="en-US" sz="4800" b="1" i="1"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sau</a:t>
            </a:r>
            <a:r>
              <a:rPr kumimoji="0" lang="en-US" altLang="en-US" sz="4800" b="1"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altLang="en-US" sz="4800" b="1" i="1"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từ</a:t>
            </a:r>
            <a:r>
              <a:rPr kumimoji="0" lang="en-US" altLang="en-US" sz="4800" b="1"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altLang="en-US" sz="4800" b="1" i="1"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nào</a:t>
            </a:r>
            <a:r>
              <a:rPr kumimoji="0" lang="en-US" altLang="en-US" sz="4800" b="1"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altLang="en-US" sz="4800" b="1" i="1"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là</a:t>
            </a:r>
            <a:r>
              <a:rPr kumimoji="0" lang="en-US" altLang="en-US" sz="4800" b="1"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altLang="en-US" sz="4800" b="1" i="1"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tính</a:t>
            </a:r>
            <a:r>
              <a:rPr kumimoji="0" lang="en-US" altLang="en-US" sz="4800" b="1"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altLang="en-US" sz="4800" b="1" i="1"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từ</a:t>
            </a:r>
            <a:r>
              <a:rPr kumimoji="0" lang="en-US" altLang="en-US" sz="4800" b="1"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a:t>
            </a:r>
          </a:p>
        </p:txBody>
      </p:sp>
      <p:sp>
        <p:nvSpPr>
          <p:cNvPr id="25" name="Rectangle 24"/>
          <p:cNvSpPr/>
          <p:nvPr/>
        </p:nvSpPr>
        <p:spPr>
          <a:xfrm>
            <a:off x="6671600" y="4105275"/>
            <a:ext cx="4683803" cy="80833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9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B. </a:t>
            </a:r>
            <a:r>
              <a:rPr kumimoji="0" lang="en-US" sz="49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thơm</a:t>
            </a:r>
            <a:r>
              <a:rPr kumimoji="0" lang="en-US" sz="4900" b="1" i="0" u="none" strike="noStrike" kern="1200" cap="none" spc="0" normalizeH="0" noProof="0" dirty="0">
                <a:ln>
                  <a:noFill/>
                </a:ln>
                <a:solidFill>
                  <a:prstClr val="white"/>
                </a:solidFill>
                <a:effectLst/>
                <a:uLnTx/>
                <a:uFillTx/>
                <a:latin typeface="Times New Roman" pitchFamily="18" charset="0"/>
                <a:ea typeface="+mn-ea"/>
                <a:cs typeface="Times New Roman" pitchFamily="18" charset="0"/>
              </a:rPr>
              <a:t> </a:t>
            </a:r>
            <a:r>
              <a:rPr kumimoji="0" lang="en-US" sz="4900" b="1" i="0" u="none" strike="noStrike" kern="1200" cap="none" spc="0" normalizeH="0" noProof="0" dirty="0" err="1">
                <a:ln>
                  <a:noFill/>
                </a:ln>
                <a:solidFill>
                  <a:prstClr val="white"/>
                </a:solidFill>
                <a:effectLst/>
                <a:uLnTx/>
                <a:uFillTx/>
                <a:latin typeface="Times New Roman" pitchFamily="18" charset="0"/>
                <a:ea typeface="+mn-ea"/>
                <a:cs typeface="Times New Roman" pitchFamily="18" charset="0"/>
              </a:rPr>
              <a:t>lừng</a:t>
            </a:r>
            <a:endParaRPr kumimoji="0" lang="en-US" sz="49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6" name="Rectangle 25"/>
          <p:cNvSpPr/>
          <p:nvPr/>
        </p:nvSpPr>
        <p:spPr>
          <a:xfrm>
            <a:off x="854552" y="4124326"/>
            <a:ext cx="4683803" cy="77214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9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A.gieo</a:t>
            </a:r>
            <a:r>
              <a:rPr kumimoji="0" lang="en-US" sz="49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49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hạt</a:t>
            </a:r>
            <a:endParaRPr kumimoji="0" lang="en-US" sz="49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7" name="Rectangle 26"/>
          <p:cNvSpPr/>
          <p:nvPr/>
        </p:nvSpPr>
        <p:spPr>
          <a:xfrm>
            <a:off x="6649377" y="5271985"/>
            <a:ext cx="4683803" cy="80628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9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D. </a:t>
            </a:r>
            <a:r>
              <a:rPr kumimoji="0" lang="en-US" sz="49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chạy</a:t>
            </a:r>
            <a:endParaRPr kumimoji="0" lang="en-US" sz="49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8" name="Rectangle 27"/>
          <p:cNvSpPr/>
          <p:nvPr/>
        </p:nvSpPr>
        <p:spPr>
          <a:xfrm>
            <a:off x="854552" y="5271985"/>
            <a:ext cx="4683803" cy="80628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900" b="1" dirty="0" err="1">
                <a:solidFill>
                  <a:prstClr val="white"/>
                </a:solidFill>
                <a:latin typeface="Times New Roman" pitchFamily="18" charset="0"/>
                <a:cs typeface="Times New Roman" pitchFamily="18" charset="0"/>
              </a:rPr>
              <a:t>C.bơi</a:t>
            </a:r>
            <a:r>
              <a:rPr lang="en-US" sz="4900" b="1" dirty="0">
                <a:solidFill>
                  <a:prstClr val="white"/>
                </a:solidFill>
                <a:latin typeface="Times New Roman" pitchFamily="18" charset="0"/>
                <a:cs typeface="Times New Roman" pitchFamily="18" charset="0"/>
              </a:rPr>
              <a:t> </a:t>
            </a:r>
            <a:r>
              <a:rPr kumimoji="0" lang="en-US" sz="4900" b="1" i="0" u="none" strike="noStrike" kern="1200" cap="none" spc="0" normalizeH="0" noProof="0" dirty="0" err="1">
                <a:ln>
                  <a:noFill/>
                </a:ln>
                <a:solidFill>
                  <a:prstClr val="white"/>
                </a:solidFill>
                <a:effectLst/>
                <a:uLnTx/>
                <a:uFillTx/>
                <a:latin typeface="Times New Roman" pitchFamily="18" charset="0"/>
                <a:ea typeface="+mn-ea"/>
                <a:cs typeface="Times New Roman" pitchFamily="18" charset="0"/>
              </a:rPr>
              <a:t>lội</a:t>
            </a:r>
            <a:endParaRPr kumimoji="0" lang="en-US" sz="49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pic>
        <p:nvPicPr>
          <p:cNvPr id="29"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497140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27380" y="497140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09602" y="395256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479982" y="357656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128082"/>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6"/>
                  </p:tgtEl>
                </p:cond>
              </p:nextCondLst>
            </p:seq>
            <p:seq concurrent="1" nextAc="seek">
              <p:cTn id="7" restart="whenNotActive" fill="hold" evtFilter="cancelBubble" nodeType="interactiveSeq">
                <p:stCondLst>
                  <p:cond evt="onClick" delay="0">
                    <p:tgtEl>
                      <p:spTgt spid="2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8"/>
                  </p:tgtEl>
                </p:cond>
              </p:nextCondLst>
            </p:seq>
            <p:seq concurrent="1" nextAc="seek">
              <p:cTn id="12" restart="whenNotActive" fill="hold" evtFilter="cancelBubble" nodeType="interactiveSeq">
                <p:stCondLst>
                  <p:cond evt="onClick" delay="0">
                    <p:tgtEl>
                      <p:spTgt spid="2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7"/>
                  </p:tgtEl>
                </p:cond>
              </p:nextCondLst>
            </p:seq>
            <p:seq concurrent="1" nextAc="seek">
              <p:cTn id="17" restart="whenNotActive" fill="hold" evtFilter="cancelBubble" nodeType="interactiveSeq">
                <p:stCondLst>
                  <p:cond evt="onClick" delay="0">
                    <p:tgtEl>
                      <p:spTgt spid="25"/>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2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3" name="Rectangle 22"/>
          <p:cNvSpPr/>
          <p:nvPr/>
        </p:nvSpPr>
        <p:spPr>
          <a:xfrm>
            <a:off x="854552" y="1100495"/>
            <a:ext cx="10500851" cy="2108215"/>
          </a:xfrm>
          <a:prstGeom prst="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a:ea typeface="+mn-ea"/>
              <a:cs typeface="+mn-cs"/>
            </a:endParaRPr>
          </a:p>
        </p:txBody>
      </p:sp>
      <p:sp>
        <p:nvSpPr>
          <p:cNvPr id="24" name="TextBox 23"/>
          <p:cNvSpPr txBox="1"/>
          <p:nvPr/>
        </p:nvSpPr>
        <p:spPr>
          <a:xfrm>
            <a:off x="809626" y="1603346"/>
            <a:ext cx="1106706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Đâu</a:t>
            </a:r>
            <a:r>
              <a:rPr kumimoji="0" lang="en-US" sz="4400" b="1" i="1"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4400" b="1" i="1"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là</a:t>
            </a:r>
            <a:r>
              <a:rPr kumimoji="0" lang="en-US" sz="4400" b="1" i="1"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4400" b="1" i="1"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tính</a:t>
            </a:r>
            <a:r>
              <a:rPr kumimoji="0" lang="en-US" sz="4400" b="1" i="1"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4400" b="1" i="1"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từ</a:t>
            </a:r>
            <a:r>
              <a:rPr kumimoji="0" lang="en-US" sz="4400" b="1" i="1"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4400" b="1" i="1"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chỉ</a:t>
            </a:r>
            <a:r>
              <a:rPr kumimoji="0" lang="en-US" sz="4400" b="1" i="1"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4400" b="1" i="1"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đặc</a:t>
            </a:r>
            <a:r>
              <a:rPr kumimoji="0" lang="en-US" sz="4400" b="1" i="1"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lang="en-US" sz="4400" b="1" i="1" dirty="0" err="1">
                <a:solidFill>
                  <a:sysClr val="windowText" lastClr="000000"/>
                </a:solidFill>
                <a:latin typeface="Times New Roman" pitchFamily="18" charset="0"/>
                <a:cs typeface="Times New Roman" pitchFamily="18" charset="0"/>
              </a:rPr>
              <a:t>điểm</a:t>
            </a:r>
            <a:r>
              <a:rPr lang="en-US" sz="4400" b="1" i="1" dirty="0">
                <a:solidFill>
                  <a:sysClr val="windowText" lastClr="000000"/>
                </a:solidFill>
                <a:latin typeface="Times New Roman" pitchFamily="18" charset="0"/>
                <a:cs typeface="Times New Roman" pitchFamily="18" charset="0"/>
              </a:rPr>
              <a:t> </a:t>
            </a:r>
            <a:r>
              <a:rPr kumimoji="0" lang="en-US" sz="4400" b="1" i="1"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sự</a:t>
            </a:r>
            <a:r>
              <a:rPr kumimoji="0" lang="en-US" sz="4400" b="1" i="1"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4400" b="1" i="1"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vật</a:t>
            </a:r>
            <a:r>
              <a:rPr kumimoji="0" lang="en-US" sz="4400" b="1" i="1"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a:t>
            </a:r>
            <a:endParaRPr kumimoji="0" lang="en-US" altLang="en-US" sz="4400" b="1" i="1"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endParaRPr>
          </a:p>
        </p:txBody>
      </p:sp>
      <p:sp>
        <p:nvSpPr>
          <p:cNvPr id="25" name="Rectangle 24"/>
          <p:cNvSpPr/>
          <p:nvPr/>
        </p:nvSpPr>
        <p:spPr>
          <a:xfrm>
            <a:off x="6671600" y="522390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Times New Roman" pitchFamily="18" charset="0"/>
                <a:cs typeface="Times New Roman" pitchFamily="18" charset="0"/>
              </a:rPr>
              <a:t>D. n</a:t>
            </a:r>
            <a:r>
              <a:rPr lang="en-US" sz="4000" b="1" noProof="0" dirty="0" err="1">
                <a:solidFill>
                  <a:prstClr val="white"/>
                </a:solidFill>
                <a:latin typeface="Times New Roman" pitchFamily="18" charset="0"/>
                <a:cs typeface="Times New Roman" pitchFamily="18" charset="0"/>
              </a:rPr>
              <a:t>hỏ</a:t>
            </a:r>
            <a:r>
              <a:rPr lang="en-US" sz="4000" b="1" noProof="0" dirty="0">
                <a:solidFill>
                  <a:prstClr val="white"/>
                </a:solidFill>
                <a:latin typeface="Times New Roman" pitchFamily="18" charset="0"/>
                <a:cs typeface="Times New Roman" pitchFamily="18" charset="0"/>
              </a:rPr>
              <a:t> </a:t>
            </a:r>
            <a:r>
              <a:rPr lang="en-US" sz="4000" b="1" noProof="0" dirty="0" err="1">
                <a:solidFill>
                  <a:prstClr val="white"/>
                </a:solidFill>
                <a:latin typeface="Times New Roman" pitchFamily="18" charset="0"/>
                <a:cs typeface="Times New Roman" pitchFamily="18" charset="0"/>
              </a:rPr>
              <a:t>bé</a:t>
            </a:r>
            <a:endPar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6" name="Rectangle 25"/>
          <p:cNvSpPr/>
          <p:nvPr/>
        </p:nvSpPr>
        <p:spPr>
          <a:xfrm>
            <a:off x="854552" y="376178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A. </a:t>
            </a:r>
            <a:r>
              <a:rPr lang="en-US" sz="4000" b="1" noProof="0" dirty="0">
                <a:solidFill>
                  <a:prstClr val="white"/>
                </a:solidFill>
                <a:latin typeface="Times New Roman" pitchFamily="18" charset="0"/>
                <a:cs typeface="Times New Roman" pitchFamily="18" charset="0"/>
              </a:rPr>
              <a:t>k</a:t>
            </a:r>
            <a:r>
              <a:rPr lang="en-US" sz="4000" b="1" dirty="0" err="1">
                <a:solidFill>
                  <a:prstClr val="white"/>
                </a:solidFill>
                <a:latin typeface="Times New Roman" pitchFamily="18" charset="0"/>
                <a:cs typeface="Times New Roman" pitchFamily="18" charset="0"/>
              </a:rPr>
              <a:t>ín</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đáo</a:t>
            </a:r>
            <a:endPar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7" name="Rectangle 26"/>
          <p:cNvSpPr/>
          <p:nvPr/>
        </p:nvSpPr>
        <p:spPr>
          <a:xfrm>
            <a:off x="6649379" y="376178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B. </a:t>
            </a:r>
            <a:r>
              <a:rPr lang="en-US" sz="4000" b="1" noProof="0" dirty="0">
                <a:solidFill>
                  <a:prstClr val="white"/>
                </a:solidFill>
                <a:latin typeface="Times New Roman" pitchFamily="18" charset="0"/>
                <a:cs typeface="Times New Roman" pitchFamily="18" charset="0"/>
              </a:rPr>
              <a:t>t</a:t>
            </a:r>
            <a:r>
              <a:rPr lang="en-US" sz="4000" b="1" dirty="0" err="1">
                <a:solidFill>
                  <a:prstClr val="white"/>
                </a:solidFill>
                <a:latin typeface="Times New Roman" pitchFamily="18" charset="0"/>
                <a:cs typeface="Times New Roman" pitchFamily="18" charset="0"/>
              </a:rPr>
              <a:t>hoăn</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thoắt</a:t>
            </a:r>
            <a:endPar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8" name="Rectangle 27"/>
          <p:cNvSpPr/>
          <p:nvPr/>
        </p:nvSpPr>
        <p:spPr>
          <a:xfrm>
            <a:off x="854552" y="527198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C. </a:t>
            </a:r>
            <a:r>
              <a:rPr lang="en-US" sz="4000" b="1" dirty="0" err="1" smtClean="0">
                <a:solidFill>
                  <a:prstClr val="white"/>
                </a:solidFill>
                <a:latin typeface="Times New Roman" pitchFamily="18" charset="0"/>
                <a:cs typeface="Times New Roman" pitchFamily="18" charset="0"/>
              </a:rPr>
              <a:t>nhộn</a:t>
            </a:r>
            <a:r>
              <a:rPr lang="en-US" sz="4000" b="1" dirty="0" smtClean="0">
                <a:solidFill>
                  <a:prstClr val="white"/>
                </a:solidFill>
                <a:latin typeface="Times New Roman" pitchFamily="18" charset="0"/>
                <a:cs typeface="Times New Roman" pitchFamily="18" charset="0"/>
              </a:rPr>
              <a:t> </a:t>
            </a:r>
            <a:r>
              <a:rPr lang="en-US" sz="4000" b="1" dirty="0" err="1" smtClean="0">
                <a:solidFill>
                  <a:prstClr val="white"/>
                </a:solidFill>
                <a:latin typeface="Times New Roman" pitchFamily="18" charset="0"/>
                <a:cs typeface="Times New Roman" pitchFamily="18" charset="0"/>
              </a:rPr>
              <a:t>nhịp</a:t>
            </a:r>
            <a:endPar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pic>
        <p:nvPicPr>
          <p:cNvPr id="29"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497140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44680" y="352683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09602" y="342055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491503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239023"/>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6"/>
                  </p:tgtEl>
                </p:cond>
              </p:nextCondLst>
            </p:seq>
            <p:seq concurrent="1" nextAc="seek">
              <p:cTn id="7" restart="whenNotActive" fill="hold" evtFilter="cancelBubble" nodeType="interactiveSeq">
                <p:stCondLst>
                  <p:cond evt="onClick" delay="0">
                    <p:tgtEl>
                      <p:spTgt spid="2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8"/>
                  </p:tgtEl>
                </p:cond>
              </p:nextCondLst>
            </p:seq>
            <p:seq concurrent="1" nextAc="seek">
              <p:cTn id="12" restart="whenNotActive" fill="hold" evtFilter="cancelBubble" nodeType="interactiveSeq">
                <p:stCondLst>
                  <p:cond evt="onClick" delay="0">
                    <p:tgtEl>
                      <p:spTgt spid="2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7"/>
                  </p:tgtEl>
                </p:cond>
              </p:nextCondLst>
            </p:seq>
            <p:seq concurrent="1" nextAc="seek">
              <p:cTn id="17" restart="whenNotActive" fill="hold" evtFilter="cancelBubble" nodeType="interactiveSeq">
                <p:stCondLst>
                  <p:cond evt="onClick" delay="0">
                    <p:tgtEl>
                      <p:spTgt spid="25"/>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2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912863"/>
          </a:xfrm>
          <a:prstGeom prst="rect">
            <a:avLst/>
          </a:prstGeom>
        </p:spPr>
      </p:pic>
      <p:sp>
        <p:nvSpPr>
          <p:cNvPr id="23" name="Rectangle 22"/>
          <p:cNvSpPr/>
          <p:nvPr/>
        </p:nvSpPr>
        <p:spPr>
          <a:xfrm>
            <a:off x="854552" y="515396"/>
            <a:ext cx="10500851" cy="242302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a:ea typeface="+mn-ea"/>
              <a:cs typeface="+mn-cs"/>
            </a:endParaRPr>
          </a:p>
        </p:txBody>
      </p:sp>
      <p:sp>
        <p:nvSpPr>
          <p:cNvPr id="24" name="TextBox 23"/>
          <p:cNvSpPr txBox="1"/>
          <p:nvPr/>
        </p:nvSpPr>
        <p:spPr>
          <a:xfrm>
            <a:off x="952791" y="837470"/>
            <a:ext cx="10176387"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5400" b="1" dirty="0" err="1">
                <a:solidFill>
                  <a:prstClr val="white"/>
                </a:solidFill>
                <a:latin typeface="Times New Roman" pitchFamily="18" charset="0"/>
                <a:cs typeface="Times New Roman" pitchFamily="18" charset="0"/>
              </a:rPr>
              <a:t>Đâu</a:t>
            </a:r>
            <a:r>
              <a:rPr lang="en-US" altLang="en-US" sz="5400" b="1" dirty="0">
                <a:solidFill>
                  <a:prstClr val="white"/>
                </a:solidFill>
                <a:latin typeface="Times New Roman" pitchFamily="18" charset="0"/>
                <a:cs typeface="Times New Roman" pitchFamily="18" charset="0"/>
              </a:rPr>
              <a:t> </a:t>
            </a:r>
            <a:r>
              <a:rPr lang="en-US" altLang="en-US" sz="5400" b="1" dirty="0" err="1">
                <a:solidFill>
                  <a:prstClr val="white"/>
                </a:solidFill>
                <a:latin typeface="Times New Roman" pitchFamily="18" charset="0"/>
                <a:cs typeface="Times New Roman" pitchFamily="18" charset="0"/>
              </a:rPr>
              <a:t>là</a:t>
            </a:r>
            <a:r>
              <a:rPr lang="en-US" altLang="en-US" sz="5400" b="1" dirty="0">
                <a:solidFill>
                  <a:prstClr val="white"/>
                </a:solidFill>
                <a:latin typeface="Times New Roman" pitchFamily="18" charset="0"/>
                <a:cs typeface="Times New Roman" pitchFamily="18" charset="0"/>
              </a:rPr>
              <a:t> </a:t>
            </a:r>
            <a:r>
              <a:rPr lang="en-US" altLang="en-US" sz="5400" b="1" dirty="0" err="1">
                <a:solidFill>
                  <a:prstClr val="white"/>
                </a:solidFill>
                <a:latin typeface="Times New Roman" pitchFamily="18" charset="0"/>
                <a:cs typeface="Times New Roman" pitchFamily="18" charset="0"/>
              </a:rPr>
              <a:t>tính</a:t>
            </a:r>
            <a:r>
              <a:rPr lang="en-US" altLang="en-US" sz="5400" b="1" dirty="0">
                <a:solidFill>
                  <a:prstClr val="white"/>
                </a:solidFill>
                <a:latin typeface="Times New Roman" pitchFamily="18" charset="0"/>
                <a:cs typeface="Times New Roman" pitchFamily="18" charset="0"/>
              </a:rPr>
              <a:t> </a:t>
            </a:r>
            <a:r>
              <a:rPr lang="en-US" altLang="en-US" sz="5400" b="1" dirty="0" err="1">
                <a:solidFill>
                  <a:prstClr val="white"/>
                </a:solidFill>
                <a:latin typeface="Times New Roman" pitchFamily="18" charset="0"/>
                <a:cs typeface="Times New Roman" pitchFamily="18" charset="0"/>
              </a:rPr>
              <a:t>từ</a:t>
            </a:r>
            <a:r>
              <a:rPr lang="en-US" altLang="en-US" sz="5400" b="1" dirty="0">
                <a:solidFill>
                  <a:prstClr val="white"/>
                </a:solidFill>
                <a:latin typeface="Times New Roman" pitchFamily="18" charset="0"/>
                <a:cs typeface="Times New Roman" pitchFamily="18" charset="0"/>
              </a:rPr>
              <a:t> </a:t>
            </a:r>
            <a:r>
              <a:rPr lang="en-US" altLang="en-US" sz="5400" b="1" dirty="0" err="1">
                <a:solidFill>
                  <a:prstClr val="white"/>
                </a:solidFill>
                <a:latin typeface="Times New Roman" pitchFamily="18" charset="0"/>
                <a:cs typeface="Times New Roman" pitchFamily="18" charset="0"/>
              </a:rPr>
              <a:t>chỉ</a:t>
            </a:r>
            <a:r>
              <a:rPr lang="en-US" altLang="en-US" sz="5400" b="1" dirty="0">
                <a:solidFill>
                  <a:prstClr val="white"/>
                </a:solidFill>
                <a:latin typeface="Times New Roman" pitchFamily="18" charset="0"/>
                <a:cs typeface="Times New Roman" pitchFamily="18" charset="0"/>
              </a:rPr>
              <a:t> </a:t>
            </a:r>
            <a:r>
              <a:rPr lang="en-US" altLang="en-US" sz="5400" b="1" dirty="0" err="1">
                <a:solidFill>
                  <a:prstClr val="white"/>
                </a:solidFill>
                <a:latin typeface="Times New Roman" pitchFamily="18" charset="0"/>
                <a:cs typeface="Times New Roman" pitchFamily="18" charset="0"/>
              </a:rPr>
              <a:t>đặc</a:t>
            </a:r>
            <a:r>
              <a:rPr lang="en-US" altLang="en-US" sz="5400" b="1" dirty="0">
                <a:solidFill>
                  <a:prstClr val="white"/>
                </a:solidFill>
                <a:latin typeface="Times New Roman" pitchFamily="18" charset="0"/>
                <a:cs typeface="Times New Roman" pitchFamily="18" charset="0"/>
              </a:rPr>
              <a:t> </a:t>
            </a:r>
            <a:r>
              <a:rPr lang="en-US" altLang="en-US" sz="5400" b="1" dirty="0" err="1">
                <a:solidFill>
                  <a:prstClr val="white"/>
                </a:solidFill>
                <a:latin typeface="Times New Roman" pitchFamily="18" charset="0"/>
                <a:cs typeface="Times New Roman" pitchFamily="18" charset="0"/>
              </a:rPr>
              <a:t>điểm</a:t>
            </a:r>
            <a:r>
              <a:rPr lang="en-US" altLang="en-US" sz="5400" b="1" dirty="0">
                <a:solidFill>
                  <a:prstClr val="white"/>
                </a:solidFill>
                <a:latin typeface="Times New Roman" pitchFamily="18" charset="0"/>
                <a:cs typeface="Times New Roman" pitchFamily="18" charset="0"/>
              </a:rPr>
              <a:t> </a:t>
            </a:r>
            <a:r>
              <a:rPr lang="en-US" altLang="en-US" sz="5400" b="1" dirty="0" err="1">
                <a:solidFill>
                  <a:prstClr val="white"/>
                </a:solidFill>
                <a:latin typeface="Times New Roman" pitchFamily="18" charset="0"/>
                <a:cs typeface="Times New Roman" pitchFamily="18" charset="0"/>
              </a:rPr>
              <a:t>của</a:t>
            </a:r>
            <a:r>
              <a:rPr lang="en-US" altLang="en-US" sz="5400" b="1" dirty="0">
                <a:solidFill>
                  <a:prstClr val="white"/>
                </a:solidFill>
                <a:latin typeface="Times New Roman" pitchFamily="18" charset="0"/>
                <a:cs typeface="Times New Roman" pitchFamily="18" charset="0"/>
              </a:rPr>
              <a:t> </a:t>
            </a:r>
            <a:r>
              <a:rPr lang="en-US" altLang="en-US" sz="5400" b="1" dirty="0" err="1">
                <a:solidFill>
                  <a:prstClr val="white"/>
                </a:solidFill>
                <a:latin typeface="Times New Roman" pitchFamily="18" charset="0"/>
                <a:cs typeface="Times New Roman" pitchFamily="18" charset="0"/>
              </a:rPr>
              <a:t>hoạt</a:t>
            </a:r>
            <a:r>
              <a:rPr lang="en-US" altLang="en-US" sz="5400" b="1" dirty="0">
                <a:solidFill>
                  <a:prstClr val="white"/>
                </a:solidFill>
                <a:latin typeface="Times New Roman" pitchFamily="18" charset="0"/>
                <a:cs typeface="Times New Roman" pitchFamily="18" charset="0"/>
              </a:rPr>
              <a:t> </a:t>
            </a:r>
            <a:r>
              <a:rPr lang="en-US" altLang="en-US" sz="5400" b="1" dirty="0" err="1">
                <a:solidFill>
                  <a:prstClr val="white"/>
                </a:solidFill>
                <a:latin typeface="Times New Roman" pitchFamily="18" charset="0"/>
                <a:cs typeface="Times New Roman" pitchFamily="18" charset="0"/>
              </a:rPr>
              <a:t>động</a:t>
            </a:r>
            <a:r>
              <a:rPr lang="en-US" altLang="en-US" sz="5400" b="1" dirty="0">
                <a:solidFill>
                  <a:prstClr val="white"/>
                </a:solidFill>
                <a:latin typeface="Times New Roman" pitchFamily="18" charset="0"/>
                <a:cs typeface="Times New Roman" pitchFamily="18" charset="0"/>
              </a:rPr>
              <a:t>?</a:t>
            </a:r>
            <a:endParaRPr kumimoji="0" lang="en-US" altLang="en-US" sz="5400" b="1"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5" name="Rectangle 24"/>
          <p:cNvSpPr/>
          <p:nvPr/>
        </p:nvSpPr>
        <p:spPr>
          <a:xfrm>
            <a:off x="894015" y="5246161"/>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C. </a:t>
            </a:r>
            <a:r>
              <a:rPr lang="en-US" sz="4000" b="1" dirty="0">
                <a:solidFill>
                  <a:prstClr val="white"/>
                </a:solidFill>
                <a:latin typeface="Times New Roman" pitchFamily="18" charset="0"/>
                <a:cs typeface="Times New Roman" pitchFamily="18" charset="0"/>
              </a:rPr>
              <a:t>n</a:t>
            </a:r>
            <a:r>
              <a:rPr kumimoji="0" lang="en-US" sz="40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hanh</a:t>
            </a:r>
            <a:r>
              <a:rPr kumimoji="0" lang="en-US" sz="4000" b="1" i="0" u="none" strike="noStrike" kern="1200" cap="none" spc="0" normalizeH="0" noProof="0" dirty="0">
                <a:ln>
                  <a:noFill/>
                </a:ln>
                <a:solidFill>
                  <a:prstClr val="white"/>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nhẹn</a:t>
            </a:r>
            <a:endPar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6" name="Rectangle 25"/>
          <p:cNvSpPr/>
          <p:nvPr/>
        </p:nvSpPr>
        <p:spPr>
          <a:xfrm>
            <a:off x="854552" y="429379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A. </a:t>
            </a:r>
            <a:r>
              <a:rPr lang="en-US" sz="4000" b="1" dirty="0">
                <a:solidFill>
                  <a:prstClr val="white"/>
                </a:solidFill>
                <a:latin typeface="Times New Roman" pitchFamily="18" charset="0"/>
                <a:cs typeface="Times New Roman" pitchFamily="18" charset="0"/>
              </a:rPr>
              <a:t>v</a:t>
            </a:r>
            <a:r>
              <a:rPr kumimoji="0" lang="en-US" sz="40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àng</a:t>
            </a:r>
            <a:r>
              <a:rPr kumimoji="0" lang="en-US" sz="4000" b="1" i="0" u="none" strike="noStrike" kern="1200" cap="none" spc="0" normalizeH="0" noProof="0" dirty="0">
                <a:ln>
                  <a:noFill/>
                </a:ln>
                <a:solidFill>
                  <a:prstClr val="white"/>
                </a:solidFill>
                <a:effectLst/>
                <a:uLnTx/>
                <a:uFillTx/>
                <a:latin typeface="Times New Roman" pitchFamily="18" charset="0"/>
                <a:ea typeface="+mn-ea"/>
                <a:cs typeface="Times New Roman" pitchFamily="18" charset="0"/>
              </a:rPr>
              <a:t> </a:t>
            </a:r>
            <a:r>
              <a:rPr kumimoji="0" lang="en-US" sz="4000" b="1" i="0" u="none" strike="noStrike" kern="1200" cap="none" spc="0" normalizeH="0" noProof="0" dirty="0" err="1">
                <a:ln>
                  <a:noFill/>
                </a:ln>
                <a:solidFill>
                  <a:prstClr val="white"/>
                </a:solidFill>
                <a:effectLst/>
                <a:uLnTx/>
                <a:uFillTx/>
                <a:latin typeface="Times New Roman" pitchFamily="18" charset="0"/>
                <a:ea typeface="+mn-ea"/>
                <a:cs typeface="Times New Roman" pitchFamily="18" charset="0"/>
              </a:rPr>
              <a:t>óng</a:t>
            </a:r>
            <a:endPar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7" name="Rectangle 26"/>
          <p:cNvSpPr/>
          <p:nvPr/>
        </p:nvSpPr>
        <p:spPr>
          <a:xfrm>
            <a:off x="6649379" y="42937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B. </a:t>
            </a:r>
            <a:r>
              <a:rPr lang="en-US" sz="4000" b="1" noProof="0" dirty="0">
                <a:solidFill>
                  <a:prstClr val="white"/>
                </a:solidFill>
                <a:latin typeface="Times New Roman" pitchFamily="18" charset="0"/>
                <a:cs typeface="Times New Roman" pitchFamily="18" charset="0"/>
              </a:rPr>
              <a:t>x</a:t>
            </a:r>
            <a:r>
              <a:rPr lang="en-US" sz="4000" b="1" dirty="0">
                <a:solidFill>
                  <a:prstClr val="white"/>
                </a:solidFill>
                <a:latin typeface="Times New Roman" pitchFamily="18" charset="0"/>
                <a:cs typeface="Times New Roman" pitchFamily="18" charset="0"/>
              </a:rPr>
              <a:t>um </a:t>
            </a:r>
            <a:r>
              <a:rPr lang="en-US" sz="4000" b="1" dirty="0" err="1">
                <a:solidFill>
                  <a:prstClr val="white"/>
                </a:solidFill>
                <a:latin typeface="Times New Roman" pitchFamily="18" charset="0"/>
                <a:cs typeface="Times New Roman" pitchFamily="18" charset="0"/>
              </a:rPr>
              <a:t>xuê</a:t>
            </a:r>
            <a:endPar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8" name="Rectangle 27"/>
          <p:cNvSpPr/>
          <p:nvPr/>
        </p:nvSpPr>
        <p:spPr>
          <a:xfrm>
            <a:off x="6649378" y="5248980"/>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D. </a:t>
            </a:r>
            <a:r>
              <a:rPr lang="en-US" sz="4000" b="1" dirty="0">
                <a:solidFill>
                  <a:prstClr val="white"/>
                </a:solidFill>
                <a:latin typeface="Times New Roman" pitchFamily="18" charset="0"/>
                <a:cs typeface="Times New Roman" pitchFamily="18" charset="0"/>
              </a:rPr>
              <a:t>t</a:t>
            </a:r>
            <a:r>
              <a:rPr kumimoji="0" lang="en-US" sz="40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ròn</a:t>
            </a:r>
            <a:r>
              <a:rPr kumimoji="0" lang="en-US" sz="4000" b="1" i="0" u="none" strike="noStrike" kern="1200" cap="none" spc="0" normalizeH="0" noProof="0" dirty="0">
                <a:ln>
                  <a:noFill/>
                </a:ln>
                <a:solidFill>
                  <a:prstClr val="white"/>
                </a:solidFill>
                <a:effectLst/>
                <a:uLnTx/>
                <a:uFillTx/>
                <a:latin typeface="Times New Roman" pitchFamily="18" charset="0"/>
                <a:ea typeface="+mn-ea"/>
                <a:cs typeface="Times New Roman" pitchFamily="18" charset="0"/>
              </a:rPr>
              <a:t> </a:t>
            </a:r>
            <a:r>
              <a:rPr kumimoji="0" lang="en-US" sz="4000" b="1" i="0" u="none" strike="noStrike" kern="1200" cap="none" spc="0" normalizeH="0" noProof="0" dirty="0" err="1">
                <a:ln>
                  <a:noFill/>
                </a:ln>
                <a:solidFill>
                  <a:prstClr val="white"/>
                </a:solidFill>
                <a:effectLst/>
                <a:uLnTx/>
                <a:uFillTx/>
                <a:latin typeface="Times New Roman" pitchFamily="18" charset="0"/>
                <a:ea typeface="+mn-ea"/>
                <a:cs typeface="Times New Roman" pitchFamily="18" charset="0"/>
              </a:rPr>
              <a:t>trịa</a:t>
            </a:r>
            <a:endPar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pic>
        <p:nvPicPr>
          <p:cNvPr id="29"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839134" y="494840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44680" y="405884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09602" y="395256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920609" y="4937288"/>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4057166"/>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6"/>
                  </p:tgtEl>
                </p:cond>
              </p:nextCondLst>
            </p:seq>
            <p:seq concurrent="1" nextAc="seek">
              <p:cTn id="7" restart="whenNotActive" fill="hold" evtFilter="cancelBubble" nodeType="interactiveSeq">
                <p:stCondLst>
                  <p:cond evt="onClick" delay="0">
                    <p:tgtEl>
                      <p:spTgt spid="2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8"/>
                  </p:tgtEl>
                </p:cond>
              </p:nextCondLst>
            </p:seq>
            <p:seq concurrent="1" nextAc="seek">
              <p:cTn id="12" restart="whenNotActive" fill="hold" evtFilter="cancelBubble" nodeType="interactiveSeq">
                <p:stCondLst>
                  <p:cond evt="onClick" delay="0">
                    <p:tgtEl>
                      <p:spTgt spid="2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7"/>
                  </p:tgtEl>
                </p:cond>
              </p:nextCondLst>
            </p:seq>
            <p:seq concurrent="1" nextAc="seek">
              <p:cTn id="17" restart="whenNotActive" fill="hold" evtFilter="cancelBubble" nodeType="interactiveSeq">
                <p:stCondLst>
                  <p:cond evt="onClick" delay="0">
                    <p:tgtEl>
                      <p:spTgt spid="25"/>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2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8819"/>
            <a:ext cx="12192000" cy="685800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2980"/>
            <a:ext cx="12192000" cy="1567543"/>
          </a:xfrm>
          <a:prstGeom prst="rect">
            <a:avLst/>
          </a:prstGeom>
        </p:spPr>
      </p:pic>
      <p:pic>
        <p:nvPicPr>
          <p:cNvPr id="3" name="图片 2">
            <a:extLst>
              <a:ext uri="{FF2B5EF4-FFF2-40B4-BE49-F238E27FC236}">
                <a16:creationId xmlns="" xmlns:a16="http://schemas.microsoft.com/office/drawing/2014/main" id="{D774BFEC-B61B-4550-A43F-4CBE924888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61853" y="3200710"/>
            <a:ext cx="3986647" cy="3986647"/>
          </a:xfrm>
          <a:prstGeom prst="rect">
            <a:avLst/>
          </a:prstGeom>
        </p:spPr>
      </p:pic>
      <p:pic>
        <p:nvPicPr>
          <p:cNvPr id="2" name="Picture 1">
            <a:extLst>
              <a:ext uri="{FF2B5EF4-FFF2-40B4-BE49-F238E27FC236}">
                <a16:creationId xmlns="" xmlns:a16="http://schemas.microsoft.com/office/drawing/2014/main" id="{0F490138-1B2D-AE95-6150-F4ECFA0D1E42}"/>
              </a:ext>
            </a:extLst>
          </p:cNvPr>
          <p:cNvPicPr>
            <a:picLocks noChangeAspect="1"/>
          </p:cNvPicPr>
          <p:nvPr/>
        </p:nvPicPr>
        <p:blipFill>
          <a:blip r:embed="rId6"/>
          <a:stretch>
            <a:fillRect/>
          </a:stretch>
        </p:blipFill>
        <p:spPr>
          <a:xfrm>
            <a:off x="1284276" y="1264905"/>
            <a:ext cx="9772735" cy="3548180"/>
          </a:xfrm>
          <a:prstGeom prst="rect">
            <a:avLst/>
          </a:prstGeom>
        </p:spPr>
      </p:pic>
    </p:spTree>
    <p:extLst>
      <p:ext uri="{BB962C8B-B14F-4D97-AF65-F5344CB8AC3E}">
        <p14:creationId xmlns:p14="http://schemas.microsoft.com/office/powerpoint/2010/main" val="37529128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1059"/>
            <a:ext cx="12192000" cy="1567543"/>
          </a:xfrm>
          <a:prstGeom prst="rect">
            <a:avLst/>
          </a:prstGeom>
        </p:spPr>
      </p:pic>
      <p:pic>
        <p:nvPicPr>
          <p:cNvPr id="14" name="图片 2">
            <a:extLst>
              <a:ext uri="{FF2B5EF4-FFF2-40B4-BE49-F238E27FC236}">
                <a16:creationId xmlns="" xmlns:a16="http://schemas.microsoft.com/office/drawing/2014/main" id="{ACC0AA54-93C4-6F5F-DEFA-910D7971AE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7029" y="2990534"/>
            <a:ext cx="4162424" cy="4162424"/>
          </a:xfrm>
          <a:prstGeom prst="rect">
            <a:avLst/>
          </a:prstGeom>
        </p:spPr>
      </p:pic>
      <p:pic>
        <p:nvPicPr>
          <p:cNvPr id="3" name="Picture 2">
            <a:extLst>
              <a:ext uri="{FF2B5EF4-FFF2-40B4-BE49-F238E27FC236}">
                <a16:creationId xmlns="" xmlns:a16="http://schemas.microsoft.com/office/drawing/2014/main" id="{D4965CB9-B6BD-4568-8214-D8595A991ED4}"/>
              </a:ext>
            </a:extLst>
          </p:cNvPr>
          <p:cNvPicPr>
            <a:picLocks noChangeAspect="1"/>
          </p:cNvPicPr>
          <p:nvPr/>
        </p:nvPicPr>
        <p:blipFill>
          <a:blip r:embed="rId5"/>
          <a:stretch>
            <a:fillRect/>
          </a:stretch>
        </p:blipFill>
        <p:spPr>
          <a:xfrm>
            <a:off x="1656322" y="1268533"/>
            <a:ext cx="8984598" cy="2151443"/>
          </a:xfrm>
          <a:prstGeom prst="rect">
            <a:avLst/>
          </a:prstGeom>
        </p:spPr>
      </p:pic>
    </p:spTree>
    <p:extLst>
      <p:ext uri="{BB962C8B-B14F-4D97-AF65-F5344CB8AC3E}">
        <p14:creationId xmlns:p14="http://schemas.microsoft.com/office/powerpoint/2010/main" val="34920833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82" y="35199"/>
            <a:ext cx="12192000" cy="685800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609" y="-7013"/>
            <a:ext cx="12192000" cy="1567543"/>
          </a:xfrm>
          <a:prstGeom prst="rect">
            <a:avLst/>
          </a:prstGeom>
        </p:spPr>
      </p:pic>
      <p:pic>
        <p:nvPicPr>
          <p:cNvPr id="3" name="图片 2">
            <a:extLst>
              <a:ext uri="{FF2B5EF4-FFF2-40B4-BE49-F238E27FC236}">
                <a16:creationId xmlns="" xmlns:a16="http://schemas.microsoft.com/office/drawing/2014/main" id="{D774BFEC-B61B-4550-A43F-4CBE924888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37029" y="3771197"/>
            <a:ext cx="3372430" cy="3372430"/>
          </a:xfrm>
          <a:prstGeom prst="rect">
            <a:avLst/>
          </a:prstGeom>
        </p:spPr>
      </p:pic>
      <p:pic>
        <p:nvPicPr>
          <p:cNvPr id="4" name="Picture 3">
            <a:extLst>
              <a:ext uri="{FF2B5EF4-FFF2-40B4-BE49-F238E27FC236}">
                <a16:creationId xmlns="" xmlns:a16="http://schemas.microsoft.com/office/drawing/2014/main" id="{5558F15C-744E-FBEA-1380-1A47D7A485B1}"/>
              </a:ext>
            </a:extLst>
          </p:cNvPr>
          <p:cNvPicPr>
            <a:picLocks noChangeAspect="1"/>
          </p:cNvPicPr>
          <p:nvPr/>
        </p:nvPicPr>
        <p:blipFill>
          <a:blip r:embed="rId6"/>
          <a:stretch>
            <a:fillRect/>
          </a:stretch>
        </p:blipFill>
        <p:spPr>
          <a:xfrm>
            <a:off x="3077091" y="1246594"/>
            <a:ext cx="5675868" cy="859611"/>
          </a:xfrm>
          <a:prstGeom prst="rect">
            <a:avLst/>
          </a:prstGeom>
        </p:spPr>
      </p:pic>
      <p:pic>
        <p:nvPicPr>
          <p:cNvPr id="7" name="Picture 6">
            <a:extLst>
              <a:ext uri="{FF2B5EF4-FFF2-40B4-BE49-F238E27FC236}">
                <a16:creationId xmlns="" xmlns:a16="http://schemas.microsoft.com/office/drawing/2014/main" id="{13062D7D-B665-639F-B9F8-A539DB876336}"/>
              </a:ext>
            </a:extLst>
          </p:cNvPr>
          <p:cNvPicPr>
            <a:picLocks noChangeAspect="1"/>
          </p:cNvPicPr>
          <p:nvPr/>
        </p:nvPicPr>
        <p:blipFill>
          <a:blip r:embed="rId7"/>
          <a:stretch>
            <a:fillRect/>
          </a:stretch>
        </p:blipFill>
        <p:spPr>
          <a:xfrm>
            <a:off x="1809400" y="2221133"/>
            <a:ext cx="8077900" cy="2225233"/>
          </a:xfrm>
          <a:prstGeom prst="rect">
            <a:avLst/>
          </a:prstGeom>
        </p:spPr>
      </p:pic>
    </p:spTree>
    <p:extLst>
      <p:ext uri="{BB962C8B-B14F-4D97-AF65-F5344CB8AC3E}">
        <p14:creationId xmlns:p14="http://schemas.microsoft.com/office/powerpoint/2010/main" val="29634060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1059"/>
            <a:ext cx="12192000" cy="1567543"/>
          </a:xfrm>
          <a:prstGeom prst="rect">
            <a:avLst/>
          </a:prstGeom>
        </p:spPr>
      </p:pic>
      <p:pic>
        <p:nvPicPr>
          <p:cNvPr id="14" name="图片 2">
            <a:extLst>
              <a:ext uri="{FF2B5EF4-FFF2-40B4-BE49-F238E27FC236}">
                <a16:creationId xmlns="" xmlns:a16="http://schemas.microsoft.com/office/drawing/2014/main" id="{ACC0AA54-93C4-6F5F-DEFA-910D7971AE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58690" y="3524691"/>
            <a:ext cx="3333309" cy="3333309"/>
          </a:xfrm>
          <a:prstGeom prst="rect">
            <a:avLst/>
          </a:prstGeom>
        </p:spPr>
      </p:pic>
      <p:pic>
        <p:nvPicPr>
          <p:cNvPr id="5" name="Picture 4">
            <a:extLst>
              <a:ext uri="{FF2B5EF4-FFF2-40B4-BE49-F238E27FC236}">
                <a16:creationId xmlns="" xmlns:a16="http://schemas.microsoft.com/office/drawing/2014/main" id="{8FF477A8-82A1-3BEC-B293-1D0FF317C5FB}"/>
              </a:ext>
            </a:extLst>
          </p:cNvPr>
          <p:cNvPicPr>
            <a:picLocks noChangeAspect="1"/>
          </p:cNvPicPr>
          <p:nvPr/>
        </p:nvPicPr>
        <p:blipFill>
          <a:blip r:embed="rId5"/>
          <a:stretch>
            <a:fillRect/>
          </a:stretch>
        </p:blipFill>
        <p:spPr>
          <a:xfrm>
            <a:off x="1997579" y="1622533"/>
            <a:ext cx="8882642" cy="3365284"/>
          </a:xfrm>
          <a:prstGeom prst="rect">
            <a:avLst/>
          </a:prstGeom>
        </p:spPr>
      </p:pic>
    </p:spTree>
    <p:extLst>
      <p:ext uri="{BB962C8B-B14F-4D97-AF65-F5344CB8AC3E}">
        <p14:creationId xmlns:p14="http://schemas.microsoft.com/office/powerpoint/2010/main" val="32729445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 xmlns:a16="http://schemas.microsoft.com/office/drawing/2014/main" id="{AD98C366-A167-4FE7-B254-837BAC0B8AC6}"/>
              </a:ext>
            </a:extLst>
          </p:cNvPr>
          <p:cNvSpPr txBox="1"/>
          <p:nvPr/>
        </p:nvSpPr>
        <p:spPr>
          <a:xfrm>
            <a:off x="616353" y="451402"/>
            <a:ext cx="1089347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1. </a:t>
            </a: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Tìm từ chỉ đặc điểm theo yêu cầu dưới đây</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1" name="TextBox 15">
            <a:extLst>
              <a:ext uri="{FF2B5EF4-FFF2-40B4-BE49-F238E27FC236}">
                <a16:creationId xmlns="" xmlns:a16="http://schemas.microsoft.com/office/drawing/2014/main" id="{83028FB2-AF6E-40C0-A21F-6F56F51AA8F8}"/>
              </a:ext>
            </a:extLst>
          </p:cNvPr>
          <p:cNvSpPr txBox="1"/>
          <p:nvPr/>
        </p:nvSpPr>
        <p:spPr>
          <a:xfrm>
            <a:off x="11887200" y="6507384"/>
            <a:ext cx="60960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4</a:t>
            </a:r>
          </a:p>
        </p:txBody>
      </p:sp>
      <p:sp>
        <p:nvSpPr>
          <p:cNvPr id="22" name="TextBox 15">
            <a:extLst>
              <a:ext uri="{FF2B5EF4-FFF2-40B4-BE49-F238E27FC236}">
                <a16:creationId xmlns="" xmlns:a16="http://schemas.microsoft.com/office/drawing/2014/main" id="{D3CF00B9-B038-4EF2-940B-71A4E9EFDB50}"/>
              </a:ext>
            </a:extLst>
          </p:cNvPr>
          <p:cNvSpPr txBox="1"/>
          <p:nvPr/>
        </p:nvSpPr>
        <p:spPr>
          <a:xfrm>
            <a:off x="-910590" y="4485623"/>
            <a:ext cx="609600"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6E6E6"/>
                </a:solidFill>
                <a:effectLst/>
                <a:uLnTx/>
                <a:uFillTx/>
                <a:latin typeface="Calibri" panose="020F0502020204030204"/>
                <a:ea typeface="+mn-ea"/>
                <a:cs typeface="+mn-cs"/>
              </a:rPr>
              <a:t>8</a:t>
            </a:r>
          </a:p>
        </p:txBody>
      </p:sp>
      <p:sp>
        <p:nvSpPr>
          <p:cNvPr id="4" name="Rectangle: Rounded Corners 3">
            <a:extLst>
              <a:ext uri="{FF2B5EF4-FFF2-40B4-BE49-F238E27FC236}">
                <a16:creationId xmlns="" xmlns:a16="http://schemas.microsoft.com/office/drawing/2014/main" id="{032D0B2C-98E7-9281-32E8-4B90A11AD052}"/>
              </a:ext>
            </a:extLst>
          </p:cNvPr>
          <p:cNvSpPr/>
          <p:nvPr/>
        </p:nvSpPr>
        <p:spPr>
          <a:xfrm>
            <a:off x="838200" y="1428750"/>
            <a:ext cx="2057400" cy="10668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Vị</a:t>
            </a:r>
            <a:r>
              <a:rPr lang="en-US" sz="3600" dirty="0">
                <a:solidFill>
                  <a:srgbClr val="002060"/>
                </a:solidFill>
              </a:rPr>
              <a:t> </a:t>
            </a:r>
            <a:r>
              <a:rPr lang="en-US" sz="3600" dirty="0" err="1">
                <a:solidFill>
                  <a:srgbClr val="002060"/>
                </a:solidFill>
              </a:rPr>
              <a:t>của</a:t>
            </a:r>
            <a:r>
              <a:rPr lang="en-US" sz="3600" dirty="0">
                <a:solidFill>
                  <a:srgbClr val="002060"/>
                </a:solidFill>
              </a:rPr>
              <a:t> </a:t>
            </a:r>
            <a:r>
              <a:rPr lang="en-US" sz="3600" dirty="0" err="1">
                <a:solidFill>
                  <a:srgbClr val="002060"/>
                </a:solidFill>
              </a:rPr>
              <a:t>quả</a:t>
            </a:r>
            <a:r>
              <a:rPr lang="en-US" sz="3600" dirty="0">
                <a:solidFill>
                  <a:srgbClr val="002060"/>
                </a:solidFill>
              </a:rPr>
              <a:t> </a:t>
            </a:r>
            <a:r>
              <a:rPr lang="en-US" sz="3600" dirty="0" err="1">
                <a:solidFill>
                  <a:srgbClr val="002060"/>
                </a:solidFill>
              </a:rPr>
              <a:t>táo</a:t>
            </a:r>
            <a:endParaRPr lang="en-US" sz="3600" dirty="0">
              <a:solidFill>
                <a:srgbClr val="002060"/>
              </a:solidFill>
            </a:endParaRPr>
          </a:p>
        </p:txBody>
      </p:sp>
      <p:sp>
        <p:nvSpPr>
          <p:cNvPr id="5" name="Rectangle: Rounded Corners 4">
            <a:extLst>
              <a:ext uri="{FF2B5EF4-FFF2-40B4-BE49-F238E27FC236}">
                <a16:creationId xmlns="" xmlns:a16="http://schemas.microsoft.com/office/drawing/2014/main" id="{65BB65B1-B993-EC3C-AAD1-36563BAEE624}"/>
              </a:ext>
            </a:extLst>
          </p:cNvPr>
          <p:cNvSpPr/>
          <p:nvPr/>
        </p:nvSpPr>
        <p:spPr>
          <a:xfrm>
            <a:off x="3695699" y="1390650"/>
            <a:ext cx="2943225" cy="10668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Mùi</a:t>
            </a:r>
            <a:r>
              <a:rPr lang="en-US" sz="3600" b="1" dirty="0">
                <a:solidFill>
                  <a:srgbClr val="002060"/>
                </a:solidFill>
              </a:rPr>
              <a:t> </a:t>
            </a:r>
            <a:r>
              <a:rPr lang="en-US" sz="3600" b="1" dirty="0" err="1">
                <a:solidFill>
                  <a:srgbClr val="002060"/>
                </a:solidFill>
              </a:rPr>
              <a:t>hương</a:t>
            </a:r>
            <a:r>
              <a:rPr lang="en-US" sz="3600" dirty="0">
                <a:solidFill>
                  <a:srgbClr val="002060"/>
                </a:solidFill>
              </a:rPr>
              <a:t> </a:t>
            </a:r>
            <a:r>
              <a:rPr lang="en-US" sz="3600" dirty="0" err="1">
                <a:solidFill>
                  <a:srgbClr val="002060"/>
                </a:solidFill>
              </a:rPr>
              <a:t>của</a:t>
            </a:r>
            <a:r>
              <a:rPr lang="en-US" sz="3600" dirty="0">
                <a:solidFill>
                  <a:srgbClr val="002060"/>
                </a:solidFill>
              </a:rPr>
              <a:t> </a:t>
            </a:r>
            <a:r>
              <a:rPr lang="en-US" sz="3600" dirty="0" err="1">
                <a:solidFill>
                  <a:srgbClr val="002060"/>
                </a:solidFill>
              </a:rPr>
              <a:t>hoa</a:t>
            </a:r>
            <a:r>
              <a:rPr lang="en-US" sz="3600" dirty="0">
                <a:solidFill>
                  <a:srgbClr val="002060"/>
                </a:solidFill>
              </a:rPr>
              <a:t> </a:t>
            </a:r>
            <a:r>
              <a:rPr lang="en-US" sz="3600" dirty="0" err="1">
                <a:solidFill>
                  <a:srgbClr val="002060"/>
                </a:solidFill>
              </a:rPr>
              <a:t>hồng</a:t>
            </a:r>
            <a:endParaRPr lang="en-US" sz="3600" dirty="0">
              <a:solidFill>
                <a:srgbClr val="002060"/>
              </a:solidFill>
            </a:endParaRPr>
          </a:p>
        </p:txBody>
      </p:sp>
      <p:sp>
        <p:nvSpPr>
          <p:cNvPr id="6" name="Rectangle: Rounded Corners 5">
            <a:extLst>
              <a:ext uri="{FF2B5EF4-FFF2-40B4-BE49-F238E27FC236}">
                <a16:creationId xmlns="" xmlns:a16="http://schemas.microsoft.com/office/drawing/2014/main" id="{6231AC8A-17E4-0CEB-7B58-A408CAA3B947}"/>
              </a:ext>
            </a:extLst>
          </p:cNvPr>
          <p:cNvSpPr/>
          <p:nvPr/>
        </p:nvSpPr>
        <p:spPr>
          <a:xfrm>
            <a:off x="7334249" y="1352550"/>
            <a:ext cx="3314701" cy="1066800"/>
          </a:xfrm>
          <a:prstGeom prst="roundRect">
            <a:avLst/>
          </a:prstGeom>
          <a:solidFill>
            <a:srgbClr val="F6A2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Kích</a:t>
            </a:r>
            <a:r>
              <a:rPr lang="en-US" sz="3600" b="1" dirty="0">
                <a:solidFill>
                  <a:srgbClr val="002060"/>
                </a:solidFill>
              </a:rPr>
              <a:t> </a:t>
            </a:r>
            <a:r>
              <a:rPr lang="en-US" sz="3600" b="1" dirty="0" err="1">
                <a:solidFill>
                  <a:srgbClr val="002060"/>
                </a:solidFill>
              </a:rPr>
              <a:t>thước</a:t>
            </a:r>
            <a:r>
              <a:rPr lang="en-US" sz="3600" b="1" dirty="0">
                <a:solidFill>
                  <a:srgbClr val="002060"/>
                </a:solidFill>
              </a:rPr>
              <a:t> </a:t>
            </a:r>
            <a:r>
              <a:rPr lang="en-US" sz="3600" dirty="0" err="1">
                <a:solidFill>
                  <a:srgbClr val="002060"/>
                </a:solidFill>
              </a:rPr>
              <a:t>của</a:t>
            </a:r>
            <a:r>
              <a:rPr lang="en-US" sz="3600" dirty="0">
                <a:solidFill>
                  <a:srgbClr val="002060"/>
                </a:solidFill>
              </a:rPr>
              <a:t> </a:t>
            </a:r>
            <a:r>
              <a:rPr lang="en-US" sz="3600" dirty="0" err="1">
                <a:solidFill>
                  <a:srgbClr val="002060"/>
                </a:solidFill>
              </a:rPr>
              <a:t>một</a:t>
            </a:r>
            <a:r>
              <a:rPr lang="en-US" sz="3600" dirty="0">
                <a:solidFill>
                  <a:srgbClr val="002060"/>
                </a:solidFill>
              </a:rPr>
              <a:t> </a:t>
            </a:r>
            <a:r>
              <a:rPr lang="en-US" sz="3600" dirty="0" err="1">
                <a:solidFill>
                  <a:srgbClr val="002060"/>
                </a:solidFill>
              </a:rPr>
              <a:t>chú</a:t>
            </a:r>
            <a:r>
              <a:rPr lang="en-US" sz="3600" dirty="0">
                <a:solidFill>
                  <a:srgbClr val="002060"/>
                </a:solidFill>
              </a:rPr>
              <a:t> </a:t>
            </a:r>
            <a:r>
              <a:rPr lang="en-US" sz="3600" dirty="0" err="1">
                <a:solidFill>
                  <a:srgbClr val="002060"/>
                </a:solidFill>
              </a:rPr>
              <a:t>voi</a:t>
            </a:r>
            <a:endParaRPr lang="en-US" sz="3600" dirty="0">
              <a:solidFill>
                <a:srgbClr val="002060"/>
              </a:solidFill>
            </a:endParaRPr>
          </a:p>
        </p:txBody>
      </p:sp>
      <p:sp>
        <p:nvSpPr>
          <p:cNvPr id="7" name="Rectangle: Rounded Corners 6">
            <a:extLst>
              <a:ext uri="{FF2B5EF4-FFF2-40B4-BE49-F238E27FC236}">
                <a16:creationId xmlns="" xmlns:a16="http://schemas.microsoft.com/office/drawing/2014/main" id="{7428AB03-2EBD-D1DC-2069-2EA620CDBC21}"/>
              </a:ext>
            </a:extLst>
          </p:cNvPr>
          <p:cNvSpPr/>
          <p:nvPr/>
        </p:nvSpPr>
        <p:spPr>
          <a:xfrm>
            <a:off x="800100" y="3067050"/>
            <a:ext cx="2057400" cy="10668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Màu</a:t>
            </a:r>
            <a:r>
              <a:rPr lang="en-US" sz="3600" b="1" dirty="0">
                <a:solidFill>
                  <a:srgbClr val="002060"/>
                </a:solidFill>
              </a:rPr>
              <a:t> </a:t>
            </a:r>
            <a:r>
              <a:rPr lang="en-US" sz="3600" dirty="0" err="1">
                <a:solidFill>
                  <a:srgbClr val="002060"/>
                </a:solidFill>
              </a:rPr>
              <a:t>của</a:t>
            </a:r>
            <a:r>
              <a:rPr lang="en-US" sz="3600" dirty="0">
                <a:solidFill>
                  <a:srgbClr val="002060"/>
                </a:solidFill>
              </a:rPr>
              <a:t> </a:t>
            </a:r>
            <a:r>
              <a:rPr lang="en-US" sz="3600" dirty="0" err="1">
                <a:solidFill>
                  <a:srgbClr val="002060"/>
                </a:solidFill>
              </a:rPr>
              <a:t>mặt</a:t>
            </a:r>
            <a:r>
              <a:rPr lang="en-US" sz="3600" dirty="0">
                <a:solidFill>
                  <a:srgbClr val="002060"/>
                </a:solidFill>
              </a:rPr>
              <a:t> </a:t>
            </a:r>
            <a:r>
              <a:rPr lang="en-US" sz="3600" dirty="0" err="1">
                <a:solidFill>
                  <a:srgbClr val="002060"/>
                </a:solidFill>
              </a:rPr>
              <a:t>trời</a:t>
            </a:r>
            <a:endParaRPr lang="en-US" sz="3600" dirty="0">
              <a:solidFill>
                <a:srgbClr val="002060"/>
              </a:solidFill>
            </a:endParaRPr>
          </a:p>
        </p:txBody>
      </p:sp>
      <p:sp>
        <p:nvSpPr>
          <p:cNvPr id="9" name="Rectangle: Rounded Corners 8">
            <a:extLst>
              <a:ext uri="{FF2B5EF4-FFF2-40B4-BE49-F238E27FC236}">
                <a16:creationId xmlns="" xmlns:a16="http://schemas.microsoft.com/office/drawing/2014/main" id="{BE2E2BD8-B0AF-119D-171A-2C23792BD86D}"/>
              </a:ext>
            </a:extLst>
          </p:cNvPr>
          <p:cNvSpPr/>
          <p:nvPr/>
        </p:nvSpPr>
        <p:spPr>
          <a:xfrm>
            <a:off x="3781425" y="3114675"/>
            <a:ext cx="2933700" cy="1066800"/>
          </a:xfrm>
          <a:prstGeom prst="roundRect">
            <a:avLst/>
          </a:prstGeom>
          <a:solidFill>
            <a:srgbClr val="5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Hình</a:t>
            </a:r>
            <a:r>
              <a:rPr lang="en-US" sz="3600" b="1" dirty="0">
                <a:solidFill>
                  <a:srgbClr val="002060"/>
                </a:solidFill>
              </a:rPr>
              <a:t> </a:t>
            </a:r>
            <a:r>
              <a:rPr lang="en-US" sz="3600" b="1" dirty="0" err="1">
                <a:solidFill>
                  <a:srgbClr val="002060"/>
                </a:solidFill>
              </a:rPr>
              <a:t>dáng</a:t>
            </a:r>
            <a:r>
              <a:rPr lang="en-US" sz="3600" b="1" dirty="0">
                <a:solidFill>
                  <a:srgbClr val="002060"/>
                </a:solidFill>
              </a:rPr>
              <a:t> </a:t>
            </a:r>
            <a:r>
              <a:rPr lang="en-US" sz="3600" dirty="0" err="1">
                <a:solidFill>
                  <a:srgbClr val="002060"/>
                </a:solidFill>
              </a:rPr>
              <a:t>của</a:t>
            </a:r>
            <a:r>
              <a:rPr lang="en-US" sz="3600" dirty="0">
                <a:solidFill>
                  <a:srgbClr val="002060"/>
                </a:solidFill>
              </a:rPr>
              <a:t> </a:t>
            </a:r>
            <a:r>
              <a:rPr lang="en-US" sz="3600" dirty="0" err="1">
                <a:solidFill>
                  <a:srgbClr val="002060"/>
                </a:solidFill>
              </a:rPr>
              <a:t>cầu</a:t>
            </a:r>
            <a:r>
              <a:rPr lang="en-US" sz="3600" dirty="0">
                <a:solidFill>
                  <a:srgbClr val="002060"/>
                </a:solidFill>
              </a:rPr>
              <a:t> </a:t>
            </a:r>
            <a:r>
              <a:rPr lang="en-US" sz="3600" dirty="0" err="1">
                <a:solidFill>
                  <a:srgbClr val="002060"/>
                </a:solidFill>
              </a:rPr>
              <a:t>vồng</a:t>
            </a:r>
            <a:endParaRPr lang="en-US" sz="3600" dirty="0">
              <a:solidFill>
                <a:srgbClr val="002060"/>
              </a:solidFill>
            </a:endParaRPr>
          </a:p>
        </p:txBody>
      </p:sp>
      <p:sp>
        <p:nvSpPr>
          <p:cNvPr id="18" name="Rectangle: Rounded Corners 17">
            <a:extLst>
              <a:ext uri="{FF2B5EF4-FFF2-40B4-BE49-F238E27FC236}">
                <a16:creationId xmlns="" xmlns:a16="http://schemas.microsoft.com/office/drawing/2014/main" id="{FAD50D8D-A431-C0DB-7CE8-4B14BE1048E2}"/>
              </a:ext>
            </a:extLst>
          </p:cNvPr>
          <p:cNvSpPr/>
          <p:nvPr/>
        </p:nvSpPr>
        <p:spPr>
          <a:xfrm>
            <a:off x="7429499" y="3114675"/>
            <a:ext cx="3305175" cy="106680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Âm</a:t>
            </a:r>
            <a:r>
              <a:rPr lang="en-US" sz="3600" b="1" dirty="0">
                <a:solidFill>
                  <a:srgbClr val="002060"/>
                </a:solidFill>
              </a:rPr>
              <a:t> </a:t>
            </a:r>
            <a:r>
              <a:rPr lang="en-US" sz="3600" b="1" dirty="0" err="1">
                <a:solidFill>
                  <a:srgbClr val="002060"/>
                </a:solidFill>
              </a:rPr>
              <a:t>thanh</a:t>
            </a:r>
            <a:r>
              <a:rPr lang="en-US" sz="3600" b="1" dirty="0">
                <a:solidFill>
                  <a:srgbClr val="002060"/>
                </a:solidFill>
              </a:rPr>
              <a:t> </a:t>
            </a:r>
            <a:r>
              <a:rPr lang="en-US" sz="3600" dirty="0" err="1">
                <a:solidFill>
                  <a:srgbClr val="002060"/>
                </a:solidFill>
              </a:rPr>
              <a:t>trong</a:t>
            </a:r>
            <a:r>
              <a:rPr lang="en-US" sz="3600" dirty="0">
                <a:solidFill>
                  <a:srgbClr val="002060"/>
                </a:solidFill>
              </a:rPr>
              <a:t> </a:t>
            </a:r>
            <a:r>
              <a:rPr lang="en-US" sz="3600" dirty="0" err="1">
                <a:solidFill>
                  <a:srgbClr val="002060"/>
                </a:solidFill>
              </a:rPr>
              <a:t>giờ</a:t>
            </a:r>
            <a:r>
              <a:rPr lang="en-US" sz="3600" dirty="0">
                <a:solidFill>
                  <a:srgbClr val="002060"/>
                </a:solidFill>
              </a:rPr>
              <a:t> </a:t>
            </a:r>
            <a:r>
              <a:rPr lang="en-US" sz="3600" dirty="0" err="1">
                <a:solidFill>
                  <a:srgbClr val="002060"/>
                </a:solidFill>
              </a:rPr>
              <a:t>ra</a:t>
            </a:r>
            <a:r>
              <a:rPr lang="en-US" sz="3600" dirty="0">
                <a:solidFill>
                  <a:srgbClr val="002060"/>
                </a:solidFill>
              </a:rPr>
              <a:t> </a:t>
            </a:r>
            <a:r>
              <a:rPr lang="en-US" sz="3600" dirty="0" err="1">
                <a:solidFill>
                  <a:srgbClr val="002060"/>
                </a:solidFill>
              </a:rPr>
              <a:t>chơi</a:t>
            </a:r>
            <a:endParaRPr lang="en-US" sz="3600" dirty="0">
              <a:solidFill>
                <a:srgbClr val="002060"/>
              </a:solidFill>
            </a:endParaRPr>
          </a:p>
        </p:txBody>
      </p:sp>
      <p:grpSp>
        <p:nvGrpSpPr>
          <p:cNvPr id="23" name="Group 22">
            <a:extLst>
              <a:ext uri="{FF2B5EF4-FFF2-40B4-BE49-F238E27FC236}">
                <a16:creationId xmlns="" xmlns:a16="http://schemas.microsoft.com/office/drawing/2014/main" id="{126ABBC5-143D-B8F1-B8D2-4FCC684E59CE}"/>
              </a:ext>
            </a:extLst>
          </p:cNvPr>
          <p:cNvGrpSpPr/>
          <p:nvPr/>
        </p:nvGrpSpPr>
        <p:grpSpPr>
          <a:xfrm>
            <a:off x="3286249" y="4101250"/>
            <a:ext cx="5619501" cy="2590800"/>
            <a:chOff x="5875675" y="3566239"/>
            <a:chExt cx="6238626" cy="2834561"/>
          </a:xfrm>
        </p:grpSpPr>
        <p:pic>
          <p:nvPicPr>
            <p:cNvPr id="24" name="Picture 318">
              <a:extLst>
                <a:ext uri="{FF2B5EF4-FFF2-40B4-BE49-F238E27FC236}">
                  <a16:creationId xmlns="" xmlns:a16="http://schemas.microsoft.com/office/drawing/2014/main" id="{32CC0910-B874-9A60-A994-85524484B8CB}"/>
                </a:ext>
              </a:extLst>
            </p:cNvPr>
            <p:cNvPicPr>
              <a:picLocks noChangeAspect="1"/>
            </p:cNvPicPr>
            <p:nvPr/>
          </p:nvPicPr>
          <p:blipFill>
            <a:blip r:embed="rId3"/>
            <a:stretch>
              <a:fillRect/>
            </a:stretch>
          </p:blipFill>
          <p:spPr>
            <a:xfrm>
              <a:off x="5875675" y="3566239"/>
              <a:ext cx="6238626" cy="2834561"/>
            </a:xfrm>
            <a:prstGeom prst="rect">
              <a:avLst/>
            </a:prstGeom>
          </p:spPr>
        </p:pic>
        <p:sp>
          <p:nvSpPr>
            <p:cNvPr id="25" name="TextBox 24">
              <a:extLst>
                <a:ext uri="{FF2B5EF4-FFF2-40B4-BE49-F238E27FC236}">
                  <a16:creationId xmlns="" xmlns:a16="http://schemas.microsoft.com/office/drawing/2014/main" id="{D2BBC7D9-D4DE-BA0D-8BAC-B826508E0108}"/>
                </a:ext>
              </a:extLst>
            </p:cNvPr>
            <p:cNvSpPr txBox="1"/>
            <p:nvPr/>
          </p:nvSpPr>
          <p:spPr>
            <a:xfrm>
              <a:off x="7562850" y="5829300"/>
              <a:ext cx="263842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Làm</a:t>
              </a:r>
              <a:r>
                <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việc</a:t>
              </a:r>
              <a:r>
                <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nhóm</a:t>
              </a:r>
              <a:endPar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cxnSp>
        <p:nvCxnSpPr>
          <p:cNvPr id="3" name="Straight Connector 2"/>
          <p:cNvCxnSpPr/>
          <p:nvPr/>
        </p:nvCxnSpPr>
        <p:spPr>
          <a:xfrm>
            <a:off x="3695699" y="985230"/>
            <a:ext cx="2207560" cy="0"/>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69363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40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1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1000"/>
                                        <p:tgtEl>
                                          <p:spTgt spid="23"/>
                                        </p:tgtEl>
                                      </p:cBhvr>
                                    </p:animEffect>
                                    <p:anim calcmode="lin" valueType="num">
                                      <p:cBhvr>
                                        <p:cTn id="36" dur="1000" fill="hold"/>
                                        <p:tgtEl>
                                          <p:spTgt spid="23"/>
                                        </p:tgtEl>
                                        <p:attrNameLst>
                                          <p:attrName>ppt_x</p:attrName>
                                        </p:attrNameLst>
                                      </p:cBhvr>
                                      <p:tavLst>
                                        <p:tav tm="0">
                                          <p:val>
                                            <p:strVal val="#ppt_x"/>
                                          </p:val>
                                        </p:tav>
                                        <p:tav tm="100000">
                                          <p:val>
                                            <p:strVal val="#ppt_x"/>
                                          </p:val>
                                        </p:tav>
                                      </p:tavLst>
                                    </p:anim>
                                    <p:anim calcmode="lin" valueType="num">
                                      <p:cBhvr>
                                        <p:cTn id="3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animBg="1"/>
      <p:bldP spid="5" grpId="0" animBg="1"/>
      <p:bldP spid="6" grpId="0" animBg="1"/>
      <p:bldP spid="7" grpId="0" animBg="1"/>
      <p:bldP spid="9"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 xmlns:a16="http://schemas.microsoft.com/office/drawing/2014/main" id="{AD98C366-A167-4FE7-B254-837BAC0B8AC6}"/>
              </a:ext>
            </a:extLst>
          </p:cNvPr>
          <p:cNvSpPr txBox="1"/>
          <p:nvPr/>
        </p:nvSpPr>
        <p:spPr>
          <a:xfrm>
            <a:off x="616353" y="451402"/>
            <a:ext cx="10893477" cy="1200329"/>
          </a:xfrm>
          <a:prstGeom prst="rect">
            <a:avLst/>
          </a:prstGeom>
          <a:noFill/>
        </p:spPr>
        <p:txBody>
          <a:bodyPr wrap="square">
            <a:spAutoFit/>
          </a:bodyPr>
          <a:lstStyle/>
          <a:p>
            <a:pPr lvl="0" algn="just"/>
            <a:r>
              <a:rPr lang="vi-VN" sz="3600" b="1" dirty="0">
                <a:solidFill>
                  <a:srgbClr val="FF0000"/>
                </a:solidFill>
                <a:latin typeface="Calibri" panose="020F0502020204030204" pitchFamily="34" charset="0"/>
                <a:cs typeface="Calibri" panose="020F0502020204030204" pitchFamily="34" charset="0"/>
              </a:rPr>
              <a:t>2. Tìm các từ chỉ đặc điểm trong đoạn văn và xếp vào nhóm thích hợp.</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2" name="TextBox 15">
            <a:extLst>
              <a:ext uri="{FF2B5EF4-FFF2-40B4-BE49-F238E27FC236}">
                <a16:creationId xmlns="" xmlns:a16="http://schemas.microsoft.com/office/drawing/2014/main" id="{D3CF00B9-B038-4EF2-940B-71A4E9EFDB50}"/>
              </a:ext>
            </a:extLst>
          </p:cNvPr>
          <p:cNvSpPr txBox="1"/>
          <p:nvPr/>
        </p:nvSpPr>
        <p:spPr>
          <a:xfrm>
            <a:off x="-910590" y="4485623"/>
            <a:ext cx="609600"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6E6E6"/>
                </a:solidFill>
                <a:effectLst/>
                <a:uLnTx/>
                <a:uFillTx/>
                <a:latin typeface="Calibri" panose="020F0502020204030204"/>
                <a:ea typeface="+mn-ea"/>
                <a:cs typeface="+mn-cs"/>
              </a:rPr>
              <a:t>8</a:t>
            </a:r>
          </a:p>
        </p:txBody>
      </p:sp>
      <p:sp>
        <p:nvSpPr>
          <p:cNvPr id="2" name="TextBox 1">
            <a:extLst>
              <a:ext uri="{FF2B5EF4-FFF2-40B4-BE49-F238E27FC236}">
                <a16:creationId xmlns="" xmlns:a16="http://schemas.microsoft.com/office/drawing/2014/main" id="{961795F0-E296-D622-6864-D820984B15C4}"/>
              </a:ext>
            </a:extLst>
          </p:cNvPr>
          <p:cNvSpPr txBox="1"/>
          <p:nvPr/>
        </p:nvSpPr>
        <p:spPr>
          <a:xfrm>
            <a:off x="403412" y="1536391"/>
            <a:ext cx="7879976" cy="5016758"/>
          </a:xfrm>
          <a:prstGeom prst="rect">
            <a:avLst/>
          </a:prstGeom>
          <a:noFill/>
        </p:spPr>
        <p:txBody>
          <a:bodyPr wrap="square" rtlCol="0">
            <a:spAutoFit/>
          </a:bodyPr>
          <a:lstStyle/>
          <a:p>
            <a:pPr algn="just"/>
            <a:r>
              <a:rPr lang="en-US" sz="3200" b="0" i="0" dirty="0">
                <a:solidFill>
                  <a:srgbClr val="000000"/>
                </a:solidFill>
                <a:effectLst/>
                <a:latin typeface="Calibri" panose="020F0502020204030204" pitchFamily="34" charset="0"/>
                <a:cs typeface="Calibri" panose="020F0502020204030204" pitchFamily="34" charset="0"/>
              </a:rPr>
              <a:t>   </a:t>
            </a:r>
            <a:r>
              <a:rPr lang="vi-VN" sz="3200" b="0" i="0" dirty="0">
                <a:solidFill>
                  <a:srgbClr val="000000"/>
                </a:solidFill>
                <a:effectLst/>
                <a:latin typeface="Calibri" panose="020F0502020204030204" pitchFamily="34" charset="0"/>
                <a:cs typeface="Calibri" panose="020F0502020204030204" pitchFamily="34" charset="0"/>
              </a:rPr>
              <a:t>Ánh nắng lướt đi rất nhanh, đổi màu thoăn thoắt: vàng ruộm trên cánh đồng thơm nồng mùa gặt, nâu sẫm trên luống đất vừa gieo hạt, đỏ rực trên mái ngói, xanh mướt trên những vườn cây um tùm,... Đi qua đồng cỏ, bất chợt nắng thấy cái gì nhỏ xíu, tròn xoe nấp kín đáo trong một ngọn cỏ. Nắng đậu xuống nhè nhẹ, chậm rãi. À, thì ra là một giọt sương bé nhỏ không chịu tan đi dù mặt trời đã lên cao.</a:t>
            </a:r>
          </a:p>
          <a:p>
            <a:pPr algn="r"/>
            <a:r>
              <a:rPr lang="vi-VN" sz="3200" b="0" i="0" dirty="0">
                <a:solidFill>
                  <a:srgbClr val="000000"/>
                </a:solidFill>
                <a:effectLst/>
                <a:latin typeface="Calibri" panose="020F0502020204030204" pitchFamily="34" charset="0"/>
                <a:cs typeface="Calibri" panose="020F0502020204030204" pitchFamily="34" charset="0"/>
              </a:rPr>
              <a:t>(Theo Ngọc Minh)</a:t>
            </a:r>
          </a:p>
        </p:txBody>
      </p:sp>
      <p:grpSp>
        <p:nvGrpSpPr>
          <p:cNvPr id="3" name="Group 2">
            <a:extLst>
              <a:ext uri="{FF2B5EF4-FFF2-40B4-BE49-F238E27FC236}">
                <a16:creationId xmlns="" xmlns:a16="http://schemas.microsoft.com/office/drawing/2014/main" id="{B752467E-23AD-A628-E842-6D7D8915A9D6}"/>
              </a:ext>
            </a:extLst>
          </p:cNvPr>
          <p:cNvGrpSpPr/>
          <p:nvPr/>
        </p:nvGrpSpPr>
        <p:grpSpPr>
          <a:xfrm>
            <a:off x="8405048" y="1466850"/>
            <a:ext cx="3704956" cy="1866900"/>
            <a:chOff x="4239491" y="2666650"/>
            <a:chExt cx="3267547" cy="1704808"/>
          </a:xfrm>
        </p:grpSpPr>
        <p:pic>
          <p:nvPicPr>
            <p:cNvPr id="8" name="Picture 7">
              <a:extLst>
                <a:ext uri="{FF2B5EF4-FFF2-40B4-BE49-F238E27FC236}">
                  <a16:creationId xmlns="" xmlns:a16="http://schemas.microsoft.com/office/drawing/2014/main" id="{C8DC07EE-998A-DEAE-AB0A-4BDAC7C5E561}"/>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10" name="TextBox 9">
              <a:extLst>
                <a:ext uri="{FF2B5EF4-FFF2-40B4-BE49-F238E27FC236}">
                  <a16:creationId xmlns="" xmlns:a16="http://schemas.microsoft.com/office/drawing/2014/main" id="{5E203D79-2586-9204-26F8-E9E82E322C3F}"/>
                </a:ext>
              </a:extLst>
            </p:cNvPr>
            <p:cNvSpPr txBox="1"/>
            <p:nvPr/>
          </p:nvSpPr>
          <p:spPr>
            <a:xfrm>
              <a:off x="4586621" y="3428293"/>
              <a:ext cx="2593103" cy="87126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2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đặc</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điểm</a:t>
              </a:r>
              <a:endParaRPr kumimoji="0" lang="en-US" sz="2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sự</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vật</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1" name="Group 10">
            <a:extLst>
              <a:ext uri="{FF2B5EF4-FFF2-40B4-BE49-F238E27FC236}">
                <a16:creationId xmlns="" xmlns:a16="http://schemas.microsoft.com/office/drawing/2014/main" id="{46FB6ED6-140B-0669-0AB7-1A758F2DD33B}"/>
              </a:ext>
            </a:extLst>
          </p:cNvPr>
          <p:cNvGrpSpPr/>
          <p:nvPr/>
        </p:nvGrpSpPr>
        <p:grpSpPr>
          <a:xfrm>
            <a:off x="8460637" y="3603763"/>
            <a:ext cx="3281775" cy="1866900"/>
            <a:chOff x="4239491" y="2666650"/>
            <a:chExt cx="3267547" cy="1704808"/>
          </a:xfrm>
        </p:grpSpPr>
        <p:pic>
          <p:nvPicPr>
            <p:cNvPr id="12" name="Picture 11">
              <a:extLst>
                <a:ext uri="{FF2B5EF4-FFF2-40B4-BE49-F238E27FC236}">
                  <a16:creationId xmlns="" xmlns:a16="http://schemas.microsoft.com/office/drawing/2014/main" id="{CF57597D-E159-20CF-F221-E453995ED4C0}"/>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14" name="TextBox 13">
              <a:extLst>
                <a:ext uri="{FF2B5EF4-FFF2-40B4-BE49-F238E27FC236}">
                  <a16:creationId xmlns="" xmlns:a16="http://schemas.microsoft.com/office/drawing/2014/main" id="{FE459AC3-42BB-57CE-860F-E8707245C028}"/>
                </a:ext>
              </a:extLst>
            </p:cNvPr>
            <p:cNvSpPr txBox="1"/>
            <p:nvPr/>
          </p:nvSpPr>
          <p:spPr>
            <a:xfrm>
              <a:off x="4311240" y="3464599"/>
              <a:ext cx="3125392" cy="871267"/>
            </a:xfrm>
            <a:prstGeom prst="rect">
              <a:avLst/>
            </a:prstGeom>
            <a:noFill/>
          </p:spPr>
          <p:txBody>
            <a:bodyPr wrap="non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đặc</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điểm</a:t>
              </a:r>
              <a:r>
                <a:rPr kumimoji="0" lang="en-US" sz="2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2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hoạt</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động</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cxnSp>
        <p:nvCxnSpPr>
          <p:cNvPr id="5" name="Straight Connector 4"/>
          <p:cNvCxnSpPr/>
          <p:nvPr/>
        </p:nvCxnSpPr>
        <p:spPr>
          <a:xfrm>
            <a:off x="1243852" y="1013919"/>
            <a:ext cx="685800"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a:off x="3507440" y="1013919"/>
            <a:ext cx="255565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a:off x="9914626" y="1010344"/>
            <a:ext cx="1415983" cy="3575"/>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flipV="1">
            <a:off x="822022" y="1536391"/>
            <a:ext cx="2875335" cy="128"/>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905198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2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circle(in)">
                                      <p:cBhvr>
                                        <p:cTn id="37" dur="500"/>
                                        <p:tgtEl>
                                          <p:spTgt spid="17"/>
                                        </p:tgtEl>
                                      </p:cBhvr>
                                    </p:animEffect>
                                  </p:childTnLst>
                                </p:cTn>
                              </p:par>
                              <p:par>
                                <p:cTn id="38" presetID="10"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2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3C4C41BD-C92D-8517-FA14-DF1D1C9FD224}"/>
              </a:ext>
            </a:extLst>
          </p:cNvPr>
          <p:cNvSpPr txBox="1"/>
          <p:nvPr/>
        </p:nvSpPr>
        <p:spPr>
          <a:xfrm>
            <a:off x="733424" y="466725"/>
            <a:ext cx="11096625" cy="2677656"/>
          </a:xfrm>
          <a:prstGeom prst="rect">
            <a:avLst/>
          </a:prstGeom>
          <a:noFill/>
        </p:spPr>
        <p:txBody>
          <a:bodyPr wrap="square" rtlCol="0">
            <a:spAutoFit/>
          </a:bodyPr>
          <a:lstStyle/>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Ánh nắng lướt </a:t>
            </a:r>
            <a:r>
              <a:rPr lang="vi-VN" sz="2800" b="0" i="0" dirty="0" smtClean="0">
                <a:solidFill>
                  <a:srgbClr val="000000"/>
                </a:solidFill>
                <a:effectLst/>
                <a:latin typeface="Calibri" panose="020F0502020204030204" pitchFamily="34" charset="0"/>
                <a:cs typeface="Calibri" panose="020F0502020204030204" pitchFamily="34" charset="0"/>
              </a:rPr>
              <a:t>đ</a:t>
            </a:r>
            <a:r>
              <a:rPr lang="en-US" sz="2800" b="0" i="0" dirty="0" smtClean="0">
                <a:solidFill>
                  <a:srgbClr val="000000"/>
                </a:solidFill>
                <a:effectLst/>
                <a:latin typeface="Calibri" panose="020F0502020204030204" pitchFamily="34" charset="0"/>
                <a:cs typeface="Calibri" panose="020F0502020204030204" pitchFamily="34" charset="0"/>
              </a:rPr>
              <a:t>i</a:t>
            </a:r>
            <a:r>
              <a:rPr lang="vi-VN" sz="2800" b="0" i="0" dirty="0" smtClean="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rất nhanh, đổi màu thoăn thoắt: vàng ruộm trên cánh đồng thơm nồng mùa gặt, nâu sẫm trên luống đất vừa gieo hạt, đỏ rực trên mái ngói, xanh mướt trên những vườn cây um tùm,... Đi qua đồng cỏ, bất chợt nắng thấy cái gì nhỏ xíu, tròn xoe nấp kín đáo trong một ngọn cỏ. Nắng đậu xuống nhè nhẹ, chậm rãi. À, thì ra là một giọt sương bé nhỏ không chịu tan đi dù mặt trời đã lên cao.</a:t>
            </a:r>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(Theo Ngọc Minh)</a:t>
            </a:r>
          </a:p>
        </p:txBody>
      </p:sp>
      <p:graphicFrame>
        <p:nvGraphicFramePr>
          <p:cNvPr id="2" name="Table 1"/>
          <p:cNvGraphicFramePr>
            <a:graphicFrameLocks noGrp="1"/>
          </p:cNvGraphicFramePr>
          <p:nvPr>
            <p:extLst>
              <p:ext uri="{D42A27DB-BD31-4B8C-83A1-F6EECF244321}">
                <p14:modId xmlns:p14="http://schemas.microsoft.com/office/powerpoint/2010/main" val="2373086216"/>
              </p:ext>
            </p:extLst>
          </p:nvPr>
        </p:nvGraphicFramePr>
        <p:xfrm>
          <a:off x="1034079" y="3361765"/>
          <a:ext cx="10375448" cy="3243752"/>
        </p:xfrm>
        <a:graphic>
          <a:graphicData uri="http://schemas.openxmlformats.org/drawingml/2006/table">
            <a:tbl>
              <a:tblPr firstRow="1" bandRow="1">
                <a:tableStyleId>{5C22544A-7EE6-4342-B048-85BDC9FD1C3A}</a:tableStyleId>
              </a:tblPr>
              <a:tblGrid>
                <a:gridCol w="5187724">
                  <a:extLst>
                    <a:ext uri="{9D8B030D-6E8A-4147-A177-3AD203B41FA5}">
                      <a16:colId xmlns="" xmlns:a16="http://schemas.microsoft.com/office/drawing/2014/main" val="20000"/>
                    </a:ext>
                  </a:extLst>
                </a:gridCol>
                <a:gridCol w="5187724">
                  <a:extLst>
                    <a:ext uri="{9D8B030D-6E8A-4147-A177-3AD203B41FA5}">
                      <a16:colId xmlns="" xmlns:a16="http://schemas.microsoft.com/office/drawing/2014/main" val="20001"/>
                    </a:ext>
                  </a:extLst>
                </a:gridCol>
              </a:tblGrid>
              <a:tr h="799957">
                <a:tc>
                  <a:txBody>
                    <a:bodyPr/>
                    <a:lstStyle/>
                    <a:p>
                      <a:pPr algn="ctr"/>
                      <a:r>
                        <a:rPr lang="en-US" sz="2800" dirty="0" err="1">
                          <a:latin typeface="Times New Roman" pitchFamily="18" charset="0"/>
                          <a:cs typeface="Times New Roman" pitchFamily="18" charset="0"/>
                        </a:rPr>
                        <a:t>Từ</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chỉ</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đặc</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điểm</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của</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sự</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vật</a:t>
                      </a:r>
                      <a:endParaRPr lang="en-US" sz="2800" dirty="0">
                        <a:latin typeface="Times New Roman" pitchFamily="18" charset="0"/>
                        <a:cs typeface="Times New Roman"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latin typeface="Times New Roman" pitchFamily="18" charset="0"/>
                          <a:cs typeface="Times New Roman" pitchFamily="18" charset="0"/>
                        </a:rPr>
                        <a:t>Từ</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chỉ</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đặc</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điểm</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của</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hoạt</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động</a:t>
                      </a:r>
                      <a:endParaRPr lang="en-US" sz="2800" dirty="0">
                        <a:latin typeface="Times New Roman" pitchFamily="18" charset="0"/>
                        <a:cs typeface="Times New Roman" pitchFamily="18" charset="0"/>
                      </a:endParaRPr>
                    </a:p>
                  </a:txBody>
                  <a:tcPr/>
                </a:tc>
                <a:extLst>
                  <a:ext uri="{0D108BD9-81ED-4DB2-BD59-A6C34878D82A}">
                    <a16:rowId xmlns="" xmlns:a16="http://schemas.microsoft.com/office/drawing/2014/main" val="10000"/>
                  </a:ext>
                </a:extLst>
              </a:tr>
              <a:tr h="24437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FF0000"/>
                        </a:solidFill>
                      </a:endParaRPr>
                    </a:p>
                    <a:p>
                      <a:endParaRPr lang="en-US" dirty="0"/>
                    </a:p>
                  </a:txBody>
                  <a:tcPr/>
                </a:tc>
                <a:tc>
                  <a:txBody>
                    <a:bodyPr/>
                    <a:lstStyle/>
                    <a:p>
                      <a:endParaRPr lang="en-US" dirty="0"/>
                    </a:p>
                  </a:txBody>
                  <a:tcPr/>
                </a:tc>
                <a:extLst>
                  <a:ext uri="{0D108BD9-81ED-4DB2-BD59-A6C34878D82A}">
                    <a16:rowId xmlns="" xmlns:a16="http://schemas.microsoft.com/office/drawing/2014/main" val="10001"/>
                  </a:ext>
                </a:extLst>
              </a:tr>
            </a:tbl>
          </a:graphicData>
        </a:graphic>
      </p:graphicFrame>
      <p:pic>
        <p:nvPicPr>
          <p:cNvPr id="6" name="Picture 5"/>
          <p:cNvPicPr>
            <a:picLocks noChangeAspect="1"/>
          </p:cNvPicPr>
          <p:nvPr/>
        </p:nvPicPr>
        <p:blipFill>
          <a:blip r:embed="rId2"/>
          <a:stretch>
            <a:fillRect/>
          </a:stretch>
        </p:blipFill>
        <p:spPr>
          <a:xfrm>
            <a:off x="1194182" y="4199417"/>
            <a:ext cx="2480760" cy="736056"/>
          </a:xfrm>
          <a:prstGeom prst="rect">
            <a:avLst/>
          </a:prstGeom>
        </p:spPr>
      </p:pic>
      <p:sp>
        <p:nvSpPr>
          <p:cNvPr id="15" name="TextBox 14">
            <a:extLst/>
          </p:cNvPr>
          <p:cNvSpPr txBox="1"/>
          <p:nvPr/>
        </p:nvSpPr>
        <p:spPr>
          <a:xfrm>
            <a:off x="2977182" y="4281287"/>
            <a:ext cx="2619375" cy="523220"/>
          </a:xfrm>
          <a:prstGeom prst="rect">
            <a:avLst/>
          </a:prstGeom>
          <a:noFill/>
        </p:spPr>
        <p:txBody>
          <a:bodyPr wrap="square" rtlCol="0">
            <a:spAutoFit/>
          </a:bodyPr>
          <a:lstStyle/>
          <a:p>
            <a:r>
              <a:rPr lang="en-US" sz="2800" dirty="0">
                <a:solidFill>
                  <a:srgbClr val="FF0000"/>
                </a:solidFill>
              </a:rPr>
              <a:t>, </a:t>
            </a:r>
            <a:r>
              <a:rPr lang="en-US" sz="2800" dirty="0" err="1">
                <a:solidFill>
                  <a:srgbClr val="FF0000"/>
                </a:solidFill>
              </a:rPr>
              <a:t>thơm</a:t>
            </a:r>
            <a:r>
              <a:rPr lang="en-US" sz="2800" dirty="0">
                <a:solidFill>
                  <a:srgbClr val="FF0000"/>
                </a:solidFill>
              </a:rPr>
              <a:t> </a:t>
            </a:r>
            <a:r>
              <a:rPr lang="en-US" sz="2800" dirty="0" err="1">
                <a:solidFill>
                  <a:srgbClr val="FF0000"/>
                </a:solidFill>
              </a:rPr>
              <a:t>nồng</a:t>
            </a:r>
            <a:endParaRPr lang="en-US" sz="2800" dirty="0">
              <a:solidFill>
                <a:srgbClr val="FF0000"/>
              </a:solidFill>
            </a:endParaRPr>
          </a:p>
        </p:txBody>
      </p:sp>
      <p:sp>
        <p:nvSpPr>
          <p:cNvPr id="16" name="TextBox 15">
            <a:extLst/>
          </p:cNvPr>
          <p:cNvSpPr txBox="1"/>
          <p:nvPr/>
        </p:nvSpPr>
        <p:spPr>
          <a:xfrm>
            <a:off x="1271381" y="4847399"/>
            <a:ext cx="2619375" cy="523220"/>
          </a:xfrm>
          <a:prstGeom prst="rect">
            <a:avLst/>
          </a:prstGeom>
          <a:noFill/>
        </p:spPr>
        <p:txBody>
          <a:bodyPr wrap="square" rtlCol="0">
            <a:spAutoFit/>
          </a:bodyPr>
          <a:lstStyle/>
          <a:p>
            <a:r>
              <a:rPr lang="en-US" sz="2800" dirty="0" err="1">
                <a:solidFill>
                  <a:srgbClr val="FF0000"/>
                </a:solidFill>
              </a:rPr>
              <a:t>nâu</a:t>
            </a:r>
            <a:r>
              <a:rPr lang="en-US" sz="2800" dirty="0">
                <a:solidFill>
                  <a:srgbClr val="FF0000"/>
                </a:solidFill>
              </a:rPr>
              <a:t> </a:t>
            </a:r>
            <a:r>
              <a:rPr lang="en-US" sz="2800" dirty="0" err="1">
                <a:solidFill>
                  <a:srgbClr val="FF0000"/>
                </a:solidFill>
              </a:rPr>
              <a:t>sẫm</a:t>
            </a:r>
            <a:r>
              <a:rPr lang="en-US" sz="2800" dirty="0">
                <a:solidFill>
                  <a:srgbClr val="FF0000"/>
                </a:solidFill>
              </a:rPr>
              <a:t>,</a:t>
            </a:r>
          </a:p>
        </p:txBody>
      </p:sp>
      <p:sp>
        <p:nvSpPr>
          <p:cNvPr id="17" name="TextBox 16">
            <a:extLst/>
          </p:cNvPr>
          <p:cNvSpPr txBox="1"/>
          <p:nvPr/>
        </p:nvSpPr>
        <p:spPr>
          <a:xfrm>
            <a:off x="2715275" y="4853901"/>
            <a:ext cx="2619375" cy="523220"/>
          </a:xfrm>
          <a:prstGeom prst="rect">
            <a:avLst/>
          </a:prstGeom>
          <a:noFill/>
        </p:spPr>
        <p:txBody>
          <a:bodyPr wrap="square" rtlCol="0">
            <a:spAutoFit/>
          </a:bodyPr>
          <a:lstStyle/>
          <a:p>
            <a:r>
              <a:rPr lang="en-US" sz="2800" dirty="0" err="1">
                <a:solidFill>
                  <a:srgbClr val="FF0000"/>
                </a:solidFill>
              </a:rPr>
              <a:t>đỏ</a:t>
            </a:r>
            <a:r>
              <a:rPr lang="en-US" sz="2800" dirty="0">
                <a:solidFill>
                  <a:srgbClr val="FF0000"/>
                </a:solidFill>
              </a:rPr>
              <a:t> </a:t>
            </a:r>
            <a:r>
              <a:rPr lang="en-US" sz="2800" dirty="0" err="1">
                <a:solidFill>
                  <a:srgbClr val="FF0000"/>
                </a:solidFill>
              </a:rPr>
              <a:t>rực</a:t>
            </a:r>
            <a:r>
              <a:rPr lang="en-US" sz="2800" dirty="0">
                <a:solidFill>
                  <a:srgbClr val="FF0000"/>
                </a:solidFill>
              </a:rPr>
              <a:t>, </a:t>
            </a:r>
          </a:p>
        </p:txBody>
      </p:sp>
      <p:sp>
        <p:nvSpPr>
          <p:cNvPr id="18" name="TextBox 17">
            <a:extLst/>
          </p:cNvPr>
          <p:cNvSpPr txBox="1"/>
          <p:nvPr/>
        </p:nvSpPr>
        <p:spPr>
          <a:xfrm>
            <a:off x="3799337" y="4833699"/>
            <a:ext cx="2619375" cy="523220"/>
          </a:xfrm>
          <a:prstGeom prst="rect">
            <a:avLst/>
          </a:prstGeom>
          <a:noFill/>
        </p:spPr>
        <p:txBody>
          <a:bodyPr wrap="square" rtlCol="0">
            <a:spAutoFit/>
          </a:bodyPr>
          <a:lstStyle/>
          <a:p>
            <a:r>
              <a:rPr lang="en-US" sz="2800" dirty="0">
                <a:solidFill>
                  <a:srgbClr val="FF0000"/>
                </a:solidFill>
              </a:rPr>
              <a:t> </a:t>
            </a:r>
            <a:r>
              <a:rPr lang="en-US" sz="2800" dirty="0" err="1">
                <a:solidFill>
                  <a:srgbClr val="FF0000"/>
                </a:solidFill>
              </a:rPr>
              <a:t>xanh</a:t>
            </a:r>
            <a:r>
              <a:rPr lang="en-US" sz="2800" dirty="0">
                <a:solidFill>
                  <a:srgbClr val="FF0000"/>
                </a:solidFill>
              </a:rPr>
              <a:t> </a:t>
            </a:r>
            <a:r>
              <a:rPr lang="en-US" sz="2800" dirty="0" err="1">
                <a:solidFill>
                  <a:srgbClr val="FF0000"/>
                </a:solidFill>
              </a:rPr>
              <a:t>mướt</a:t>
            </a:r>
            <a:r>
              <a:rPr lang="en-US" sz="2800" dirty="0">
                <a:solidFill>
                  <a:srgbClr val="FF0000"/>
                </a:solidFill>
              </a:rPr>
              <a:t>,</a:t>
            </a:r>
          </a:p>
        </p:txBody>
      </p:sp>
      <p:sp>
        <p:nvSpPr>
          <p:cNvPr id="20" name="TextBox 19">
            <a:extLst/>
          </p:cNvPr>
          <p:cNvSpPr txBox="1"/>
          <p:nvPr/>
        </p:nvSpPr>
        <p:spPr>
          <a:xfrm>
            <a:off x="2550422" y="5457547"/>
            <a:ext cx="2619375" cy="523220"/>
          </a:xfrm>
          <a:prstGeom prst="rect">
            <a:avLst/>
          </a:prstGeom>
          <a:noFill/>
        </p:spPr>
        <p:txBody>
          <a:bodyPr wrap="square" rtlCol="0">
            <a:spAutoFit/>
          </a:bodyPr>
          <a:lstStyle/>
          <a:p>
            <a:r>
              <a:rPr lang="en-US" sz="2800" dirty="0" err="1">
                <a:solidFill>
                  <a:srgbClr val="FF0000"/>
                </a:solidFill>
              </a:rPr>
              <a:t>nhỏ</a:t>
            </a:r>
            <a:r>
              <a:rPr lang="en-US" sz="2800" dirty="0">
                <a:solidFill>
                  <a:srgbClr val="FF0000"/>
                </a:solidFill>
              </a:rPr>
              <a:t> </a:t>
            </a:r>
            <a:r>
              <a:rPr lang="en-US" sz="2800" dirty="0" err="1">
                <a:solidFill>
                  <a:srgbClr val="FF0000"/>
                </a:solidFill>
              </a:rPr>
              <a:t>xíu</a:t>
            </a:r>
            <a:r>
              <a:rPr lang="en-US" sz="2800" dirty="0">
                <a:solidFill>
                  <a:srgbClr val="FF0000"/>
                </a:solidFill>
              </a:rPr>
              <a:t>,</a:t>
            </a:r>
          </a:p>
        </p:txBody>
      </p:sp>
      <p:sp>
        <p:nvSpPr>
          <p:cNvPr id="22" name="TextBox 21">
            <a:extLst/>
          </p:cNvPr>
          <p:cNvSpPr txBox="1"/>
          <p:nvPr/>
        </p:nvSpPr>
        <p:spPr>
          <a:xfrm>
            <a:off x="3838852" y="5426130"/>
            <a:ext cx="2619375" cy="523220"/>
          </a:xfrm>
          <a:prstGeom prst="rect">
            <a:avLst/>
          </a:prstGeom>
          <a:noFill/>
        </p:spPr>
        <p:txBody>
          <a:bodyPr wrap="square" rtlCol="0">
            <a:spAutoFit/>
          </a:bodyPr>
          <a:lstStyle/>
          <a:p>
            <a:r>
              <a:rPr lang="en-US" sz="2800" dirty="0" err="1">
                <a:solidFill>
                  <a:srgbClr val="FF0000"/>
                </a:solidFill>
              </a:rPr>
              <a:t>tròn</a:t>
            </a:r>
            <a:r>
              <a:rPr lang="en-US" sz="2800" dirty="0">
                <a:solidFill>
                  <a:srgbClr val="FF0000"/>
                </a:solidFill>
              </a:rPr>
              <a:t> </a:t>
            </a:r>
            <a:r>
              <a:rPr lang="en-US" sz="2800" dirty="0" err="1">
                <a:solidFill>
                  <a:srgbClr val="FF0000"/>
                </a:solidFill>
              </a:rPr>
              <a:t>xoe</a:t>
            </a:r>
            <a:r>
              <a:rPr lang="en-US" sz="2800" dirty="0">
                <a:solidFill>
                  <a:srgbClr val="FF0000"/>
                </a:solidFill>
              </a:rPr>
              <a:t>, </a:t>
            </a:r>
          </a:p>
        </p:txBody>
      </p:sp>
      <p:sp>
        <p:nvSpPr>
          <p:cNvPr id="23" name="TextBox 22"/>
          <p:cNvSpPr txBox="1"/>
          <p:nvPr/>
        </p:nvSpPr>
        <p:spPr>
          <a:xfrm>
            <a:off x="1253175" y="6095735"/>
            <a:ext cx="1282723" cy="523220"/>
          </a:xfrm>
          <a:prstGeom prst="rect">
            <a:avLst/>
          </a:prstGeom>
          <a:noFill/>
        </p:spPr>
        <p:txBody>
          <a:bodyPr wrap="none" rtlCol="0">
            <a:spAutoFit/>
          </a:bodyPr>
          <a:lstStyle/>
          <a:p>
            <a:r>
              <a:rPr lang="en-US" sz="2800" dirty="0" err="1">
                <a:solidFill>
                  <a:srgbClr val="FF0000"/>
                </a:solidFill>
              </a:rPr>
              <a:t>bé</a:t>
            </a:r>
            <a:r>
              <a:rPr lang="en-US" sz="2800" dirty="0">
                <a:solidFill>
                  <a:srgbClr val="FF0000"/>
                </a:solidFill>
              </a:rPr>
              <a:t>  </a:t>
            </a:r>
            <a:r>
              <a:rPr lang="en-US" sz="2800" dirty="0" err="1">
                <a:solidFill>
                  <a:srgbClr val="FF0000"/>
                </a:solidFill>
              </a:rPr>
              <a:t>nhỏ</a:t>
            </a:r>
            <a:endParaRPr lang="en-US" sz="2800" dirty="0">
              <a:solidFill>
                <a:srgbClr val="FF0000"/>
              </a:solidFill>
            </a:endParaRPr>
          </a:p>
        </p:txBody>
      </p:sp>
      <p:sp>
        <p:nvSpPr>
          <p:cNvPr id="25" name="TextBox 24">
            <a:extLst/>
          </p:cNvPr>
          <p:cNvSpPr txBox="1"/>
          <p:nvPr/>
        </p:nvSpPr>
        <p:spPr>
          <a:xfrm flipH="1">
            <a:off x="1221187" y="5459291"/>
            <a:ext cx="1565229" cy="523220"/>
          </a:xfrm>
          <a:prstGeom prst="rect">
            <a:avLst/>
          </a:prstGeom>
          <a:noFill/>
        </p:spPr>
        <p:txBody>
          <a:bodyPr wrap="square" rtlCol="0">
            <a:spAutoFit/>
          </a:bodyPr>
          <a:lstStyle/>
          <a:p>
            <a:r>
              <a:rPr lang="vi-VN" sz="2800" dirty="0">
                <a:solidFill>
                  <a:srgbClr val="FF0000"/>
                </a:solidFill>
                <a:latin typeface="Calibri" panose="020F0502020204030204" pitchFamily="34" charset="0"/>
                <a:cs typeface="Calibri" panose="020F0502020204030204" pitchFamily="34" charset="0"/>
              </a:rPr>
              <a:t>um tùm</a:t>
            </a:r>
            <a:r>
              <a:rPr lang="en-US" sz="2800" dirty="0">
                <a:solidFill>
                  <a:srgbClr val="FF0000"/>
                </a:solidFill>
                <a:latin typeface="Calibri" panose="020F0502020204030204" pitchFamily="34" charset="0"/>
                <a:cs typeface="Calibri" panose="020F0502020204030204" pitchFamily="34" charset="0"/>
              </a:rPr>
              <a:t>,</a:t>
            </a:r>
            <a:r>
              <a:rPr lang="en-US" sz="2800" dirty="0">
                <a:solidFill>
                  <a:srgbClr val="FF0000"/>
                </a:solidFill>
              </a:rPr>
              <a:t> </a:t>
            </a:r>
          </a:p>
        </p:txBody>
      </p:sp>
      <p:sp>
        <p:nvSpPr>
          <p:cNvPr id="27" name="TextBox 26">
            <a:extLst/>
          </p:cNvPr>
          <p:cNvSpPr txBox="1"/>
          <p:nvPr/>
        </p:nvSpPr>
        <p:spPr>
          <a:xfrm>
            <a:off x="6164532" y="4366868"/>
            <a:ext cx="1309686" cy="523220"/>
          </a:xfrm>
          <a:prstGeom prst="rect">
            <a:avLst/>
          </a:prstGeom>
          <a:noFill/>
        </p:spPr>
        <p:txBody>
          <a:bodyPr wrap="square" rtlCol="0">
            <a:spAutoFit/>
          </a:bodyPr>
          <a:lstStyle/>
          <a:p>
            <a:r>
              <a:rPr lang="en-US" sz="2800" dirty="0" err="1">
                <a:solidFill>
                  <a:srgbClr val="FF0000"/>
                </a:solidFill>
              </a:rPr>
              <a:t>nhanh</a:t>
            </a:r>
            <a:r>
              <a:rPr lang="en-US" sz="2800" dirty="0">
                <a:solidFill>
                  <a:srgbClr val="FF0000"/>
                </a:solidFill>
              </a:rPr>
              <a:t>,</a:t>
            </a:r>
          </a:p>
        </p:txBody>
      </p:sp>
      <p:sp>
        <p:nvSpPr>
          <p:cNvPr id="29" name="TextBox 28">
            <a:extLst/>
          </p:cNvPr>
          <p:cNvSpPr txBox="1"/>
          <p:nvPr/>
        </p:nvSpPr>
        <p:spPr>
          <a:xfrm>
            <a:off x="7440310" y="4349095"/>
            <a:ext cx="2160604" cy="523220"/>
          </a:xfrm>
          <a:prstGeom prst="rect">
            <a:avLst/>
          </a:prstGeom>
          <a:noFill/>
        </p:spPr>
        <p:txBody>
          <a:bodyPr wrap="square" rtlCol="0">
            <a:spAutoFit/>
          </a:bodyPr>
          <a:lstStyle/>
          <a:p>
            <a:r>
              <a:rPr lang="en-US" sz="2800" dirty="0" err="1">
                <a:solidFill>
                  <a:srgbClr val="FF0000"/>
                </a:solidFill>
              </a:rPr>
              <a:t>thoăn</a:t>
            </a:r>
            <a:r>
              <a:rPr lang="en-US" sz="2800" dirty="0">
                <a:solidFill>
                  <a:srgbClr val="FF0000"/>
                </a:solidFill>
              </a:rPr>
              <a:t> </a:t>
            </a:r>
            <a:r>
              <a:rPr lang="en-US" sz="2800" dirty="0" err="1">
                <a:solidFill>
                  <a:srgbClr val="FF0000"/>
                </a:solidFill>
              </a:rPr>
              <a:t>thoắt</a:t>
            </a:r>
            <a:r>
              <a:rPr lang="en-US" sz="2800" dirty="0">
                <a:solidFill>
                  <a:srgbClr val="FF0000"/>
                </a:solidFill>
              </a:rPr>
              <a:t>, </a:t>
            </a:r>
          </a:p>
        </p:txBody>
      </p:sp>
      <p:sp>
        <p:nvSpPr>
          <p:cNvPr id="31" name="TextBox 30">
            <a:extLst/>
          </p:cNvPr>
          <p:cNvSpPr txBox="1"/>
          <p:nvPr/>
        </p:nvSpPr>
        <p:spPr>
          <a:xfrm>
            <a:off x="9600913" y="4328901"/>
            <a:ext cx="1344592" cy="523220"/>
          </a:xfrm>
          <a:prstGeom prst="rect">
            <a:avLst/>
          </a:prstGeom>
          <a:noFill/>
        </p:spPr>
        <p:txBody>
          <a:bodyPr wrap="square" rtlCol="0">
            <a:spAutoFit/>
          </a:bodyPr>
          <a:lstStyle/>
          <a:p>
            <a:r>
              <a:rPr lang="en-US" sz="2800" dirty="0" err="1">
                <a:solidFill>
                  <a:srgbClr val="FF0000"/>
                </a:solidFill>
              </a:rPr>
              <a:t>kín</a:t>
            </a:r>
            <a:r>
              <a:rPr lang="en-US" sz="2800" dirty="0">
                <a:solidFill>
                  <a:srgbClr val="FF0000"/>
                </a:solidFill>
              </a:rPr>
              <a:t> </a:t>
            </a:r>
            <a:r>
              <a:rPr lang="en-US" sz="2800" dirty="0" err="1">
                <a:solidFill>
                  <a:srgbClr val="FF0000"/>
                </a:solidFill>
              </a:rPr>
              <a:t>đáo</a:t>
            </a:r>
            <a:r>
              <a:rPr lang="en-US" sz="2800" dirty="0">
                <a:solidFill>
                  <a:srgbClr val="FF0000"/>
                </a:solidFill>
              </a:rPr>
              <a:t>,</a:t>
            </a:r>
          </a:p>
        </p:txBody>
      </p:sp>
      <p:cxnSp>
        <p:nvCxnSpPr>
          <p:cNvPr id="8" name="Straight Connector 7"/>
          <p:cNvCxnSpPr/>
          <p:nvPr/>
        </p:nvCxnSpPr>
        <p:spPr>
          <a:xfrm>
            <a:off x="8679983" y="904875"/>
            <a:ext cx="143627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4081671" y="895350"/>
            <a:ext cx="109309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6722173" y="895350"/>
            <a:ext cx="143627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724884" y="1348143"/>
            <a:ext cx="143627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4591049" y="1321735"/>
            <a:ext cx="12180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0116255" y="1321735"/>
            <a:ext cx="10331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4171949" y="2162892"/>
            <a:ext cx="12477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114754" y="1743075"/>
            <a:ext cx="131581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7474218" y="2170099"/>
            <a:ext cx="1205765" cy="72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5471459" y="2162892"/>
            <a:ext cx="1250714" cy="1441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2259046" y="1776339"/>
            <a:ext cx="16010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10648287" y="2602248"/>
            <a:ext cx="1090548" cy="1864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6044546" y="3041086"/>
            <a:ext cx="677627" cy="980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3509961" y="2621533"/>
            <a:ext cx="11434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4878421" y="2621533"/>
            <a:ext cx="128611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8" name="TextBox 57">
            <a:extLst/>
          </p:cNvPr>
          <p:cNvSpPr txBox="1"/>
          <p:nvPr/>
        </p:nvSpPr>
        <p:spPr>
          <a:xfrm>
            <a:off x="9140446" y="5020469"/>
            <a:ext cx="784040" cy="523220"/>
          </a:xfrm>
          <a:prstGeom prst="rect">
            <a:avLst/>
          </a:prstGeom>
          <a:noFill/>
        </p:spPr>
        <p:txBody>
          <a:bodyPr wrap="square" rtlCol="0">
            <a:spAutoFit/>
          </a:bodyPr>
          <a:lstStyle/>
          <a:p>
            <a:r>
              <a:rPr lang="en-US" sz="2800" dirty="0" err="1">
                <a:solidFill>
                  <a:srgbClr val="FF0000"/>
                </a:solidFill>
              </a:rPr>
              <a:t>cao</a:t>
            </a:r>
            <a:endParaRPr lang="en-US" sz="2800" dirty="0">
              <a:solidFill>
                <a:srgbClr val="FF0000"/>
              </a:solidFill>
            </a:endParaRPr>
          </a:p>
        </p:txBody>
      </p:sp>
      <p:sp>
        <p:nvSpPr>
          <p:cNvPr id="59" name="TextBox 58">
            <a:extLst/>
          </p:cNvPr>
          <p:cNvSpPr txBox="1"/>
          <p:nvPr/>
        </p:nvSpPr>
        <p:spPr>
          <a:xfrm>
            <a:off x="6200976" y="5020469"/>
            <a:ext cx="1506166" cy="523220"/>
          </a:xfrm>
          <a:prstGeom prst="rect">
            <a:avLst/>
          </a:prstGeom>
          <a:noFill/>
        </p:spPr>
        <p:txBody>
          <a:bodyPr wrap="square" rtlCol="0">
            <a:spAutoFit/>
          </a:bodyPr>
          <a:lstStyle/>
          <a:p>
            <a:r>
              <a:rPr lang="en-US" sz="2800" dirty="0" err="1">
                <a:solidFill>
                  <a:srgbClr val="FF0000"/>
                </a:solidFill>
              </a:rPr>
              <a:t>nhè</a:t>
            </a:r>
            <a:r>
              <a:rPr lang="en-US" sz="2800" dirty="0">
                <a:solidFill>
                  <a:srgbClr val="FF0000"/>
                </a:solidFill>
              </a:rPr>
              <a:t> </a:t>
            </a:r>
            <a:r>
              <a:rPr lang="en-US" sz="2800" dirty="0" err="1">
                <a:solidFill>
                  <a:srgbClr val="FF0000"/>
                </a:solidFill>
              </a:rPr>
              <a:t>nhẹ</a:t>
            </a:r>
            <a:r>
              <a:rPr lang="en-US" sz="2800" dirty="0">
                <a:solidFill>
                  <a:srgbClr val="FF0000"/>
                </a:solidFill>
              </a:rPr>
              <a:t>,</a:t>
            </a:r>
          </a:p>
        </p:txBody>
      </p:sp>
      <p:sp>
        <p:nvSpPr>
          <p:cNvPr id="56" name="TextBox 55">
            <a:extLst/>
          </p:cNvPr>
          <p:cNvSpPr txBox="1"/>
          <p:nvPr/>
        </p:nvSpPr>
        <p:spPr>
          <a:xfrm>
            <a:off x="7637659" y="5020469"/>
            <a:ext cx="1585826" cy="523220"/>
          </a:xfrm>
          <a:prstGeom prst="rect">
            <a:avLst/>
          </a:prstGeom>
          <a:noFill/>
        </p:spPr>
        <p:txBody>
          <a:bodyPr wrap="square" rtlCol="0">
            <a:spAutoFit/>
          </a:bodyPr>
          <a:lstStyle/>
          <a:p>
            <a:r>
              <a:rPr lang="en-US" sz="2800" dirty="0" err="1">
                <a:solidFill>
                  <a:srgbClr val="FF0000"/>
                </a:solidFill>
              </a:rPr>
              <a:t>chậm</a:t>
            </a:r>
            <a:r>
              <a:rPr lang="en-US" sz="2800" dirty="0">
                <a:solidFill>
                  <a:srgbClr val="FF0000"/>
                </a:solidFill>
              </a:rPr>
              <a:t> </a:t>
            </a:r>
            <a:r>
              <a:rPr lang="en-US" sz="2800" dirty="0" err="1">
                <a:solidFill>
                  <a:srgbClr val="FF0000"/>
                </a:solidFill>
              </a:rPr>
              <a:t>rãi</a:t>
            </a:r>
            <a:r>
              <a:rPr lang="en-US" sz="2800" dirty="0">
                <a:solidFill>
                  <a:srgbClr val="FF0000"/>
                </a:solidFill>
              </a:rPr>
              <a:t>,</a:t>
            </a:r>
          </a:p>
        </p:txBody>
      </p:sp>
    </p:spTree>
    <p:extLst>
      <p:ext uri="{BB962C8B-B14F-4D97-AF65-F5344CB8AC3E}">
        <p14:creationId xmlns:p14="http://schemas.microsoft.com/office/powerpoint/2010/main" val="32163497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500"/>
                                        <p:tgtEl>
                                          <p:spTgt spid="36"/>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fade">
                                      <p:cBhvr>
                                        <p:cTn id="18" dur="500"/>
                                        <p:tgtEl>
                                          <p:spTgt spid="37"/>
                                        </p:tgtEl>
                                      </p:cBhvr>
                                    </p:animEffect>
                                  </p:childTnLst>
                                </p:cTn>
                              </p:par>
                            </p:childTnLst>
                          </p:cTn>
                        </p:par>
                        <p:par>
                          <p:cTn id="19" fill="hold">
                            <p:stCondLst>
                              <p:cond delay="1000"/>
                            </p:stCondLst>
                            <p:childTnLst>
                              <p:par>
                                <p:cTn id="20" presetID="2" presetClass="entr" presetSubtype="4"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1500"/>
                            </p:stCondLst>
                            <p:childTnLst>
                              <p:par>
                                <p:cTn id="25" presetID="10" presetClass="entr" presetSubtype="0" fill="hold" nodeType="after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childTnLst>
                          </p:cTn>
                        </p:par>
                        <p:par>
                          <p:cTn id="28" fill="hold">
                            <p:stCondLst>
                              <p:cond delay="2000"/>
                            </p:stCondLst>
                            <p:childTnLst>
                              <p:par>
                                <p:cTn id="29" presetID="10" presetClass="entr" presetSubtype="0" fill="hold" nodeType="after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500"/>
                                        <p:tgtEl>
                                          <p:spTgt spid="39"/>
                                        </p:tgtEl>
                                      </p:cBhvr>
                                    </p:animEffect>
                                  </p:childTnLst>
                                </p:cTn>
                              </p:par>
                            </p:childTnLst>
                          </p:cTn>
                        </p:par>
                        <p:par>
                          <p:cTn id="32" fill="hold">
                            <p:stCondLst>
                              <p:cond delay="2500"/>
                            </p:stCondLst>
                            <p:childTnLst>
                              <p:par>
                                <p:cTn id="33" presetID="10" presetClass="entr" presetSubtype="0" fill="hold" nodeType="after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fade">
                                      <p:cBhvr>
                                        <p:cTn id="35" dur="500"/>
                                        <p:tgtEl>
                                          <p:spTgt spid="40"/>
                                        </p:tgtEl>
                                      </p:cBhvr>
                                    </p:animEffect>
                                  </p:childTnLst>
                                </p:cTn>
                              </p:par>
                            </p:childTnLst>
                          </p:cTn>
                        </p:par>
                        <p:par>
                          <p:cTn id="36" fill="hold">
                            <p:stCondLst>
                              <p:cond delay="3000"/>
                            </p:stCondLst>
                            <p:childTnLst>
                              <p:par>
                                <p:cTn id="37" presetID="1" presetClass="entr" presetSubtype="0" fill="hold" nodeType="after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childTnLst>
                          </p:cTn>
                        </p:par>
                        <p:par>
                          <p:cTn id="39" fill="hold">
                            <p:stCondLst>
                              <p:cond delay="3000"/>
                            </p:stCondLst>
                            <p:childTnLst>
                              <p:par>
                                <p:cTn id="40" presetID="10" presetClass="entr" presetSubtype="0" fill="hold" nodeType="after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fade">
                                      <p:cBhvr>
                                        <p:cTn id="42" dur="500"/>
                                        <p:tgtEl>
                                          <p:spTgt spid="43"/>
                                        </p:tgtEl>
                                      </p:cBhvr>
                                    </p:animEffect>
                                  </p:childTnLst>
                                </p:cTn>
                              </p:par>
                            </p:childTnLst>
                          </p:cTn>
                        </p:par>
                        <p:par>
                          <p:cTn id="43" fill="hold">
                            <p:stCondLst>
                              <p:cond delay="3500"/>
                            </p:stCondLst>
                            <p:childTnLst>
                              <p:par>
                                <p:cTn id="44" presetID="1" presetClass="entr" presetSubtype="0" fill="hold" nodeType="afterEffect">
                                  <p:stCondLst>
                                    <p:cond delay="0"/>
                                  </p:stCondLst>
                                  <p:childTnLst>
                                    <p:set>
                                      <p:cBhvr>
                                        <p:cTn id="45" dur="1" fill="hold">
                                          <p:stCondLst>
                                            <p:cond delay="0"/>
                                          </p:stCondLst>
                                        </p:cTn>
                                        <p:tgtEl>
                                          <p:spTgt spid="41"/>
                                        </p:tgtEl>
                                        <p:attrNameLst>
                                          <p:attrName>style.visibility</p:attrName>
                                        </p:attrNameLst>
                                      </p:cBhvr>
                                      <p:to>
                                        <p:strVal val="visible"/>
                                      </p:to>
                                    </p:set>
                                  </p:childTnLst>
                                </p:cTn>
                              </p:par>
                            </p:childTnLst>
                          </p:cTn>
                        </p:par>
                        <p:par>
                          <p:cTn id="46" fill="hold">
                            <p:stCondLst>
                              <p:cond delay="3500"/>
                            </p:stCondLst>
                            <p:childTnLst>
                              <p:par>
                                <p:cTn id="47" presetID="1" presetClass="entr" presetSubtype="0" fill="hold" nodeType="afterEffect">
                                  <p:stCondLst>
                                    <p:cond delay="0"/>
                                  </p:stCondLst>
                                  <p:childTnLst>
                                    <p:set>
                                      <p:cBhvr>
                                        <p:cTn id="48" dur="1" fill="hold">
                                          <p:stCondLst>
                                            <p:cond delay="0"/>
                                          </p:stCondLst>
                                        </p:cTn>
                                        <p:tgtEl>
                                          <p:spTgt spid="48"/>
                                        </p:tgtEl>
                                        <p:attrNameLst>
                                          <p:attrName>style.visibility</p:attrName>
                                        </p:attrNameLst>
                                      </p:cBhvr>
                                      <p:to>
                                        <p:strVal val="visible"/>
                                      </p:to>
                                    </p:set>
                                  </p:childTnLst>
                                </p:cTn>
                              </p:par>
                            </p:childTnLst>
                          </p:cTn>
                        </p:par>
                        <p:par>
                          <p:cTn id="49" fill="hold">
                            <p:stCondLst>
                              <p:cond delay="3500"/>
                            </p:stCondLst>
                            <p:childTnLst>
                              <p:par>
                                <p:cTn id="50" presetID="10" presetClass="entr" presetSubtype="0" fill="hold" nodeType="after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fade">
                                      <p:cBhvr>
                                        <p:cTn id="52" dur="500"/>
                                        <p:tgtEl>
                                          <p:spTgt spid="44"/>
                                        </p:tgtEl>
                                      </p:cBhvr>
                                    </p:animEffect>
                                  </p:childTnLst>
                                </p:cTn>
                              </p:par>
                            </p:childTnLst>
                          </p:cTn>
                        </p:par>
                        <p:par>
                          <p:cTn id="53" fill="hold">
                            <p:stCondLst>
                              <p:cond delay="4000"/>
                            </p:stCondLst>
                            <p:childTnLst>
                              <p:par>
                                <p:cTn id="54" presetID="10" presetClass="entr" presetSubtype="0" fill="hold" nodeType="afterEffect">
                                  <p:stCondLst>
                                    <p:cond delay="0"/>
                                  </p:stCondLst>
                                  <p:childTnLst>
                                    <p:set>
                                      <p:cBhvr>
                                        <p:cTn id="55" dur="1" fill="hold">
                                          <p:stCondLst>
                                            <p:cond delay="0"/>
                                          </p:stCondLst>
                                        </p:cTn>
                                        <p:tgtEl>
                                          <p:spTgt spid="53"/>
                                        </p:tgtEl>
                                        <p:attrNameLst>
                                          <p:attrName>style.visibility</p:attrName>
                                        </p:attrNameLst>
                                      </p:cBhvr>
                                      <p:to>
                                        <p:strVal val="visible"/>
                                      </p:to>
                                    </p:set>
                                    <p:animEffect transition="in" filter="fade">
                                      <p:cBhvr>
                                        <p:cTn id="56" dur="500"/>
                                        <p:tgtEl>
                                          <p:spTgt spid="53"/>
                                        </p:tgtEl>
                                      </p:cBhvr>
                                    </p:animEffect>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54"/>
                                        </p:tgtEl>
                                        <p:attrNameLst>
                                          <p:attrName>style.visibility</p:attrName>
                                        </p:attrNameLst>
                                      </p:cBhvr>
                                      <p:to>
                                        <p:strVal val="visible"/>
                                      </p:to>
                                    </p:set>
                                    <p:animEffect transition="in" filter="fade">
                                      <p:cBhvr>
                                        <p:cTn id="60" dur="500"/>
                                        <p:tgtEl>
                                          <p:spTgt spid="54"/>
                                        </p:tgtEl>
                                      </p:cBhvr>
                                    </p:animEffect>
                                  </p:childTnLst>
                                </p:cTn>
                              </p:par>
                            </p:childTnLst>
                          </p:cTn>
                        </p:par>
                        <p:par>
                          <p:cTn id="61" fill="hold">
                            <p:stCondLst>
                              <p:cond delay="5000"/>
                            </p:stCondLst>
                            <p:childTnLst>
                              <p:par>
                                <p:cTn id="62" presetID="10" presetClass="entr" presetSubtype="0" fill="hold" nodeType="afterEffect">
                                  <p:stCondLst>
                                    <p:cond delay="0"/>
                                  </p:stCondLst>
                                  <p:childTnLst>
                                    <p:set>
                                      <p:cBhvr>
                                        <p:cTn id="63" dur="1" fill="hold">
                                          <p:stCondLst>
                                            <p:cond delay="0"/>
                                          </p:stCondLst>
                                        </p:cTn>
                                        <p:tgtEl>
                                          <p:spTgt spid="50"/>
                                        </p:tgtEl>
                                        <p:attrNameLst>
                                          <p:attrName>style.visibility</p:attrName>
                                        </p:attrNameLst>
                                      </p:cBhvr>
                                      <p:to>
                                        <p:strVal val="visible"/>
                                      </p:to>
                                    </p:set>
                                    <p:animEffect transition="in" filter="fade">
                                      <p:cBhvr>
                                        <p:cTn id="64" dur="500"/>
                                        <p:tgtEl>
                                          <p:spTgt spid="50"/>
                                        </p:tgtEl>
                                      </p:cBhvr>
                                    </p:animEffect>
                                  </p:childTnLst>
                                </p:cTn>
                              </p:par>
                            </p:childTnLst>
                          </p:cTn>
                        </p:par>
                        <p:par>
                          <p:cTn id="65" fill="hold">
                            <p:stCondLst>
                              <p:cond delay="5500"/>
                            </p:stCondLst>
                            <p:childTnLst>
                              <p:par>
                                <p:cTn id="66" presetID="10" presetClass="entr" presetSubtype="0" fill="hold" nodeType="afterEffect">
                                  <p:stCondLst>
                                    <p:cond delay="0"/>
                                  </p:stCondLst>
                                  <p:childTnLst>
                                    <p:set>
                                      <p:cBhvr>
                                        <p:cTn id="67" dur="1" fill="hold">
                                          <p:stCondLst>
                                            <p:cond delay="0"/>
                                          </p:stCondLst>
                                        </p:cTn>
                                        <p:tgtEl>
                                          <p:spTgt spid="51"/>
                                        </p:tgtEl>
                                        <p:attrNameLst>
                                          <p:attrName>style.visibility</p:attrName>
                                        </p:attrNameLst>
                                      </p:cBhvr>
                                      <p:to>
                                        <p:strVal val="visible"/>
                                      </p:to>
                                    </p:set>
                                    <p:animEffect transition="in" filter="fade">
                                      <p:cBhvr>
                                        <p:cTn id="68" dur="500"/>
                                        <p:tgtEl>
                                          <p:spTgt spid="51"/>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5"/>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fade">
                                      <p:cBhvr>
                                        <p:cTn id="85" dur="500"/>
                                        <p:tgtEl>
                                          <p:spTgt spid="16"/>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17"/>
                                        </p:tgtEl>
                                        <p:attrNameLst>
                                          <p:attrName>style.visibility</p:attrName>
                                        </p:attrNameLst>
                                      </p:cBhvr>
                                      <p:to>
                                        <p:strVal val="visible"/>
                                      </p:to>
                                    </p:set>
                                    <p:animEffect transition="in" filter="fade">
                                      <p:cBhvr>
                                        <p:cTn id="90" dur="500"/>
                                        <p:tgtEl>
                                          <p:spTgt spid="17"/>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18"/>
                                        </p:tgtEl>
                                        <p:attrNameLst>
                                          <p:attrName>style.visibility</p:attrName>
                                        </p:attrNameLst>
                                      </p:cBhvr>
                                      <p:to>
                                        <p:strVal val="visible"/>
                                      </p:to>
                                    </p:set>
                                    <p:animEffect transition="in" filter="fade">
                                      <p:cBhvr>
                                        <p:cTn id="95" dur="500"/>
                                        <p:tgtEl>
                                          <p:spTgt spid="18"/>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25"/>
                                        </p:tgtEl>
                                        <p:attrNameLst>
                                          <p:attrName>style.visibility</p:attrName>
                                        </p:attrNameLst>
                                      </p:cBhvr>
                                      <p:to>
                                        <p:strVal val="visible"/>
                                      </p:to>
                                    </p:set>
                                    <p:animEffect transition="in" filter="fade">
                                      <p:cBhvr>
                                        <p:cTn id="100" dur="500"/>
                                        <p:tgtEl>
                                          <p:spTgt spid="25"/>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20"/>
                                        </p:tgtEl>
                                        <p:attrNameLst>
                                          <p:attrName>style.visibility</p:attrName>
                                        </p:attrNameLst>
                                      </p:cBhvr>
                                      <p:to>
                                        <p:strVal val="visible"/>
                                      </p:to>
                                    </p:set>
                                    <p:animEffect transition="in" filter="fade">
                                      <p:cBhvr>
                                        <p:cTn id="105" dur="500"/>
                                        <p:tgtEl>
                                          <p:spTgt spid="20"/>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grpId="0" nodeType="clickEffect">
                                  <p:stCondLst>
                                    <p:cond delay="0"/>
                                  </p:stCondLst>
                                  <p:childTnLst>
                                    <p:set>
                                      <p:cBhvr>
                                        <p:cTn id="109" dur="1" fill="hold">
                                          <p:stCondLst>
                                            <p:cond delay="0"/>
                                          </p:stCondLst>
                                        </p:cTn>
                                        <p:tgtEl>
                                          <p:spTgt spid="22"/>
                                        </p:tgtEl>
                                        <p:attrNameLst>
                                          <p:attrName>style.visibility</p:attrName>
                                        </p:attrNameLst>
                                      </p:cBhvr>
                                      <p:to>
                                        <p:strVal val="visible"/>
                                      </p:to>
                                    </p:set>
                                    <p:animEffect transition="in" filter="fade">
                                      <p:cBhvr>
                                        <p:cTn id="110" dur="500"/>
                                        <p:tgtEl>
                                          <p:spTgt spid="22"/>
                                        </p:tgtEl>
                                      </p:cBhvr>
                                    </p:animEffec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grpId="0" nodeType="clickEffect">
                                  <p:stCondLst>
                                    <p:cond delay="0"/>
                                  </p:stCondLst>
                                  <p:childTnLst>
                                    <p:set>
                                      <p:cBhvr>
                                        <p:cTn id="114" dur="1" fill="hold">
                                          <p:stCondLst>
                                            <p:cond delay="0"/>
                                          </p:stCondLst>
                                        </p:cTn>
                                        <p:tgtEl>
                                          <p:spTgt spid="23"/>
                                        </p:tgtEl>
                                        <p:attrNameLst>
                                          <p:attrName>style.visibility</p:attrName>
                                        </p:attrNameLst>
                                      </p:cBhvr>
                                      <p:to>
                                        <p:strVal val="visible"/>
                                      </p:to>
                                    </p:set>
                                    <p:animEffect transition="in" filter="fade">
                                      <p:cBhvr>
                                        <p:cTn id="115" dur="500"/>
                                        <p:tgtEl>
                                          <p:spTgt spid="23"/>
                                        </p:tgtEl>
                                      </p:cBhvr>
                                    </p:animEffect>
                                  </p:childTnLst>
                                </p:cTn>
                              </p:par>
                            </p:childTnLst>
                          </p:cTn>
                        </p:par>
                      </p:childTnLst>
                    </p:cTn>
                  </p:par>
                  <p:par>
                    <p:cTn id="116" fill="hold">
                      <p:stCondLst>
                        <p:cond delay="indefinite"/>
                      </p:stCondLst>
                      <p:childTnLst>
                        <p:par>
                          <p:cTn id="117" fill="hold">
                            <p:stCondLst>
                              <p:cond delay="0"/>
                            </p:stCondLst>
                            <p:childTnLst>
                              <p:par>
                                <p:cTn id="118" presetID="10" presetClass="entr" presetSubtype="0" fill="hold" grpId="0" nodeType="clickEffect">
                                  <p:stCondLst>
                                    <p:cond delay="0"/>
                                  </p:stCondLst>
                                  <p:childTnLst>
                                    <p:set>
                                      <p:cBhvr>
                                        <p:cTn id="119" dur="1" fill="hold">
                                          <p:stCondLst>
                                            <p:cond delay="0"/>
                                          </p:stCondLst>
                                        </p:cTn>
                                        <p:tgtEl>
                                          <p:spTgt spid="27"/>
                                        </p:tgtEl>
                                        <p:attrNameLst>
                                          <p:attrName>style.visibility</p:attrName>
                                        </p:attrNameLst>
                                      </p:cBhvr>
                                      <p:to>
                                        <p:strVal val="visible"/>
                                      </p:to>
                                    </p:set>
                                    <p:animEffect transition="in" filter="fade">
                                      <p:cBhvr>
                                        <p:cTn id="120" dur="500"/>
                                        <p:tgtEl>
                                          <p:spTgt spid="27"/>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grpId="0" nodeType="clickEffect">
                                  <p:stCondLst>
                                    <p:cond delay="0"/>
                                  </p:stCondLst>
                                  <p:childTnLst>
                                    <p:set>
                                      <p:cBhvr>
                                        <p:cTn id="124" dur="1" fill="hold">
                                          <p:stCondLst>
                                            <p:cond delay="0"/>
                                          </p:stCondLst>
                                        </p:cTn>
                                        <p:tgtEl>
                                          <p:spTgt spid="29"/>
                                        </p:tgtEl>
                                        <p:attrNameLst>
                                          <p:attrName>style.visibility</p:attrName>
                                        </p:attrNameLst>
                                      </p:cBhvr>
                                      <p:to>
                                        <p:strVal val="visible"/>
                                      </p:to>
                                    </p:set>
                                    <p:animEffect transition="in" filter="fade">
                                      <p:cBhvr>
                                        <p:cTn id="125" dur="500"/>
                                        <p:tgtEl>
                                          <p:spTgt spid="29"/>
                                        </p:tgtEl>
                                      </p:cBhvr>
                                    </p:animEffect>
                                  </p:child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grpId="0" nodeType="clickEffect">
                                  <p:stCondLst>
                                    <p:cond delay="0"/>
                                  </p:stCondLst>
                                  <p:childTnLst>
                                    <p:set>
                                      <p:cBhvr>
                                        <p:cTn id="129" dur="1" fill="hold">
                                          <p:stCondLst>
                                            <p:cond delay="0"/>
                                          </p:stCondLst>
                                        </p:cTn>
                                        <p:tgtEl>
                                          <p:spTgt spid="31"/>
                                        </p:tgtEl>
                                        <p:attrNameLst>
                                          <p:attrName>style.visibility</p:attrName>
                                        </p:attrNameLst>
                                      </p:cBhvr>
                                      <p:to>
                                        <p:strVal val="visible"/>
                                      </p:to>
                                    </p:set>
                                    <p:animEffect transition="in" filter="fade">
                                      <p:cBhvr>
                                        <p:cTn id="130" dur="500"/>
                                        <p:tgtEl>
                                          <p:spTgt spid="31"/>
                                        </p:tgtEl>
                                      </p:cBhvr>
                                    </p:animEffect>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grpId="0" nodeType="clickEffect">
                                  <p:stCondLst>
                                    <p:cond delay="0"/>
                                  </p:stCondLst>
                                  <p:childTnLst>
                                    <p:set>
                                      <p:cBhvr>
                                        <p:cTn id="134" dur="1" fill="hold">
                                          <p:stCondLst>
                                            <p:cond delay="0"/>
                                          </p:stCondLst>
                                        </p:cTn>
                                        <p:tgtEl>
                                          <p:spTgt spid="59"/>
                                        </p:tgtEl>
                                        <p:attrNameLst>
                                          <p:attrName>style.visibility</p:attrName>
                                        </p:attrNameLst>
                                      </p:cBhvr>
                                      <p:to>
                                        <p:strVal val="visible"/>
                                      </p:to>
                                    </p:set>
                                    <p:animEffect transition="in" filter="fade">
                                      <p:cBhvr>
                                        <p:cTn id="135" dur="500"/>
                                        <p:tgtEl>
                                          <p:spTgt spid="59"/>
                                        </p:tgtEl>
                                      </p:cBhvr>
                                    </p:animEffect>
                                  </p:childTnLst>
                                </p:cTn>
                              </p:par>
                            </p:childTnLst>
                          </p:cTn>
                        </p:par>
                      </p:childTnLst>
                    </p:cTn>
                  </p:par>
                  <p:par>
                    <p:cTn id="136" fill="hold">
                      <p:stCondLst>
                        <p:cond delay="indefinite"/>
                      </p:stCondLst>
                      <p:childTnLst>
                        <p:par>
                          <p:cTn id="137" fill="hold">
                            <p:stCondLst>
                              <p:cond delay="0"/>
                            </p:stCondLst>
                            <p:childTnLst>
                              <p:par>
                                <p:cTn id="138" presetID="10" presetClass="entr" presetSubtype="0" fill="hold" grpId="0" nodeType="clickEffect">
                                  <p:stCondLst>
                                    <p:cond delay="0"/>
                                  </p:stCondLst>
                                  <p:childTnLst>
                                    <p:set>
                                      <p:cBhvr>
                                        <p:cTn id="139" dur="1" fill="hold">
                                          <p:stCondLst>
                                            <p:cond delay="0"/>
                                          </p:stCondLst>
                                        </p:cTn>
                                        <p:tgtEl>
                                          <p:spTgt spid="56"/>
                                        </p:tgtEl>
                                        <p:attrNameLst>
                                          <p:attrName>style.visibility</p:attrName>
                                        </p:attrNameLst>
                                      </p:cBhvr>
                                      <p:to>
                                        <p:strVal val="visible"/>
                                      </p:to>
                                    </p:set>
                                    <p:animEffect transition="in" filter="fade">
                                      <p:cBhvr>
                                        <p:cTn id="140" dur="500"/>
                                        <p:tgtEl>
                                          <p:spTgt spid="56"/>
                                        </p:tgtEl>
                                      </p:cBhvr>
                                    </p:animEffec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grpId="0" nodeType="clickEffect">
                                  <p:stCondLst>
                                    <p:cond delay="0"/>
                                  </p:stCondLst>
                                  <p:childTnLst>
                                    <p:set>
                                      <p:cBhvr>
                                        <p:cTn id="144"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P spid="16" grpId="0"/>
      <p:bldP spid="17" grpId="0"/>
      <p:bldP spid="18" grpId="0"/>
      <p:bldP spid="20" grpId="0"/>
      <p:bldP spid="22" grpId="0"/>
      <p:bldP spid="23" grpId="0"/>
      <p:bldP spid="25" grpId="0"/>
      <p:bldP spid="27" grpId="0"/>
      <p:bldP spid="29" grpId="0"/>
      <p:bldP spid="31" grpId="0"/>
      <p:bldP spid="58" grpId="0"/>
      <p:bldP spid="59" grpId="0"/>
      <p:bldP spid="5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Nhóm 12">
            <a:extLst>
              <a:ext uri="{FF2B5EF4-FFF2-40B4-BE49-F238E27FC236}">
                <a16:creationId xmlns="" xmlns:a16="http://schemas.microsoft.com/office/drawing/2014/main" id="{AC73109C-D54C-F3A0-EABA-4577691AC547}"/>
              </a:ext>
            </a:extLst>
          </p:cNvPr>
          <p:cNvGrpSpPr/>
          <p:nvPr/>
        </p:nvGrpSpPr>
        <p:grpSpPr>
          <a:xfrm>
            <a:off x="196886" y="1191809"/>
            <a:ext cx="11675652" cy="3513541"/>
            <a:chOff x="230009" y="948026"/>
            <a:chExt cx="17513477" cy="7227458"/>
          </a:xfrm>
        </p:grpSpPr>
        <p:grpSp>
          <p:nvGrpSpPr>
            <p:cNvPr id="14" name="Nhóm 11">
              <a:extLst>
                <a:ext uri="{FF2B5EF4-FFF2-40B4-BE49-F238E27FC236}">
                  <a16:creationId xmlns="" xmlns:a16="http://schemas.microsoft.com/office/drawing/2014/main" id="{18E6AE6A-37BF-525A-C1E2-8D705A699D85}"/>
                </a:ext>
              </a:extLst>
            </p:cNvPr>
            <p:cNvGrpSpPr/>
            <p:nvPr/>
          </p:nvGrpSpPr>
          <p:grpSpPr>
            <a:xfrm>
              <a:off x="762000" y="1638300"/>
              <a:ext cx="16981486" cy="6537184"/>
              <a:chOff x="3433620" y="2468235"/>
              <a:chExt cx="12930861" cy="4733260"/>
            </a:xfrm>
          </p:grpSpPr>
          <p:sp>
            <p:nvSpPr>
              <p:cNvPr id="16" name="Hình chữ nhật: Góc Tròn 1">
                <a:extLst>
                  <a:ext uri="{FF2B5EF4-FFF2-40B4-BE49-F238E27FC236}">
                    <a16:creationId xmlns="" xmlns:a16="http://schemas.microsoft.com/office/drawing/2014/main" id="{41821AC5-F179-A6B2-D63E-47C6C23274C8}"/>
                  </a:ext>
                </a:extLst>
              </p:cNvPr>
              <p:cNvSpPr/>
              <p:nvPr/>
            </p:nvSpPr>
            <p:spPr>
              <a:xfrm>
                <a:off x="3715281" y="2716043"/>
                <a:ext cx="12649200" cy="4485452"/>
              </a:xfrm>
              <a:prstGeom prst="roundRect">
                <a:avLst/>
              </a:prstGeom>
              <a:solidFill>
                <a:srgbClr val="63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17" name="Hình chữ nhật: Góc Tròn 2">
                <a:extLst>
                  <a:ext uri="{FF2B5EF4-FFF2-40B4-BE49-F238E27FC236}">
                    <a16:creationId xmlns="" xmlns:a16="http://schemas.microsoft.com/office/drawing/2014/main" id="{51EE1D62-4D79-7CF3-0821-E6B7C8A11591}"/>
                  </a:ext>
                </a:extLst>
              </p:cNvPr>
              <p:cNvSpPr/>
              <p:nvPr/>
            </p:nvSpPr>
            <p:spPr>
              <a:xfrm>
                <a:off x="3433620" y="2468235"/>
                <a:ext cx="12649200" cy="4485452"/>
              </a:xfrm>
              <a:prstGeom prst="roundRect">
                <a:avLst/>
              </a:prstGeom>
              <a:solidFill>
                <a:srgbClr val="E8E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grpSp>
        <p:pic>
          <p:nvPicPr>
            <p:cNvPr id="15" name="Picture 2">
              <a:extLst>
                <a:ext uri="{FF2B5EF4-FFF2-40B4-BE49-F238E27FC236}">
                  <a16:creationId xmlns="" xmlns:a16="http://schemas.microsoft.com/office/drawing/2014/main" id="{FCB62F50-B1AD-F116-7304-9F83BB0C8A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061" t="4508" r="19823" b="2431"/>
            <a:stretch/>
          </p:blipFill>
          <p:spPr bwMode="auto">
            <a:xfrm rot="20351852">
              <a:off x="230009" y="948026"/>
              <a:ext cx="2491915" cy="3361022"/>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Hình chữ nhật 4">
            <a:extLst>
              <a:ext uri="{FF2B5EF4-FFF2-40B4-BE49-F238E27FC236}">
                <a16:creationId xmlns="" xmlns:a16="http://schemas.microsoft.com/office/drawing/2014/main" id="{490A9466-EA81-5175-06D1-F03B950EC840}"/>
              </a:ext>
            </a:extLst>
          </p:cNvPr>
          <p:cNvSpPr/>
          <p:nvPr/>
        </p:nvSpPr>
        <p:spPr>
          <a:xfrm>
            <a:off x="874342" y="2590376"/>
            <a:ext cx="10695357" cy="1538883"/>
          </a:xfrm>
          <a:prstGeom prst="rect">
            <a:avLst/>
          </a:prstGeom>
          <a:noFill/>
        </p:spPr>
        <p:txBody>
          <a:bodyPr wrap="square" lIns="60960" tIns="30480" rIns="60960" bIns="30480">
            <a:spAutoFit/>
          </a:bodyPr>
          <a:lstStyle/>
          <a:p>
            <a:pPr algn="just" defTabSz="609630"/>
            <a:r>
              <a:rPr lang="vi-VN" sz="4800" b="1" dirty="0">
                <a:ln w="0"/>
                <a:solidFill>
                  <a:prstClr val="black"/>
                </a:solidFill>
                <a:latin typeface="Arial" panose="020B0604020202020204" pitchFamily="34" charset="0"/>
              </a:rPr>
              <a:t>Tính từ </a:t>
            </a:r>
            <a:r>
              <a:rPr lang="vi-VN" sz="4800" dirty="0">
                <a:ln w="0"/>
                <a:solidFill>
                  <a:prstClr val="black"/>
                </a:solidFill>
                <a:latin typeface="Arial" panose="020B0604020202020204" pitchFamily="34" charset="0"/>
              </a:rPr>
              <a:t>là từ </a:t>
            </a:r>
            <a:r>
              <a:rPr lang="en-US" sz="4800" dirty="0" err="1" smtClean="0">
                <a:ln w="0"/>
                <a:solidFill>
                  <a:prstClr val="black"/>
                </a:solidFill>
                <a:latin typeface="Arial" panose="020B0604020202020204" pitchFamily="34" charset="0"/>
              </a:rPr>
              <a:t>chỉ</a:t>
            </a:r>
            <a:r>
              <a:rPr lang="en-US" sz="4800" dirty="0" smtClean="0">
                <a:ln w="0"/>
                <a:solidFill>
                  <a:prstClr val="black"/>
                </a:solidFill>
                <a:latin typeface="Arial" panose="020B0604020202020204" pitchFamily="34" charset="0"/>
              </a:rPr>
              <a:t> </a:t>
            </a:r>
            <a:r>
              <a:rPr lang="vi-VN" sz="4800" dirty="0" smtClean="0">
                <a:ln w="0"/>
                <a:solidFill>
                  <a:prstClr val="black"/>
                </a:solidFill>
                <a:latin typeface="Arial" panose="020B0604020202020204" pitchFamily="34" charset="0"/>
              </a:rPr>
              <a:t>đặc </a:t>
            </a:r>
            <a:r>
              <a:rPr lang="vi-VN" sz="4800" dirty="0">
                <a:ln w="0"/>
                <a:solidFill>
                  <a:prstClr val="black"/>
                </a:solidFill>
                <a:latin typeface="Arial" panose="020B0604020202020204" pitchFamily="34" charset="0"/>
              </a:rPr>
              <a:t>điểm </a:t>
            </a:r>
            <a:r>
              <a:rPr lang="en-US" sz="4800" dirty="0" err="1">
                <a:ln w="0"/>
                <a:solidFill>
                  <a:prstClr val="black"/>
                </a:solidFill>
                <a:latin typeface="Arial" panose="020B0604020202020204" pitchFamily="34" charset="0"/>
              </a:rPr>
              <a:t>của</a:t>
            </a:r>
            <a:r>
              <a:rPr lang="en-US" sz="4800" dirty="0">
                <a:ln w="0"/>
                <a:solidFill>
                  <a:prstClr val="black"/>
                </a:solidFill>
                <a:latin typeface="Arial" panose="020B0604020202020204" pitchFamily="34" charset="0"/>
              </a:rPr>
              <a:t> </a:t>
            </a:r>
            <a:r>
              <a:rPr lang="en-US" sz="4800" dirty="0" err="1">
                <a:ln w="0"/>
                <a:solidFill>
                  <a:prstClr val="black"/>
                </a:solidFill>
                <a:latin typeface="Arial" panose="020B0604020202020204" pitchFamily="34" charset="0"/>
              </a:rPr>
              <a:t>sự</a:t>
            </a:r>
            <a:r>
              <a:rPr lang="en-US" sz="4800" dirty="0">
                <a:ln w="0"/>
                <a:solidFill>
                  <a:prstClr val="black"/>
                </a:solidFill>
                <a:latin typeface="Arial" panose="020B0604020202020204" pitchFamily="34" charset="0"/>
              </a:rPr>
              <a:t> </a:t>
            </a:r>
            <a:r>
              <a:rPr lang="en-US" sz="4800" dirty="0" err="1">
                <a:ln w="0"/>
                <a:solidFill>
                  <a:prstClr val="black"/>
                </a:solidFill>
                <a:latin typeface="Arial" panose="020B0604020202020204" pitchFamily="34" charset="0"/>
              </a:rPr>
              <a:t>vật</a:t>
            </a:r>
            <a:r>
              <a:rPr lang="en-US" sz="4800" dirty="0">
                <a:ln w="0"/>
                <a:solidFill>
                  <a:prstClr val="black"/>
                </a:solidFill>
                <a:latin typeface="Arial" panose="020B0604020202020204" pitchFamily="34" charset="0"/>
              </a:rPr>
              <a:t>, </a:t>
            </a:r>
            <a:r>
              <a:rPr lang="en-US" sz="4800" dirty="0" err="1">
                <a:ln w="0"/>
                <a:solidFill>
                  <a:prstClr val="black"/>
                </a:solidFill>
                <a:latin typeface="Arial" panose="020B0604020202020204" pitchFamily="34" charset="0"/>
              </a:rPr>
              <a:t>hoạt</a:t>
            </a:r>
            <a:r>
              <a:rPr lang="en-US" sz="4800" dirty="0">
                <a:ln w="0"/>
                <a:solidFill>
                  <a:prstClr val="black"/>
                </a:solidFill>
                <a:latin typeface="Arial" panose="020B0604020202020204" pitchFamily="34" charset="0"/>
              </a:rPr>
              <a:t> </a:t>
            </a:r>
            <a:r>
              <a:rPr lang="en-US" sz="4800" dirty="0" err="1">
                <a:ln w="0"/>
                <a:solidFill>
                  <a:prstClr val="black"/>
                </a:solidFill>
                <a:latin typeface="Arial" panose="020B0604020202020204" pitchFamily="34" charset="0"/>
              </a:rPr>
              <a:t>động</a:t>
            </a:r>
            <a:r>
              <a:rPr lang="en-US" sz="4800" dirty="0">
                <a:ln w="0"/>
                <a:solidFill>
                  <a:prstClr val="black"/>
                </a:solidFill>
                <a:latin typeface="Arial" panose="020B0604020202020204" pitchFamily="34" charset="0"/>
              </a:rPr>
              <a:t>, </a:t>
            </a:r>
            <a:r>
              <a:rPr lang="en-US" sz="4800" dirty="0" err="1">
                <a:ln w="0"/>
                <a:solidFill>
                  <a:prstClr val="black"/>
                </a:solidFill>
                <a:latin typeface="Arial" panose="020B0604020202020204" pitchFamily="34" charset="0"/>
              </a:rPr>
              <a:t>trạng</a:t>
            </a:r>
            <a:r>
              <a:rPr lang="en-US" sz="4800" dirty="0">
                <a:ln w="0"/>
                <a:solidFill>
                  <a:prstClr val="black"/>
                </a:solidFill>
                <a:latin typeface="Arial" panose="020B0604020202020204" pitchFamily="34" charset="0"/>
              </a:rPr>
              <a:t> </a:t>
            </a:r>
            <a:r>
              <a:rPr lang="en-US" sz="4800" dirty="0" err="1" smtClean="0">
                <a:ln w="0"/>
                <a:solidFill>
                  <a:prstClr val="black"/>
                </a:solidFill>
                <a:latin typeface="Arial" panose="020B0604020202020204" pitchFamily="34" charset="0"/>
              </a:rPr>
              <a:t>thái</a:t>
            </a:r>
            <a:r>
              <a:rPr lang="en-US" sz="4800" dirty="0" smtClean="0">
                <a:ln w="0"/>
                <a:solidFill>
                  <a:prstClr val="black"/>
                </a:solidFill>
                <a:latin typeface="Arial" panose="020B0604020202020204" pitchFamily="34" charset="0"/>
              </a:rPr>
              <a:t>,….</a:t>
            </a:r>
            <a:endParaRPr lang="vi-VN" sz="4800" b="1" dirty="0">
              <a:ln w="0"/>
              <a:solidFill>
                <a:prstClr val="black"/>
              </a:solidFill>
              <a:latin typeface="Arial" panose="020B0604020202020204" pitchFamily="34" charset="0"/>
            </a:endParaRPr>
          </a:p>
        </p:txBody>
      </p:sp>
    </p:spTree>
    <p:extLst>
      <p:ext uri="{BB962C8B-B14F-4D97-AF65-F5344CB8AC3E}">
        <p14:creationId xmlns:p14="http://schemas.microsoft.com/office/powerpoint/2010/main" val="38176198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1059"/>
            <a:ext cx="12192000" cy="1567543"/>
          </a:xfrm>
          <a:prstGeom prst="rect">
            <a:avLst/>
          </a:prstGeom>
        </p:spPr>
      </p:pic>
      <p:pic>
        <p:nvPicPr>
          <p:cNvPr id="14" name="图片 2">
            <a:extLst>
              <a:ext uri="{FF2B5EF4-FFF2-40B4-BE49-F238E27FC236}">
                <a16:creationId xmlns="" xmlns:a16="http://schemas.microsoft.com/office/drawing/2014/main" id="{ACC0AA54-93C4-6F5F-DEFA-910D7971AE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58690" y="3524691"/>
            <a:ext cx="3333309" cy="3333309"/>
          </a:xfrm>
          <a:prstGeom prst="rect">
            <a:avLst/>
          </a:prstGeom>
        </p:spPr>
      </p:pic>
      <p:sp>
        <p:nvSpPr>
          <p:cNvPr id="2" name="Rectangle 1"/>
          <p:cNvSpPr/>
          <p:nvPr/>
        </p:nvSpPr>
        <p:spPr>
          <a:xfrm>
            <a:off x="2769383" y="1643896"/>
            <a:ext cx="6653232" cy="1446550"/>
          </a:xfrm>
          <a:prstGeom prst="rect">
            <a:avLst/>
          </a:prstGeom>
          <a:noFill/>
        </p:spPr>
        <p:txBody>
          <a:bodyPr wrap="none" lIns="91440" tIns="45720" rIns="91440" bIns="45720">
            <a:spAutoFit/>
          </a:bodyPr>
          <a:lstStyle/>
          <a:p>
            <a:pPr algn="ctr"/>
            <a:r>
              <a:rPr kumimoji="0" lang="en-US" altLang="zh-CN" sz="8800" b="1" i="0" u="none" strike="noStrike" kern="1200" cap="none" spc="0" normalizeH="0" baseline="0" noProof="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uLnTx/>
                <a:uFillTx/>
                <a:latin typeface="UTM Showcard" panose="02040603050506020204" pitchFamily="18" charset="0"/>
                <a:ea typeface="字魂156号-萌趣苏打饼" panose="00000500000000000000" pitchFamily="2" charset="-122"/>
                <a:cs typeface="字体视界-蓝瘦想哭体" panose="02010601030101010101" charset="-122"/>
                <a:sym typeface="思源黑体 CN" panose="020B0500000000000000" pitchFamily="34" charset="-122"/>
              </a:rPr>
              <a:t>LUYỆN</a:t>
            </a:r>
            <a:r>
              <a:rPr kumimoji="0" lang="en-US" altLang="zh-CN" sz="8800" b="1" i="0" u="none" strike="noStrike" kern="1200" cap="none" spc="0" normalizeH="0" noProof="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uLnTx/>
                <a:uFillTx/>
                <a:latin typeface="UTM Showcard" panose="02040603050506020204" pitchFamily="18" charset="0"/>
                <a:ea typeface="字魂156号-萌趣苏打饼" panose="00000500000000000000" pitchFamily="2" charset="-122"/>
                <a:cs typeface="字体视界-蓝瘦想哭体" panose="02010601030101010101" charset="-122"/>
                <a:sym typeface="思源黑体 CN" panose="020B0500000000000000" pitchFamily="34" charset="-122"/>
              </a:rPr>
              <a:t> TẬP</a:t>
            </a:r>
            <a:endParaRPr lang="en-US" sz="88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Tree>
    <p:extLst>
      <p:ext uri="{BB962C8B-B14F-4D97-AF65-F5344CB8AC3E}">
        <p14:creationId xmlns:p14="http://schemas.microsoft.com/office/powerpoint/2010/main" val="2902189803"/>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430</TotalTime>
  <Words>724</Words>
  <Application>Microsoft Office PowerPoint</Application>
  <PresentationFormat>Custom</PresentationFormat>
  <Paragraphs>94</Paragraphs>
  <Slides>18</Slides>
  <Notes>9</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RUBY</cp:lastModifiedBy>
  <cp:revision>71</cp:revision>
  <dcterms:created xsi:type="dcterms:W3CDTF">2023-09-17T08:15:16Z</dcterms:created>
  <dcterms:modified xsi:type="dcterms:W3CDTF">2023-11-09T14:52:05Z</dcterms:modified>
</cp:coreProperties>
</file>