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38" r:id="rId3"/>
  </p:sldMasterIdLst>
  <p:notesMasterIdLst>
    <p:notesMasterId r:id="rId24"/>
  </p:notesMasterIdLst>
  <p:sldIdLst>
    <p:sldId id="362" r:id="rId4"/>
    <p:sldId id="257" r:id="rId5"/>
    <p:sldId id="284" r:id="rId6"/>
    <p:sldId id="359" r:id="rId7"/>
    <p:sldId id="262" r:id="rId8"/>
    <p:sldId id="350" r:id="rId9"/>
    <p:sldId id="355" r:id="rId10"/>
    <p:sldId id="356" r:id="rId11"/>
    <p:sldId id="357" r:id="rId12"/>
    <p:sldId id="358" r:id="rId13"/>
    <p:sldId id="295" r:id="rId14"/>
    <p:sldId id="280" r:id="rId15"/>
    <p:sldId id="289" r:id="rId16"/>
    <p:sldId id="290" r:id="rId17"/>
    <p:sldId id="291" r:id="rId18"/>
    <p:sldId id="293" r:id="rId19"/>
    <p:sldId id="264" r:id="rId20"/>
    <p:sldId id="360" r:id="rId21"/>
    <p:sldId id="36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81" d="100"/>
          <a:sy n="81" d="100"/>
        </p:scale>
        <p:origin x="30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26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8" name="Footer Placeholder 7">
            <a:extLst>
              <a:ext uri="{FF2B5EF4-FFF2-40B4-BE49-F238E27FC236}">
                <a16:creationId xmlns=""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4" name="Footer Placeholder 3">
            <a:extLst>
              <a:ext uri="{FF2B5EF4-FFF2-40B4-BE49-F238E27FC236}">
                <a16:creationId xmlns=""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3" name="Footer Placeholder 2">
            <a:extLst>
              <a:ext uri="{FF2B5EF4-FFF2-40B4-BE49-F238E27FC236}">
                <a16:creationId xmlns=""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6" name="Footer Placeholder 5">
            <a:extLst>
              <a:ext uri="{FF2B5EF4-FFF2-40B4-BE49-F238E27FC236}">
                <a16:creationId xmlns=""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6" name="Footer Placeholder 5">
            <a:extLst>
              <a:ext uri="{FF2B5EF4-FFF2-40B4-BE49-F238E27FC236}">
                <a16:creationId xmlns=""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658384"/>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1834970"/>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23077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5610369"/>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 xmlns:a16="http://schemas.microsoft.com/office/drawing/2014/main" id="{84397746-08C9-426B-8B6F-573120437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2856464740"/>
      </p:ext>
    </p:extLst>
  </p:cSld>
  <p:clrMapOvr>
    <a:masterClrMapping/>
  </p:clrMapOvr>
  <p:transition spd="med">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11/6/2025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190100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11/6/2025</a:t>
            </a:fld>
            <a:endParaRPr lang="en-US"/>
          </a:p>
        </p:txBody>
      </p:sp>
      <p:sp>
        <p:nvSpPr>
          <p:cNvPr id="5" name="Footer Placeholder 4">
            <a:extLst>
              <a:ext uri="{FF2B5EF4-FFF2-40B4-BE49-F238E27FC236}">
                <a16:creationId xmlns=""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theme" Target="../theme/theme2.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80.xml"/><Relationship Id="rId7" Type="http://schemas.openxmlformats.org/officeDocument/2006/relationships/tags" Target="../tags/tag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74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 xmlns:a16="http://schemas.microsoft.com/office/drawing/2014/main"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186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8.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8.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3.wdp"/><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10.xml"/><Relationship Id="rId18" Type="http://schemas.openxmlformats.org/officeDocument/2006/relationships/slide" Target="slide6.xml"/><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33.png"/><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slide" Target="slide8.xml"/><Relationship Id="rId1" Type="http://schemas.openxmlformats.org/officeDocument/2006/relationships/slideLayout" Target="../slideLayouts/slideLayout49.xml"/><Relationship Id="rId6" Type="http://schemas.openxmlformats.org/officeDocument/2006/relationships/image" Target="../media/image32.png"/><Relationship Id="rId11" Type="http://schemas.openxmlformats.org/officeDocument/2006/relationships/image" Target="../media/image24.png"/><Relationship Id="rId5" Type="http://schemas.microsoft.com/office/2007/relationships/hdphoto" Target="../media/hdphoto5.wdp"/><Relationship Id="rId15" Type="http://schemas.openxmlformats.org/officeDocument/2006/relationships/image" Target="../media/image36.png"/><Relationship Id="rId23" Type="http://schemas.openxmlformats.org/officeDocument/2006/relationships/image" Target="../media/image39.svg"/><Relationship Id="rId10" Type="http://schemas.microsoft.com/office/2007/relationships/hdphoto" Target="../media/hdphoto3.wdp"/><Relationship Id="rId19" Type="http://schemas.openxmlformats.org/officeDocument/2006/relationships/slide" Target="slide7.xml"/><Relationship Id="rId4" Type="http://schemas.openxmlformats.org/officeDocument/2006/relationships/image" Target="../media/image31.png"/><Relationship Id="rId9" Type="http://schemas.openxmlformats.org/officeDocument/2006/relationships/image" Target="../media/image25.png"/><Relationship Id="rId14" Type="http://schemas.openxmlformats.org/officeDocument/2006/relationships/image" Target="../media/image35.png"/><Relationship Id="rId22"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3.png"/><Relationship Id="rId18" Type="http://schemas.openxmlformats.org/officeDocument/2006/relationships/image" Target="../media/image25.png"/><Relationship Id="rId26" Type="http://schemas.openxmlformats.org/officeDocument/2006/relationships/image" Target="../media/image46.png"/><Relationship Id="rId3" Type="http://schemas.openxmlformats.org/officeDocument/2006/relationships/slideLayout" Target="../slideLayouts/slideLayout49.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2.png"/><Relationship Id="rId17" Type="http://schemas.openxmlformats.org/officeDocument/2006/relationships/image" Target="../media/image45.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29.png"/><Relationship Id="rId5" Type="http://schemas.openxmlformats.org/officeDocument/2006/relationships/image" Target="../media/image40.png"/><Relationship Id="rId15" Type="http://schemas.openxmlformats.org/officeDocument/2006/relationships/image" Target="../media/image34.svg"/><Relationship Id="rId23" Type="http://schemas.openxmlformats.org/officeDocument/2006/relationships/image" Target="../media/image35.png"/><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2.png"/><Relationship Id="rId14" Type="http://schemas.openxmlformats.org/officeDocument/2006/relationships/image" Target="../media/image33.png"/><Relationship Id="rId22"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3.png"/><Relationship Id="rId18" Type="http://schemas.openxmlformats.org/officeDocument/2006/relationships/image" Target="../media/image25.png"/><Relationship Id="rId26" Type="http://schemas.openxmlformats.org/officeDocument/2006/relationships/image" Target="../media/image35.png"/><Relationship Id="rId3" Type="http://schemas.openxmlformats.org/officeDocument/2006/relationships/slideLayout" Target="../slideLayouts/slideLayout49.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2.png"/><Relationship Id="rId17" Type="http://schemas.openxmlformats.org/officeDocument/2006/relationships/image" Target="../media/image45.png"/><Relationship Id="rId25"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34.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2.png"/><Relationship Id="rId14" Type="http://schemas.openxmlformats.org/officeDocument/2006/relationships/image" Target="../media/image33.png"/><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3.png"/><Relationship Id="rId18" Type="http://schemas.openxmlformats.org/officeDocument/2006/relationships/image" Target="../media/image25.png"/><Relationship Id="rId26" Type="http://schemas.openxmlformats.org/officeDocument/2006/relationships/image" Target="../media/image35.png"/><Relationship Id="rId3" Type="http://schemas.openxmlformats.org/officeDocument/2006/relationships/slideLayout" Target="../slideLayouts/slideLayout49.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2.png"/><Relationship Id="rId17" Type="http://schemas.openxmlformats.org/officeDocument/2006/relationships/image" Target="../media/image45.png"/><Relationship Id="rId25"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2.png"/><Relationship Id="rId14" Type="http://schemas.openxmlformats.org/officeDocument/2006/relationships/image" Target="../media/image33.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3.png"/><Relationship Id="rId18" Type="http://schemas.openxmlformats.org/officeDocument/2006/relationships/image" Target="../media/image25.png"/><Relationship Id="rId26" Type="http://schemas.openxmlformats.org/officeDocument/2006/relationships/image" Target="../media/image35.png"/><Relationship Id="rId3" Type="http://schemas.openxmlformats.org/officeDocument/2006/relationships/slideLayout" Target="../slideLayouts/slideLayout49.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2.png"/><Relationship Id="rId17" Type="http://schemas.openxmlformats.org/officeDocument/2006/relationships/image" Target="../media/image45.png"/><Relationship Id="rId25"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47.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31.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33.png"/><Relationship Id="rId2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 xmlns:a16="http://schemas.microsoft.com/office/drawing/2014/main"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60083A9-2D46-BA2E-FC9E-4739CF696498}"/>
              </a:ext>
            </a:extLst>
          </p:cNvPr>
          <p:cNvSpPr txBox="1"/>
          <p:nvPr/>
        </p:nvSpPr>
        <p:spPr>
          <a:xfrm>
            <a:off x="2506717" y="2359733"/>
            <a:ext cx="7520151" cy="2400657"/>
          </a:xfrm>
          <a:prstGeom prst="rect">
            <a:avLst/>
          </a:prstGeom>
          <a:noFill/>
        </p:spPr>
        <p:txBody>
          <a:bodyPr wrap="square" rtlCol="0">
            <a:spAutoFit/>
          </a:bodyPr>
          <a:lstStyle/>
          <a:p>
            <a:pPr algn="ctr">
              <a:lnSpc>
                <a:spcPct val="150000"/>
              </a:lnSpc>
            </a:pPr>
            <a:r>
              <a:rPr lang="en-US" sz="3600" b="1" dirty="0" err="1">
                <a:solidFill>
                  <a:schemeClr val="accent1">
                    <a:lumMod val="50000"/>
                  </a:schemeClr>
                </a:solidFill>
                <a:latin typeface="Times New Roman" panose="02020603050405020304" pitchFamily="18" charset="0"/>
                <a:cs typeface="Times New Roman" panose="02020603050405020304" pitchFamily="18" charset="0"/>
              </a:rPr>
              <a:t>Môn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Toán</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smtClean="0">
                <a:solidFill>
                  <a:schemeClr val="accent1">
                    <a:lumMod val="50000"/>
                  </a:schemeClr>
                </a:solidFill>
                <a:latin typeface="Times New Roman" panose="02020603050405020304" pitchFamily="18" charset="0"/>
                <a:cs typeface="Times New Roman" panose="02020603050405020304" pitchFamily="18" charset="0"/>
              </a:rPr>
              <a:t>4A3</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D38D9C3-1617-3639-252F-225EF468183A}"/>
              </a:ext>
            </a:extLst>
          </p:cNvPr>
          <p:cNvSpPr txBox="1"/>
          <p:nvPr/>
        </p:nvSpPr>
        <p:spPr>
          <a:xfrm>
            <a:off x="2629293" y="618565"/>
            <a:ext cx="6933414" cy="400110"/>
          </a:xfrm>
          <a:prstGeom prst="rect">
            <a:avLst/>
          </a:prstGeom>
          <a:noFill/>
        </p:spPr>
        <p:txBody>
          <a:bodyPr wrap="square">
            <a:spAutoFit/>
          </a:bodyPr>
          <a:lstStyle/>
          <a:p>
            <a:pPr algn="ctr" eaLnBrk="1" hangingPunct="1">
              <a:spcBef>
                <a:spcPct val="0"/>
              </a:spcBef>
              <a:buFontTx/>
              <a:buNone/>
            </a:pPr>
            <a:r>
              <a:rPr lang="en-US" altLang="en-US" sz="2000" b="1" dirty="0" smtClean="0">
                <a:solidFill>
                  <a:srgbClr val="0000FF"/>
                </a:solidFill>
                <a:latin typeface=".VnTimeH" panose="020B7200000000000000" pitchFamily="34" charset="0"/>
                <a:cs typeface="Arial" panose="020B0604020202020204" pitchFamily="34" charset="0"/>
              </a:rPr>
              <a:t>T</a:t>
            </a:r>
            <a:r>
              <a:rPr lang="en-US" altLang="en-US" sz="2000" b="1" dirty="0" smtClean="0">
                <a:solidFill>
                  <a:srgbClr val="0000FF"/>
                </a:solidFill>
                <a:latin typeface="Times New Roman" panose="02020603050405020304" pitchFamily="18" charset="0"/>
                <a:cs typeface="Times New Roman" panose="02020603050405020304" pitchFamily="18" charset="0"/>
              </a:rPr>
              <a:t>RƯỜNG </a:t>
            </a:r>
            <a:r>
              <a:rPr lang="en-US" altLang="en-US" sz="2000" b="1" dirty="0">
                <a:solidFill>
                  <a:srgbClr val="0000FF"/>
                </a:solidFill>
                <a:latin typeface="Times New Roman" panose="02020603050405020304" pitchFamily="18" charset="0"/>
                <a:cs typeface="Times New Roman" panose="02020603050405020304" pitchFamily="18" charset="0"/>
              </a:rPr>
              <a:t>TIỂU HỌC HƯNG ĐẠO</a:t>
            </a:r>
          </a:p>
        </p:txBody>
      </p:sp>
      <p:sp>
        <p:nvSpPr>
          <p:cNvPr id="8" name="Rectangle 7"/>
          <p:cNvSpPr/>
          <p:nvPr/>
        </p:nvSpPr>
        <p:spPr>
          <a:xfrm>
            <a:off x="1985578" y="1667410"/>
            <a:ext cx="822084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CHÀO MỪNG CÁC THẦY CÔ  VỀ DỰ </a:t>
            </a:r>
            <a:r>
              <a:rPr lang="en-US" sz="32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GIỜ</a:t>
            </a:r>
            <a:endParaRPr lang="en-US" sz="32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523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 xmlns:a16="http://schemas.microsoft.com/office/drawing/2014/main" id="{E862544D-6EFC-FF7E-A75B-8888F6A93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 xmlns:a16="http://schemas.microsoft.com/office/drawing/2014/main" id="{1D45B288-7FB1-49FB-56A6-1421B4A50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3409408-C2DC-6DF7-3FC2-64AF52CE4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 xmlns:a16="http://schemas.microsoft.com/office/drawing/2014/main"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 xmlns:a16="http://schemas.microsoft.com/office/drawing/2014/main" id="{A1CC4D91-9EF7-8386-9E5D-4F75C96978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 xmlns:a16="http://schemas.microsoft.com/office/drawing/2014/main" id="{1028FB81-2C90-50FA-09AA-D833CF143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 xmlns:a16="http://schemas.microsoft.com/office/drawing/2014/main" id="{BA493004-136B-1685-B010-84C92E3F3D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 xmlns:a16="http://schemas.microsoft.com/office/drawing/2014/main" id="{BAF74296-F94C-16C1-06C7-A56F272DD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 xmlns:a16="http://schemas.microsoft.com/office/drawing/2014/main" id="{67C38860-C151-0BF4-6702-E816CB2E1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 xmlns:a16="http://schemas.microsoft.com/office/drawing/2014/main" id="{DAEC63F2-D9B5-EADC-645C-B7F076C0F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 xmlns:a16="http://schemas.microsoft.com/office/drawing/2014/main" id="{BA897306-7260-AE84-6AFA-0E14EAB599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 xmlns:a16="http://schemas.microsoft.com/office/drawing/2014/main" id="{B3146E09-7B50-7F4D-0707-A53D8BC01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
        <p:nvSpPr>
          <p:cNvPr id="2" name="Isosceles Triangle 1"/>
          <p:cNvSpPr/>
          <p:nvPr/>
        </p:nvSpPr>
        <p:spPr>
          <a:xfrm>
            <a:off x="4840014" y="5975131"/>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 xmlns:a16="http://schemas.microsoft.com/office/drawing/2014/main" id="{DFD7A497-4B4A-0040-570C-D1963231C0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 xmlns:a16="http://schemas.microsoft.com/office/drawing/2014/main" id="{6FEE95E7-0D07-D863-8E96-274CFC2294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 xmlns:a16="http://schemas.microsoft.com/office/drawing/2014/main" id="{AB5F043A-ED7C-86E0-D7E9-39D91A3E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 xmlns:a16="http://schemas.microsoft.com/office/drawing/2014/main" id="{B72BDB40-D786-BD44-4E30-A8EC19249F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 xmlns:a16="http://schemas.microsoft.com/office/drawing/2014/main" id="{4C93A768-E77A-87C6-9C9B-4B0B64739D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C0662550-E0A5-1FDD-6EE5-6ADBDE46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 xmlns:a16="http://schemas.microsoft.com/office/drawing/2014/main" id="{7AD6A2BF-3B08-DE44-D58D-0E2F8F6866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 xmlns:a16="http://schemas.microsoft.com/office/drawing/2014/main" id="{29EA8E41-9F00-4957-B7A2-AE158A60FAA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 xmlns:a16="http://schemas.microsoft.com/office/drawing/2014/main" id="{72589615-06A4-4887-83EA-857B1EC2AFC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 xmlns:a16="http://schemas.microsoft.com/office/drawing/2014/main" id="{4CED9BAE-5BB0-4CEE-9F7A-0F08F901786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 xmlns:a16="http://schemas.microsoft.com/office/drawing/2014/main" id="{3FB66B13-2F97-4931-90CD-DB7F7EC6A46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 xmlns:a16="http://schemas.microsoft.com/office/drawing/2014/main" id="{CFF88B84-29F5-4934-8F50-11ED6B2859C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 xmlns:a16="http://schemas.microsoft.com/office/drawing/2014/main" id="{81FCE29B-CFCB-4749-BD4A-07376E57E5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 xmlns:a16="http://schemas.microsoft.com/office/drawing/2014/main" id="{4B2D90BA-C62F-4F5A-B7BB-357B41FB642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 xmlns:a16="http://schemas.microsoft.com/office/drawing/2014/main" id="{6C5D9789-D1F2-4A38-A1DD-9EECEFD2DC1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 xmlns:a16="http://schemas.microsoft.com/office/drawing/2014/main" id="{F6493627-EF21-4D87-84F3-DF18AB74043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 xmlns:a16="http://schemas.microsoft.com/office/drawing/2014/main" id="{A7C78EB1-D002-4943-A613-2CF44C1298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 xmlns:a16="http://schemas.microsoft.com/office/drawing/2014/main" id="{B35F0544-A217-4E98-97B5-93C2E224C46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 xmlns:a16="http://schemas.microsoft.com/office/drawing/2014/main" id="{C5B05BB4-1AC3-49CF-827D-1EED4876920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 xmlns:a16="http://schemas.microsoft.com/office/drawing/2014/main" id="{2BE40716-5260-4CE9-9C16-BC3C71D1FEE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 xmlns:a16="http://schemas.microsoft.com/office/drawing/2014/main" id="{5E629049-E6AE-4E27-B571-2491B71F4A3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 xmlns:a16="http://schemas.microsoft.com/office/drawing/2014/main" id="{E8CD3476-081D-46DF-825B-798A09F080B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 xmlns:a16="http://schemas.microsoft.com/office/drawing/2014/main" id="{3F91B336-ADD7-4CC2-9CFB-049C0F7ACC8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 xmlns:a16="http://schemas.microsoft.com/office/drawing/2014/main" id="{3D1A489E-D91D-42A6-9731-2CCBE4959CB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8" action="ppaction://hlinksldjump"/>
            <a:extLst>
              <a:ext uri="{FF2B5EF4-FFF2-40B4-BE49-F238E27FC236}">
                <a16:creationId xmlns=""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9" action="ppaction://hlinksldjump"/>
            <a:extLst>
              <a:ext uri="{FF2B5EF4-FFF2-40B4-BE49-F238E27FC236}">
                <a16:creationId xmlns=""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20" action="ppaction://hlinksldjump"/>
            <a:extLst>
              <a:ext uri="{FF2B5EF4-FFF2-40B4-BE49-F238E27FC236}">
                <a16:creationId xmlns=""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21" action="ppaction://hlinksldjump"/>
            <a:extLst>
              <a:ext uri="{FF2B5EF4-FFF2-40B4-BE49-F238E27FC236}">
                <a16:creationId xmlns=""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 xmlns:a16="http://schemas.microsoft.com/office/drawing/2014/main" id="{A997FD13-C555-4DBA-AA47-F224DA7775F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 xmlns:a16="http://schemas.microsoft.com/office/drawing/2014/main" id="{8626B5EE-71C9-49B9-AF94-81C91DB1E6B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 xmlns:a16="http://schemas.microsoft.com/office/drawing/2014/main" id="{986057D6-8663-45AD-93B8-1F0E9010016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 xmlns:a16="http://schemas.microsoft.com/office/drawing/2014/main" id="{4599EFBA-103F-45E9-8CFF-93B982A5B5E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 xmlns:a16="http://schemas.microsoft.com/office/drawing/2014/main"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 xmlns:a16="http://schemas.microsoft.com/office/drawing/2014/main"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 xmlns:a16="http://schemas.microsoft.com/office/drawing/2014/main"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 xmlns:a16="http://schemas.microsoft.com/office/drawing/2014/main" id="{1D493FBD-7F75-444D-A78F-5D9565A775E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 xmlns:a16="http://schemas.microsoft.com/office/drawing/2014/main" id="{484AAB12-35FB-4072-A1AA-BD2555CE46EF}"/>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 xmlns:a16="http://schemas.microsoft.com/office/drawing/2014/main"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 xmlns:a16="http://schemas.microsoft.com/office/drawing/2014/main"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 xmlns:a16="http://schemas.microsoft.com/office/drawing/2014/main"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 xmlns:a16="http://schemas.microsoft.com/office/drawing/2014/main" id="{1D493FBD-7F75-444D-A78F-5D9565A775E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 xmlns:a16="http://schemas.microsoft.com/office/drawing/2014/main" id="{484AAB12-35FB-4072-A1AA-BD2555CE46EF}"/>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 xmlns:a16="http://schemas.microsoft.com/office/drawing/2014/main"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 xmlns:a16="http://schemas.microsoft.com/office/drawing/2014/main"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 xmlns:a16="http://schemas.microsoft.com/office/drawing/2014/main"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 xmlns:a16="http://schemas.microsoft.com/office/drawing/2014/main" id="{1D493FBD-7F75-444D-A78F-5D9565A775E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 xmlns:a16="http://schemas.microsoft.com/office/drawing/2014/main" id="{484AAB12-35FB-4072-A1AA-BD2555CE46EF}"/>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 xmlns:a16="http://schemas.microsoft.com/office/drawing/2014/main"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 xmlns:a16="http://schemas.microsoft.com/office/drawing/2014/main"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 xmlns:a16="http://schemas.microsoft.com/office/drawing/2014/main"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 xmlns:a16="http://schemas.microsoft.com/office/drawing/2014/main" id="{1D493FBD-7F75-444D-A78F-5D9565A775EE}"/>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 xmlns:a16="http://schemas.microsoft.com/office/drawing/2014/main" id="{484AAB12-35FB-4072-A1AA-BD2555CE46EF}"/>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748</Words>
  <Application>Microsoft Office PowerPoint</Application>
  <PresentationFormat>Widescreen</PresentationFormat>
  <Paragraphs>73</Paragraphs>
  <Slides>20</Slides>
  <Notes>8</Notes>
  <HiddenSlides>0</HiddenSlides>
  <MMClips>4</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20</vt:i4>
      </vt:variant>
    </vt:vector>
  </HeadingPairs>
  <TitlesOfParts>
    <vt:vector size="40" baseType="lpstr">
      <vt:lpstr>#9Slide02 Noi dung dai</vt:lpstr>
      <vt:lpstr>#9Slide02 Tieu de dai</vt:lpstr>
      <vt:lpstr>.VnTimeH</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字魂105号-简雅黑</vt:lpstr>
      <vt:lpstr>等线</vt:lpstr>
      <vt:lpstr>1_Office Theme</vt:lpstr>
      <vt:lpstr>Weltkindertag! by Slidego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2023-08-13T14:26:06Z</dcterms:created>
  <dcterms:modified xsi:type="dcterms:W3CDTF">2025-11-06T03:41:06Z</dcterms:modified>
</cp:coreProperties>
</file>