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9"/>
  </p:notesMasterIdLst>
  <p:sldIdLst>
    <p:sldId id="3233" r:id="rId4"/>
    <p:sldId id="320"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240"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11/7/2025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2.jp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19A6B267-BA60-A6F6-DDC5-6E8107501ED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11/7/2025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11.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5.emf"/><Relationship Id="rId5" Type="http://schemas.openxmlformats.org/officeDocument/2006/relationships/image" Target="../media/image3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9.png"/><Relationship Id="rId7" Type="http://schemas.openxmlformats.org/officeDocument/2006/relationships/image" Target="../media/image49.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2.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9A5584-56E3-B02C-1BC8-2CE024275878}"/>
              </a:ext>
            </a:extLst>
          </p:cNvPr>
          <p:cNvPicPr>
            <a:picLocks noChangeAspect="1"/>
          </p:cNvPicPr>
          <p:nvPr/>
        </p:nvPicPr>
        <p:blipFill>
          <a:blip r:embed="rId2"/>
          <a:stretch>
            <a:fillRect/>
          </a:stretch>
        </p:blipFill>
        <p:spPr>
          <a:xfrm>
            <a:off x="110835" y="92364"/>
            <a:ext cx="11998037" cy="6659417"/>
          </a:xfrm>
          <a:prstGeom prst="rect">
            <a:avLst/>
          </a:prstGeom>
        </p:spPr>
      </p:pic>
    </p:spTree>
    <p:extLst>
      <p:ext uri="{BB962C8B-B14F-4D97-AF65-F5344CB8AC3E}">
        <p14:creationId xmlns:p14="http://schemas.microsoft.com/office/powerpoint/2010/main" val="49072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597</Words>
  <Application>Microsoft Office PowerPoint</Application>
  <PresentationFormat>Widescreen</PresentationFormat>
  <Paragraphs>93</Paragraphs>
  <Slides>25</Slides>
  <Notes>7</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Cambria</vt:lpstr>
      <vt:lpstr>UTM Cookies</vt:lpstr>
      <vt:lpstr>庞门正道标题体</vt: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2023-08-13T14:57:56Z</dcterms:created>
  <dcterms:modified xsi:type="dcterms:W3CDTF">2025-11-07T14:51:08Z</dcterms:modified>
</cp:coreProperties>
</file>