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0" r:id="rId4"/>
    <p:sldId id="3226"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7/11/2025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6.emf"/><Relationship Id="rId5" Type="http://schemas.openxmlformats.org/officeDocument/2006/relationships/image" Target="../media/image34.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0.png"/><Relationship Id="rId7" Type="http://schemas.openxmlformats.org/officeDocument/2006/relationships/image" Target="../media/image5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0" y="2403843"/>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696961" y="2622251"/>
            <a:ext cx="9083827" cy="1402202"/>
          </a:xfrm>
          <a:prstGeom prst="rect">
            <a:avLst/>
          </a:prstGeom>
        </p:spPr>
      </p:pic>
      <p:sp>
        <p:nvSpPr>
          <p:cNvPr id="3" name="TextBox 2">
            <a:extLst>
              <a:ext uri="{FF2B5EF4-FFF2-40B4-BE49-F238E27FC236}">
                <a16:creationId xmlns:a16="http://schemas.microsoft.com/office/drawing/2014/main" id="{18BB5EBF-7EFC-C5F8-F78C-F084D2E0E3CD}"/>
              </a:ext>
            </a:extLst>
          </p:cNvPr>
          <p:cNvSpPr txBox="1"/>
          <p:nvPr/>
        </p:nvSpPr>
        <p:spPr>
          <a:xfrm>
            <a:off x="5248275" y="2143125"/>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930A856F-2CD3-D29F-9FCF-D1E36F1DD1FB}"/>
              </a:ext>
            </a:extLst>
          </p:cNvPr>
          <p:cNvSpPr txBox="1"/>
          <p:nvPr/>
        </p:nvSpPr>
        <p:spPr>
          <a:xfrm>
            <a:off x="3057525" y="176897"/>
            <a:ext cx="6362700" cy="830997"/>
          </a:xfrm>
          <a:prstGeom prst="rect">
            <a:avLst/>
          </a:prstGeom>
          <a:noFill/>
        </p:spPr>
        <p:txBody>
          <a:bodyPr wrap="square">
            <a:spAutoFit/>
          </a:bodyPr>
          <a:lstStyle/>
          <a:p>
            <a:pPr algn="ct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UBND PHƯỜNG HƯNG ĐẠO</a:t>
            </a:r>
          </a:p>
          <a:p>
            <a:pPr algn="ct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TRƯỜNG TIỂU HỌC HƯNG ĐẠO</a:t>
            </a:r>
          </a:p>
        </p:txBody>
      </p:sp>
      <p:sp>
        <p:nvSpPr>
          <p:cNvPr id="6" name="TextBox 5">
            <a:extLst>
              <a:ext uri="{FF2B5EF4-FFF2-40B4-BE49-F238E27FC236}">
                <a16:creationId xmlns:a16="http://schemas.microsoft.com/office/drawing/2014/main" id="{F33B7EC4-7A96-653A-6F5E-B4EE288BF70C}"/>
              </a:ext>
            </a:extLst>
          </p:cNvPr>
          <p:cNvSpPr txBox="1"/>
          <p:nvPr/>
        </p:nvSpPr>
        <p:spPr>
          <a:xfrm>
            <a:off x="3962400" y="5688889"/>
            <a:ext cx="5141151" cy="52322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Giáo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viên</a:t>
            </a:r>
            <a:r>
              <a:rPr lang="en-US" sz="2800" b="1" i="1" dirty="0">
                <a:solidFill>
                  <a:srgbClr val="FF0000"/>
                </a:solidFill>
                <a:latin typeface="Times New Roman" panose="02020603050405020304" pitchFamily="18" charset="0"/>
                <a:cs typeface="Times New Roman" panose="02020603050405020304" pitchFamily="18" charset="0"/>
              </a:rPr>
              <a:t>: Nguyễn Hương Trang</a:t>
            </a:r>
          </a:p>
        </p:txBody>
      </p:sp>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655</Words>
  <Application>Microsoft Office PowerPoint</Application>
  <PresentationFormat>Widescreen</PresentationFormat>
  <Paragraphs>99</Paragraphs>
  <Slides>25</Slides>
  <Notes>7</Notes>
  <HiddenSlides>0</HiddenSlides>
  <MMClips>12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Cambria</vt:lpstr>
      <vt:lpstr>Times New Roman</vt:lpstr>
      <vt:lpstr>UTM Cookies</vt:lpstr>
      <vt:lpstr>Wingdings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2023-08-13T14:57:56Z</dcterms:created>
  <dcterms:modified xsi:type="dcterms:W3CDTF">2025-11-07T01:10:44Z</dcterms:modified>
</cp:coreProperties>
</file>