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7" r:id="rId3"/>
    <p:sldId id="258" r:id="rId4"/>
    <p:sldId id="264" r:id="rId5"/>
    <p:sldId id="320" r:id="rId6"/>
    <p:sldId id="330" r:id="rId7"/>
    <p:sldId id="318" r:id="rId8"/>
    <p:sldId id="337" r:id="rId9"/>
    <p:sldId id="338" r:id="rId10"/>
    <p:sldId id="342" r:id="rId11"/>
    <p:sldId id="343" r:id="rId12"/>
    <p:sldId id="344" r:id="rId13"/>
    <p:sldId id="345" r:id="rId14"/>
    <p:sldId id="346" r:id="rId15"/>
    <p:sldId id="339" r:id="rId16"/>
    <p:sldId id="321" r:id="rId17"/>
    <p:sldId id="322" r:id="rId18"/>
    <p:sldId id="347" r:id="rId19"/>
    <p:sldId id="348" r:id="rId20"/>
    <p:sldId id="350" r:id="rId21"/>
    <p:sldId id="351" r:id="rId22"/>
    <p:sldId id="352" r:id="rId23"/>
    <p:sldId id="35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5599-8E41-441E-A58C-B9312CDE013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1FF4-C449-4D85-ADF0-6A00BF2EA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41FF4-C449-4D85-ADF0-6A00BF2EA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6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15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824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07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03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26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31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59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39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6" name="Google Shape;25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7" name="Google Shape;25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42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254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780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75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gff3a1df26e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5" name="Google Shape;2645;gff3a1df26e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35C737-ECD4-4204-A245-28E096C1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57F41E-8F0E-4215-A580-D638FC6BD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9BBCE-FD8F-46F3-90BF-4FA43506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689A6A-B207-4EE7-B099-F0F08381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D2BD4D-65C8-408D-9AE1-9497C965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4831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40092-FEC3-4BD5-9D37-482A155C1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07B602-6592-4504-A993-D3AA9184E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BD5FFC-E626-4B98-9DA2-5440B9C7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225D2E-CA79-4537-B6FC-A2437F1C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75E199-5641-4BCA-8273-400AF592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9465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ABFF4F-1F70-4F67-8D2A-726033BF7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365704-1B80-49B1-A6BD-EED5EDC23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5B1A7-6E5D-4D0F-821E-27AD80CB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ACF56-66A1-42A8-A1AC-ADC5EEBE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0C1BDA-C80B-4761-AFA3-8DF7F8E8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2628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10" name="Google Shape;10;p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5112705" y="5211353"/>
            <a:ext cx="7249161" cy="2466956"/>
            <a:chOff x="715728" y="1849983"/>
            <a:chExt cx="3985391" cy="1356364"/>
          </a:xfrm>
        </p:grpSpPr>
        <p:sp>
          <p:nvSpPr>
            <p:cNvPr id="13" name="Google Shape;13;p2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73843" y="5485079"/>
            <a:ext cx="8264384" cy="2600813"/>
            <a:chOff x="-1192669" y="1924020"/>
            <a:chExt cx="4543534" cy="1429961"/>
          </a:xfrm>
        </p:grpSpPr>
        <p:sp>
          <p:nvSpPr>
            <p:cNvPr id="37" name="Google Shape;37;p2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-551">
            <a:off x="3600000" y="4649795"/>
            <a:ext cx="4992000" cy="56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>
            <a:off x="1932033" y="720000"/>
            <a:ext cx="8328400" cy="382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49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7172471" y="4615676"/>
            <a:ext cx="5019515" cy="1567203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70" y="4872286"/>
            <a:ext cx="12191841" cy="1985647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822751" y="720000"/>
            <a:ext cx="2951200" cy="2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4908459" y="3451531"/>
            <a:ext cx="54604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302744" y="2076556"/>
            <a:ext cx="328619" cy="308425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631377" y="2993805"/>
            <a:ext cx="328619" cy="308425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9276744" y="322238"/>
            <a:ext cx="328619" cy="308425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4908084" y="720000"/>
            <a:ext cx="5460400" cy="26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725891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grpSp>
          <p:nvGrpSpPr>
            <p:cNvPr id="134" name="Google Shape;134;p4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0" name="Google Shape;180;p4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94987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6270564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753017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6270581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753035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575015" y="188893"/>
            <a:ext cx="13294185" cy="7247096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768735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6"/>
          <p:cNvGrpSpPr/>
          <p:nvPr/>
        </p:nvGrpSpPr>
        <p:grpSpPr>
          <a:xfrm>
            <a:off x="-491112" y="1678743"/>
            <a:ext cx="13259704" cy="5915348"/>
            <a:chOff x="-368334" y="1259057"/>
            <a:chExt cx="9944778" cy="4436511"/>
          </a:xfrm>
        </p:grpSpPr>
        <p:sp>
          <p:nvSpPr>
            <p:cNvPr id="252" name="Google Shape;252;p6"/>
            <p:cNvSpPr/>
            <p:nvPr/>
          </p:nvSpPr>
          <p:spPr>
            <a:xfrm>
              <a:off x="7930178" y="3823120"/>
              <a:ext cx="1453435" cy="187244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538612" y="125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-368334" y="3505383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639441" y="1992658"/>
              <a:ext cx="937003" cy="47879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23857" y="2571751"/>
              <a:ext cx="489599" cy="25016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7" name="Google Shape;257;p6"/>
            <p:cNvGrpSpPr/>
            <p:nvPr/>
          </p:nvGrpSpPr>
          <p:grpSpPr>
            <a:xfrm>
              <a:off x="-15574" y="4608456"/>
              <a:ext cx="9171985" cy="565200"/>
              <a:chOff x="-15574" y="4608456"/>
              <a:chExt cx="9171985" cy="565200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-15574" y="4694875"/>
                <a:ext cx="9171985" cy="478781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3462745" y="4812467"/>
                <a:ext cx="33898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3502495" y="4785092"/>
                <a:ext cx="15423" cy="71678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4510626" y="4858232"/>
                <a:ext cx="344955" cy="16082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5891117" y="5010524"/>
                <a:ext cx="252499" cy="1222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1802759" y="4831340"/>
                <a:ext cx="347421" cy="139094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782875" y="4857128"/>
                <a:ext cx="350096" cy="107079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3373338" y="4920591"/>
                <a:ext cx="405519" cy="171610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2373267" y="4896164"/>
                <a:ext cx="54337" cy="84969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2440061" y="485942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43226" y="4823692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709978" y="4786996"/>
                <a:ext cx="29425" cy="10837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3027790" y="4992729"/>
                <a:ext cx="54337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3094584" y="49559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7639295" y="498233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706131" y="4945515"/>
                <a:ext cx="29342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6274661" y="5044545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6232737" y="5007807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856153" y="4936473"/>
                <a:ext cx="54295" cy="848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814229" y="4899735"/>
                <a:ext cx="29384" cy="10833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5545736" y="4881127"/>
                <a:ext cx="54295" cy="84927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5503812" y="4844389"/>
                <a:ext cx="29425" cy="10841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7958224" y="47439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6254478" y="46623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5988393" y="4689168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988512" y="46084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277802" y="4628143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4135113" y="46400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6" name="Google Shape;286;p6"/>
          <p:cNvGrpSpPr/>
          <p:nvPr/>
        </p:nvGrpSpPr>
        <p:grpSpPr>
          <a:xfrm>
            <a:off x="131044" y="565788"/>
            <a:ext cx="11832485" cy="5242208"/>
            <a:chOff x="98283" y="424341"/>
            <a:chExt cx="8874364" cy="3931656"/>
          </a:xfrm>
        </p:grpSpPr>
        <p:grpSp>
          <p:nvGrpSpPr>
            <p:cNvPr id="287" name="Google Shape;287;p6"/>
            <p:cNvGrpSpPr/>
            <p:nvPr/>
          </p:nvGrpSpPr>
          <p:grpSpPr>
            <a:xfrm>
              <a:off x="98283" y="4124678"/>
              <a:ext cx="246464" cy="231319"/>
              <a:chOff x="5946283" y="1650903"/>
              <a:chExt cx="246464" cy="231319"/>
            </a:xfrm>
          </p:grpSpPr>
          <p:sp>
            <p:nvSpPr>
              <p:cNvPr id="288" name="Google Shape;288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0" name="Google Shape;290;p6"/>
            <p:cNvGrpSpPr/>
            <p:nvPr/>
          </p:nvGrpSpPr>
          <p:grpSpPr>
            <a:xfrm>
              <a:off x="344758" y="3602728"/>
              <a:ext cx="246464" cy="231319"/>
              <a:chOff x="5946283" y="1650903"/>
              <a:chExt cx="246464" cy="231319"/>
            </a:xfrm>
          </p:grpSpPr>
          <p:sp>
            <p:nvSpPr>
              <p:cNvPr id="291" name="Google Shape;291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217358" y="3063728"/>
              <a:ext cx="246464" cy="231319"/>
              <a:chOff x="5946283" y="1650903"/>
              <a:chExt cx="246464" cy="231319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6" name="Google Shape;296;p6"/>
            <p:cNvGrpSpPr/>
            <p:nvPr/>
          </p:nvGrpSpPr>
          <p:grpSpPr>
            <a:xfrm>
              <a:off x="8641258" y="424341"/>
              <a:ext cx="246464" cy="231319"/>
              <a:chOff x="5946283" y="1650903"/>
              <a:chExt cx="246464" cy="231319"/>
            </a:xfrm>
          </p:grpSpPr>
          <p:sp>
            <p:nvSpPr>
              <p:cNvPr id="297" name="Google Shape;297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9" name="Google Shape;299;p6"/>
            <p:cNvGrpSpPr/>
            <p:nvPr/>
          </p:nvGrpSpPr>
          <p:grpSpPr>
            <a:xfrm>
              <a:off x="8726183" y="884778"/>
              <a:ext cx="246464" cy="231319"/>
              <a:chOff x="5946283" y="1650903"/>
              <a:chExt cx="246464" cy="231319"/>
            </a:xfrm>
          </p:grpSpPr>
          <p:sp>
            <p:nvSpPr>
              <p:cNvPr id="300" name="Google Shape;300;p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7730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3093600" y="2513267"/>
            <a:ext cx="6004800" cy="2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561912" y="137838"/>
            <a:ext cx="13072384" cy="9416577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822242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-887569" y="402878"/>
            <a:ext cx="13079393" cy="7215937"/>
            <a:chOff x="-665677" y="302158"/>
            <a:chExt cx="9809545" cy="5411953"/>
          </a:xfrm>
        </p:grpSpPr>
        <p:sp>
          <p:nvSpPr>
            <p:cNvPr id="360" name="Google Shape;360;p8"/>
            <p:cNvSpPr/>
            <p:nvPr/>
          </p:nvSpPr>
          <p:spPr>
            <a:xfrm>
              <a:off x="1770875" y="2770990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1" name="Google Shape;361;p8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362" name="Google Shape;362;p8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8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8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8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391" name="Google Shape;391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394" name="Google Shape;394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400" name="Google Shape;400;p8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6" name="Google Shape;406;p8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2510067" y="1360400"/>
            <a:ext cx="7171600" cy="413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488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540960" y="720000"/>
            <a:ext cx="9110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540767" y="2234400"/>
            <a:ext cx="9110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108558" y="226304"/>
            <a:ext cx="12347855" cy="7537805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9999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28A3C-37D9-4326-B42D-E98C84D5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A16A80-B26F-4572-B8AB-682D8C015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317E15-A8FF-4EA0-8E79-593267E2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8C262F-E4DF-4E0D-8AD2-45CBCCF3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6096A-7584-4AFF-AC38-6AD09D2C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44488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0"/>
          <p:cNvSpPr txBox="1">
            <a:spLocks noGrp="1"/>
          </p:cNvSpPr>
          <p:nvPr>
            <p:ph type="title"/>
          </p:nvPr>
        </p:nvSpPr>
        <p:spPr>
          <a:xfrm>
            <a:off x="1995733" y="5243733"/>
            <a:ext cx="8200400" cy="89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10"/>
          <p:cNvGrpSpPr/>
          <p:nvPr/>
        </p:nvGrpSpPr>
        <p:grpSpPr>
          <a:xfrm>
            <a:off x="313655" y="839025"/>
            <a:ext cx="11653960" cy="4352603"/>
            <a:chOff x="235241" y="629269"/>
            <a:chExt cx="8740470" cy="3264452"/>
          </a:xfrm>
        </p:grpSpPr>
        <p:grpSp>
          <p:nvGrpSpPr>
            <p:cNvPr id="492" name="Google Shape;492;p10"/>
            <p:cNvGrpSpPr/>
            <p:nvPr/>
          </p:nvGrpSpPr>
          <p:grpSpPr>
            <a:xfrm>
              <a:off x="314433" y="3561803"/>
              <a:ext cx="246464" cy="231319"/>
              <a:chOff x="5946283" y="1650903"/>
              <a:chExt cx="246464" cy="231319"/>
            </a:xfrm>
          </p:grpSpPr>
          <p:sp>
            <p:nvSpPr>
              <p:cNvPr id="493" name="Google Shape;493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10"/>
            <p:cNvSpPr/>
            <p:nvPr/>
          </p:nvSpPr>
          <p:spPr>
            <a:xfrm>
              <a:off x="465462" y="20056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10"/>
            <p:cNvGrpSpPr/>
            <p:nvPr/>
          </p:nvGrpSpPr>
          <p:grpSpPr>
            <a:xfrm>
              <a:off x="8642758" y="2257528"/>
              <a:ext cx="246464" cy="231319"/>
              <a:chOff x="5946283" y="1650903"/>
              <a:chExt cx="246464" cy="231319"/>
            </a:xfrm>
          </p:grpSpPr>
          <p:sp>
            <p:nvSpPr>
              <p:cNvPr id="497" name="Google Shape;497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" name="Google Shape;499;p10"/>
            <p:cNvGrpSpPr/>
            <p:nvPr/>
          </p:nvGrpSpPr>
          <p:grpSpPr>
            <a:xfrm>
              <a:off x="235258" y="2571753"/>
              <a:ext cx="246464" cy="231319"/>
              <a:chOff x="5946283" y="1650903"/>
              <a:chExt cx="246464" cy="231319"/>
            </a:xfrm>
          </p:grpSpPr>
          <p:sp>
            <p:nvSpPr>
              <p:cNvPr id="500" name="Google Shape;500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" name="Google Shape;502;p10"/>
            <p:cNvGrpSpPr/>
            <p:nvPr/>
          </p:nvGrpSpPr>
          <p:grpSpPr>
            <a:xfrm>
              <a:off x="8642758" y="3662403"/>
              <a:ext cx="246464" cy="231319"/>
              <a:chOff x="5946283" y="1650903"/>
              <a:chExt cx="246464" cy="231319"/>
            </a:xfrm>
          </p:grpSpPr>
          <p:sp>
            <p:nvSpPr>
              <p:cNvPr id="503" name="Google Shape;503;p1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5" name="Google Shape;505;p10"/>
            <p:cNvSpPr/>
            <p:nvPr/>
          </p:nvSpPr>
          <p:spPr>
            <a:xfrm>
              <a:off x="235241" y="2917044"/>
              <a:ext cx="889870" cy="45471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8424012" y="2961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8085841" y="629269"/>
              <a:ext cx="889870" cy="45471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982133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1"/>
          <p:cNvSpPr txBox="1">
            <a:spLocks noGrp="1"/>
          </p:cNvSpPr>
          <p:nvPr>
            <p:ph type="subTitle" idx="1"/>
          </p:nvPr>
        </p:nvSpPr>
        <p:spPr>
          <a:xfrm>
            <a:off x="3282133" y="4105967"/>
            <a:ext cx="5628000" cy="5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10" name="Google Shape;510;p11"/>
          <p:cNvSpPr txBox="1">
            <a:spLocks noGrp="1"/>
          </p:cNvSpPr>
          <p:nvPr>
            <p:ph type="title" hasCustomPrompt="1"/>
          </p:nvPr>
        </p:nvSpPr>
        <p:spPr>
          <a:xfrm rot="383">
            <a:off x="2503601" y="2165233"/>
            <a:ext cx="7184800" cy="19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grpSp>
        <p:nvGrpSpPr>
          <p:cNvPr id="511" name="Google Shape;511;p11"/>
          <p:cNvGrpSpPr/>
          <p:nvPr/>
        </p:nvGrpSpPr>
        <p:grpSpPr>
          <a:xfrm>
            <a:off x="-358633" y="-5040172"/>
            <a:ext cx="12909269" cy="12932861"/>
            <a:chOff x="-268975" y="-3780129"/>
            <a:chExt cx="9681952" cy="9699646"/>
          </a:xfrm>
        </p:grpSpPr>
        <p:sp>
          <p:nvSpPr>
            <p:cNvPr id="512" name="Google Shape;512;p11"/>
            <p:cNvSpPr/>
            <p:nvPr/>
          </p:nvSpPr>
          <p:spPr>
            <a:xfrm rot="10800000" flipH="1">
              <a:off x="-268975" y="-3780129"/>
              <a:ext cx="9681952" cy="6673304"/>
            </a:xfrm>
            <a:custGeom>
              <a:avLst/>
              <a:gdLst/>
              <a:ahLst/>
              <a:cxnLst/>
              <a:rect l="l" t="t" r="r" b="b"/>
              <a:pathLst>
                <a:path w="25219" h="17734" extrusionOk="0">
                  <a:moveTo>
                    <a:pt x="1913" y="0"/>
                  </a:moveTo>
                  <a:cubicBezTo>
                    <a:pt x="1388" y="0"/>
                    <a:pt x="859" y="55"/>
                    <a:pt x="345" y="151"/>
                  </a:cubicBezTo>
                  <a:lnTo>
                    <a:pt x="1" y="17734"/>
                  </a:lnTo>
                  <a:lnTo>
                    <a:pt x="24415" y="17734"/>
                  </a:lnTo>
                  <a:lnTo>
                    <a:pt x="25218" y="5719"/>
                  </a:lnTo>
                  <a:cubicBezTo>
                    <a:pt x="24508" y="4803"/>
                    <a:pt x="23347" y="4278"/>
                    <a:pt x="22192" y="4278"/>
                  </a:cubicBezTo>
                  <a:cubicBezTo>
                    <a:pt x="21793" y="4278"/>
                    <a:pt x="21395" y="4341"/>
                    <a:pt x="21016" y="4471"/>
                  </a:cubicBezTo>
                  <a:cubicBezTo>
                    <a:pt x="19541" y="4981"/>
                    <a:pt x="18473" y="6490"/>
                    <a:pt x="18483" y="8049"/>
                  </a:cubicBezTo>
                  <a:cubicBezTo>
                    <a:pt x="18329" y="7633"/>
                    <a:pt x="17886" y="7356"/>
                    <a:pt x="17448" y="7356"/>
                  </a:cubicBezTo>
                  <a:cubicBezTo>
                    <a:pt x="17330" y="7356"/>
                    <a:pt x="17211" y="7377"/>
                    <a:pt x="17099" y="7420"/>
                  </a:cubicBezTo>
                  <a:cubicBezTo>
                    <a:pt x="16601" y="7612"/>
                    <a:pt x="16315" y="8222"/>
                    <a:pt x="16466" y="8729"/>
                  </a:cubicBezTo>
                  <a:lnTo>
                    <a:pt x="16466" y="8729"/>
                  </a:lnTo>
                  <a:cubicBezTo>
                    <a:pt x="16297" y="8316"/>
                    <a:pt x="15831" y="8085"/>
                    <a:pt x="15369" y="8085"/>
                  </a:cubicBezTo>
                  <a:cubicBezTo>
                    <a:pt x="15226" y="8085"/>
                    <a:pt x="15084" y="8107"/>
                    <a:pt x="14951" y="8153"/>
                  </a:cubicBezTo>
                  <a:cubicBezTo>
                    <a:pt x="14358" y="8354"/>
                    <a:pt x="13941" y="8889"/>
                    <a:pt x="13657" y="9447"/>
                  </a:cubicBezTo>
                  <a:cubicBezTo>
                    <a:pt x="13778" y="8953"/>
                    <a:pt x="13384" y="8432"/>
                    <a:pt x="12895" y="8301"/>
                  </a:cubicBezTo>
                  <a:cubicBezTo>
                    <a:pt x="12784" y="8271"/>
                    <a:pt x="12672" y="8257"/>
                    <a:pt x="12560" y="8257"/>
                  </a:cubicBezTo>
                  <a:cubicBezTo>
                    <a:pt x="12171" y="8257"/>
                    <a:pt x="11781" y="8422"/>
                    <a:pt x="11468" y="8662"/>
                  </a:cubicBezTo>
                  <a:cubicBezTo>
                    <a:pt x="11724" y="7952"/>
                    <a:pt x="11434" y="7084"/>
                    <a:pt x="10800" y="6673"/>
                  </a:cubicBezTo>
                  <a:cubicBezTo>
                    <a:pt x="10533" y="6500"/>
                    <a:pt x="10214" y="6415"/>
                    <a:pt x="9895" y="6415"/>
                  </a:cubicBezTo>
                  <a:cubicBezTo>
                    <a:pt x="9461" y="6415"/>
                    <a:pt x="9025" y="6571"/>
                    <a:pt x="8712" y="6872"/>
                  </a:cubicBezTo>
                  <a:cubicBezTo>
                    <a:pt x="8948" y="6113"/>
                    <a:pt x="9093" y="5253"/>
                    <a:pt x="8722" y="4549"/>
                  </a:cubicBezTo>
                  <a:cubicBezTo>
                    <a:pt x="8485" y="4098"/>
                    <a:pt x="7954" y="3799"/>
                    <a:pt x="7466" y="3799"/>
                  </a:cubicBezTo>
                  <a:cubicBezTo>
                    <a:pt x="7191" y="3799"/>
                    <a:pt x="6930" y="3893"/>
                    <a:pt x="6742" y="4109"/>
                  </a:cubicBezTo>
                  <a:cubicBezTo>
                    <a:pt x="6855" y="2659"/>
                    <a:pt x="5882" y="1273"/>
                    <a:pt x="4595" y="602"/>
                  </a:cubicBezTo>
                  <a:cubicBezTo>
                    <a:pt x="3771" y="174"/>
                    <a:pt x="2846" y="0"/>
                    <a:pt x="1913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3" name="Google Shape;513;p11"/>
            <p:cNvGrpSpPr/>
            <p:nvPr/>
          </p:nvGrpSpPr>
          <p:grpSpPr>
            <a:xfrm>
              <a:off x="4420056" y="3954627"/>
              <a:ext cx="4769794" cy="1489234"/>
              <a:chOff x="2132353" y="3387432"/>
              <a:chExt cx="3764636" cy="1175402"/>
            </a:xfrm>
          </p:grpSpPr>
          <p:sp>
            <p:nvSpPr>
              <p:cNvPr id="514" name="Google Shape;514;p11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11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11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0" name="Google Shape;530;p11"/>
            <p:cNvGrpSpPr/>
            <p:nvPr/>
          </p:nvGrpSpPr>
          <p:grpSpPr>
            <a:xfrm>
              <a:off x="0" y="4430281"/>
              <a:ext cx="5447326" cy="1489235"/>
              <a:chOff x="626075" y="3657856"/>
              <a:chExt cx="5447326" cy="1489235"/>
            </a:xfrm>
          </p:grpSpPr>
          <p:sp>
            <p:nvSpPr>
              <p:cNvPr id="531" name="Google Shape;531;p11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9" name="Google Shape;559;p11"/>
            <p:cNvSpPr/>
            <p:nvPr/>
          </p:nvSpPr>
          <p:spPr>
            <a:xfrm>
              <a:off x="5247612" y="986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4339916" y="350823"/>
              <a:ext cx="873733" cy="44642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1" name="Google Shape;561;p11"/>
          <p:cNvGrpSpPr/>
          <p:nvPr/>
        </p:nvGrpSpPr>
        <p:grpSpPr>
          <a:xfrm>
            <a:off x="11445844" y="1486405"/>
            <a:ext cx="328619" cy="308425"/>
            <a:chOff x="5946283" y="1650903"/>
            <a:chExt cx="246464" cy="231319"/>
          </a:xfrm>
        </p:grpSpPr>
        <p:sp>
          <p:nvSpPr>
            <p:cNvPr id="562" name="Google Shape;562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4" name="Google Shape;564;p11"/>
          <p:cNvGrpSpPr/>
          <p:nvPr/>
        </p:nvGrpSpPr>
        <p:grpSpPr>
          <a:xfrm>
            <a:off x="632593" y="1420605"/>
            <a:ext cx="328619" cy="308425"/>
            <a:chOff x="5946283" y="1650903"/>
            <a:chExt cx="246464" cy="231319"/>
          </a:xfrm>
        </p:grpSpPr>
        <p:sp>
          <p:nvSpPr>
            <p:cNvPr id="565" name="Google Shape;565;p1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7" name="Google Shape;567;p11"/>
          <p:cNvGrpSpPr/>
          <p:nvPr/>
        </p:nvGrpSpPr>
        <p:grpSpPr>
          <a:xfrm>
            <a:off x="389496" y="3171866"/>
            <a:ext cx="814789" cy="814601"/>
            <a:chOff x="6714640" y="951029"/>
            <a:chExt cx="404804" cy="404711"/>
          </a:xfrm>
        </p:grpSpPr>
        <p:sp>
          <p:nvSpPr>
            <p:cNvPr id="568" name="Google Shape;568;p11"/>
            <p:cNvSpPr/>
            <p:nvPr/>
          </p:nvSpPr>
          <p:spPr>
            <a:xfrm>
              <a:off x="6714640" y="951029"/>
              <a:ext cx="404804" cy="404711"/>
            </a:xfrm>
            <a:custGeom>
              <a:avLst/>
              <a:gdLst/>
              <a:ahLst/>
              <a:cxnLst/>
              <a:rect l="l" t="t" r="r" b="b"/>
              <a:pathLst>
                <a:path w="13542" h="13540" extrusionOk="0">
                  <a:moveTo>
                    <a:pt x="6769" y="0"/>
                  </a:moveTo>
                  <a:cubicBezTo>
                    <a:pt x="6285" y="0"/>
                    <a:pt x="5803" y="53"/>
                    <a:pt x="5339" y="153"/>
                  </a:cubicBezTo>
                  <a:cubicBezTo>
                    <a:pt x="3338" y="583"/>
                    <a:pt x="1656" y="1882"/>
                    <a:pt x="728" y="3717"/>
                  </a:cubicBezTo>
                  <a:cubicBezTo>
                    <a:pt x="253" y="4656"/>
                    <a:pt x="1" y="5713"/>
                    <a:pt x="1" y="6769"/>
                  </a:cubicBezTo>
                  <a:cubicBezTo>
                    <a:pt x="1" y="8218"/>
                    <a:pt x="452" y="9601"/>
                    <a:pt x="1306" y="10766"/>
                  </a:cubicBezTo>
                  <a:cubicBezTo>
                    <a:pt x="2581" y="12503"/>
                    <a:pt x="4623" y="13539"/>
                    <a:pt x="6773" y="13539"/>
                  </a:cubicBezTo>
                  <a:cubicBezTo>
                    <a:pt x="9034" y="13539"/>
                    <a:pt x="11139" y="12415"/>
                    <a:pt x="12399" y="10534"/>
                  </a:cubicBezTo>
                  <a:cubicBezTo>
                    <a:pt x="13146" y="9419"/>
                    <a:pt x="13541" y="8119"/>
                    <a:pt x="13541" y="6770"/>
                  </a:cubicBezTo>
                  <a:cubicBezTo>
                    <a:pt x="13541" y="6728"/>
                    <a:pt x="13541" y="6684"/>
                    <a:pt x="13538" y="6642"/>
                  </a:cubicBezTo>
                  <a:cubicBezTo>
                    <a:pt x="13537" y="6568"/>
                    <a:pt x="13536" y="6495"/>
                    <a:pt x="13531" y="6437"/>
                  </a:cubicBezTo>
                  <a:cubicBezTo>
                    <a:pt x="13530" y="6406"/>
                    <a:pt x="13529" y="6375"/>
                    <a:pt x="13524" y="6342"/>
                  </a:cubicBezTo>
                  <a:cubicBezTo>
                    <a:pt x="13521" y="6287"/>
                    <a:pt x="13517" y="6232"/>
                    <a:pt x="13513" y="6170"/>
                  </a:cubicBezTo>
                  <a:cubicBezTo>
                    <a:pt x="13510" y="6133"/>
                    <a:pt x="13507" y="6095"/>
                    <a:pt x="13503" y="6057"/>
                  </a:cubicBezTo>
                  <a:lnTo>
                    <a:pt x="13493" y="5963"/>
                  </a:lnTo>
                  <a:lnTo>
                    <a:pt x="13452" y="5673"/>
                  </a:lnTo>
                  <a:cubicBezTo>
                    <a:pt x="13452" y="5673"/>
                    <a:pt x="13435" y="5574"/>
                    <a:pt x="13431" y="5553"/>
                  </a:cubicBezTo>
                  <a:lnTo>
                    <a:pt x="13431" y="5397"/>
                  </a:lnTo>
                  <a:lnTo>
                    <a:pt x="13365" y="5230"/>
                  </a:lnTo>
                  <a:lnTo>
                    <a:pt x="13362" y="5220"/>
                  </a:lnTo>
                  <a:cubicBezTo>
                    <a:pt x="13344" y="5138"/>
                    <a:pt x="13322" y="5058"/>
                    <a:pt x="13298" y="4977"/>
                  </a:cubicBezTo>
                  <a:lnTo>
                    <a:pt x="13290" y="4946"/>
                  </a:lnTo>
                  <a:cubicBezTo>
                    <a:pt x="13283" y="4918"/>
                    <a:pt x="13276" y="4891"/>
                    <a:pt x="13269" y="4867"/>
                  </a:cubicBezTo>
                  <a:cubicBezTo>
                    <a:pt x="13231" y="4735"/>
                    <a:pt x="13184" y="4596"/>
                    <a:pt x="13135" y="4459"/>
                  </a:cubicBezTo>
                  <a:cubicBezTo>
                    <a:pt x="13122" y="4425"/>
                    <a:pt x="13111" y="4394"/>
                    <a:pt x="13094" y="4352"/>
                  </a:cubicBezTo>
                  <a:cubicBezTo>
                    <a:pt x="13056" y="4250"/>
                    <a:pt x="13016" y="4152"/>
                    <a:pt x="12974" y="4058"/>
                  </a:cubicBezTo>
                  <a:cubicBezTo>
                    <a:pt x="12953" y="4010"/>
                    <a:pt x="12931" y="3961"/>
                    <a:pt x="12903" y="3905"/>
                  </a:cubicBezTo>
                  <a:cubicBezTo>
                    <a:pt x="12888" y="3868"/>
                    <a:pt x="12872" y="3833"/>
                    <a:pt x="12852" y="3795"/>
                  </a:cubicBezTo>
                  <a:cubicBezTo>
                    <a:pt x="12836" y="3759"/>
                    <a:pt x="12819" y="3725"/>
                    <a:pt x="12810" y="3707"/>
                  </a:cubicBezTo>
                  <a:cubicBezTo>
                    <a:pt x="12795" y="3676"/>
                    <a:pt x="12779" y="3646"/>
                    <a:pt x="12761" y="3615"/>
                  </a:cubicBezTo>
                  <a:cubicBezTo>
                    <a:pt x="12732" y="3562"/>
                    <a:pt x="12701" y="3508"/>
                    <a:pt x="12670" y="3453"/>
                  </a:cubicBezTo>
                  <a:lnTo>
                    <a:pt x="12652" y="3420"/>
                  </a:lnTo>
                  <a:cubicBezTo>
                    <a:pt x="12627" y="3374"/>
                    <a:pt x="12603" y="3329"/>
                    <a:pt x="12570" y="3276"/>
                  </a:cubicBezTo>
                  <a:lnTo>
                    <a:pt x="12384" y="2973"/>
                  </a:lnTo>
                  <a:lnTo>
                    <a:pt x="12358" y="2953"/>
                  </a:lnTo>
                  <a:cubicBezTo>
                    <a:pt x="12356" y="2949"/>
                    <a:pt x="12309" y="2884"/>
                    <a:pt x="12309" y="2884"/>
                  </a:cubicBezTo>
                  <a:cubicBezTo>
                    <a:pt x="12278" y="2836"/>
                    <a:pt x="12244" y="2790"/>
                    <a:pt x="12209" y="2743"/>
                  </a:cubicBezTo>
                  <a:cubicBezTo>
                    <a:pt x="12190" y="2718"/>
                    <a:pt x="12174" y="2694"/>
                    <a:pt x="12147" y="2658"/>
                  </a:cubicBezTo>
                  <a:cubicBezTo>
                    <a:pt x="12123" y="2626"/>
                    <a:pt x="12097" y="2596"/>
                    <a:pt x="12076" y="2568"/>
                  </a:cubicBezTo>
                  <a:cubicBezTo>
                    <a:pt x="12048" y="2533"/>
                    <a:pt x="12020" y="2499"/>
                    <a:pt x="11984" y="2455"/>
                  </a:cubicBezTo>
                  <a:lnTo>
                    <a:pt x="11922" y="2382"/>
                  </a:lnTo>
                  <a:lnTo>
                    <a:pt x="11887" y="2341"/>
                  </a:lnTo>
                  <a:cubicBezTo>
                    <a:pt x="11781" y="2218"/>
                    <a:pt x="11672" y="2101"/>
                    <a:pt x="11567" y="1995"/>
                  </a:cubicBezTo>
                  <a:cubicBezTo>
                    <a:pt x="11534" y="1961"/>
                    <a:pt x="11502" y="1930"/>
                    <a:pt x="11476" y="1905"/>
                  </a:cubicBezTo>
                  <a:cubicBezTo>
                    <a:pt x="11389" y="1820"/>
                    <a:pt x="11298" y="1737"/>
                    <a:pt x="11219" y="1667"/>
                  </a:cubicBezTo>
                  <a:lnTo>
                    <a:pt x="11188" y="1642"/>
                  </a:lnTo>
                  <a:cubicBezTo>
                    <a:pt x="11130" y="1593"/>
                    <a:pt x="11073" y="1543"/>
                    <a:pt x="11027" y="1508"/>
                  </a:cubicBezTo>
                  <a:cubicBezTo>
                    <a:pt x="10982" y="1471"/>
                    <a:pt x="10936" y="1433"/>
                    <a:pt x="10892" y="1401"/>
                  </a:cubicBezTo>
                  <a:cubicBezTo>
                    <a:pt x="10858" y="1375"/>
                    <a:pt x="10827" y="1350"/>
                    <a:pt x="10804" y="1334"/>
                  </a:cubicBezTo>
                  <a:cubicBezTo>
                    <a:pt x="10780" y="1319"/>
                    <a:pt x="10759" y="1303"/>
                    <a:pt x="10734" y="1285"/>
                  </a:cubicBezTo>
                  <a:cubicBezTo>
                    <a:pt x="10631" y="1211"/>
                    <a:pt x="10529" y="1141"/>
                    <a:pt x="10423" y="1073"/>
                  </a:cubicBezTo>
                  <a:cubicBezTo>
                    <a:pt x="10385" y="1049"/>
                    <a:pt x="10347" y="1027"/>
                    <a:pt x="10293" y="994"/>
                  </a:cubicBezTo>
                  <a:cubicBezTo>
                    <a:pt x="10200" y="938"/>
                    <a:pt x="10107" y="883"/>
                    <a:pt x="10004" y="826"/>
                  </a:cubicBezTo>
                  <a:cubicBezTo>
                    <a:pt x="10004" y="826"/>
                    <a:pt x="9915" y="777"/>
                    <a:pt x="9883" y="761"/>
                  </a:cubicBezTo>
                  <a:cubicBezTo>
                    <a:pt x="9734" y="684"/>
                    <a:pt x="9598" y="619"/>
                    <a:pt x="9465" y="561"/>
                  </a:cubicBezTo>
                  <a:cubicBezTo>
                    <a:pt x="8611" y="190"/>
                    <a:pt x="7703" y="0"/>
                    <a:pt x="67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762946" y="999211"/>
              <a:ext cx="308461" cy="308435"/>
            </a:xfrm>
            <a:custGeom>
              <a:avLst/>
              <a:gdLst/>
              <a:ahLst/>
              <a:cxnLst/>
              <a:rect l="l" t="t" r="r" b="b"/>
              <a:pathLst>
                <a:path w="10319" h="10319" extrusionOk="0">
                  <a:moveTo>
                    <a:pt x="5159" y="0"/>
                  </a:moveTo>
                  <a:cubicBezTo>
                    <a:pt x="4785" y="0"/>
                    <a:pt x="4419" y="40"/>
                    <a:pt x="4067" y="116"/>
                  </a:cubicBezTo>
                  <a:cubicBezTo>
                    <a:pt x="2529" y="446"/>
                    <a:pt x="1244" y="1464"/>
                    <a:pt x="553" y="2833"/>
                  </a:cubicBezTo>
                  <a:cubicBezTo>
                    <a:pt x="200" y="3532"/>
                    <a:pt x="1" y="4322"/>
                    <a:pt x="1" y="5159"/>
                  </a:cubicBezTo>
                  <a:cubicBezTo>
                    <a:pt x="1" y="6298"/>
                    <a:pt x="369" y="7350"/>
                    <a:pt x="996" y="8204"/>
                  </a:cubicBezTo>
                  <a:cubicBezTo>
                    <a:pt x="1935" y="9486"/>
                    <a:pt x="3451" y="10318"/>
                    <a:pt x="5160" y="10318"/>
                  </a:cubicBezTo>
                  <a:cubicBezTo>
                    <a:pt x="6947" y="10318"/>
                    <a:pt x="8524" y="9408"/>
                    <a:pt x="9449" y="8026"/>
                  </a:cubicBezTo>
                  <a:cubicBezTo>
                    <a:pt x="9999" y="7206"/>
                    <a:pt x="10319" y="6219"/>
                    <a:pt x="10319" y="5159"/>
                  </a:cubicBezTo>
                  <a:cubicBezTo>
                    <a:pt x="10316" y="4159"/>
                    <a:pt x="10030" y="3223"/>
                    <a:pt x="9536" y="2431"/>
                  </a:cubicBezTo>
                  <a:cubicBezTo>
                    <a:pt x="8985" y="1549"/>
                    <a:pt x="8175" y="844"/>
                    <a:pt x="7212" y="425"/>
                  </a:cubicBezTo>
                  <a:cubicBezTo>
                    <a:pt x="6581" y="151"/>
                    <a:pt x="5887" y="0"/>
                    <a:pt x="5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767818" y="1002679"/>
              <a:ext cx="117448" cy="247041"/>
            </a:xfrm>
            <a:custGeom>
              <a:avLst/>
              <a:gdLst/>
              <a:ahLst/>
              <a:cxnLst/>
              <a:rect l="l" t="t" r="r" b="b"/>
              <a:pathLst>
                <a:path w="3929" h="8265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2365" y="330"/>
                    <a:pt x="1080" y="1348"/>
                    <a:pt x="388" y="2717"/>
                  </a:cubicBezTo>
                  <a:cubicBezTo>
                    <a:pt x="521" y="2858"/>
                    <a:pt x="593" y="2956"/>
                    <a:pt x="506" y="3206"/>
                  </a:cubicBezTo>
                  <a:cubicBezTo>
                    <a:pt x="407" y="3489"/>
                    <a:pt x="304" y="3774"/>
                    <a:pt x="201" y="4058"/>
                  </a:cubicBezTo>
                  <a:cubicBezTo>
                    <a:pt x="127" y="4264"/>
                    <a:pt x="0" y="4496"/>
                    <a:pt x="69" y="4719"/>
                  </a:cubicBezTo>
                  <a:cubicBezTo>
                    <a:pt x="140" y="4949"/>
                    <a:pt x="309" y="5166"/>
                    <a:pt x="427" y="5374"/>
                  </a:cubicBezTo>
                  <a:lnTo>
                    <a:pt x="870" y="6150"/>
                  </a:lnTo>
                  <a:cubicBezTo>
                    <a:pt x="1029" y="6428"/>
                    <a:pt x="1186" y="6703"/>
                    <a:pt x="1344" y="6980"/>
                  </a:cubicBezTo>
                  <a:cubicBezTo>
                    <a:pt x="1481" y="7477"/>
                    <a:pt x="1729" y="8136"/>
                    <a:pt x="2245" y="8262"/>
                  </a:cubicBezTo>
                  <a:cubicBezTo>
                    <a:pt x="2251" y="8263"/>
                    <a:pt x="2259" y="8264"/>
                    <a:pt x="2266" y="8264"/>
                  </a:cubicBezTo>
                  <a:cubicBezTo>
                    <a:pt x="2305" y="8264"/>
                    <a:pt x="2345" y="8239"/>
                    <a:pt x="2353" y="8199"/>
                  </a:cubicBezTo>
                  <a:cubicBezTo>
                    <a:pt x="2405" y="7982"/>
                    <a:pt x="2345" y="7800"/>
                    <a:pt x="2270" y="7595"/>
                  </a:cubicBezTo>
                  <a:cubicBezTo>
                    <a:pt x="2157" y="7289"/>
                    <a:pt x="2136" y="7000"/>
                    <a:pt x="2201" y="6678"/>
                  </a:cubicBezTo>
                  <a:cubicBezTo>
                    <a:pt x="2308" y="6150"/>
                    <a:pt x="2548" y="5660"/>
                    <a:pt x="2592" y="5118"/>
                  </a:cubicBezTo>
                  <a:cubicBezTo>
                    <a:pt x="2616" y="4834"/>
                    <a:pt x="2566" y="4566"/>
                    <a:pt x="2548" y="4285"/>
                  </a:cubicBezTo>
                  <a:cubicBezTo>
                    <a:pt x="2538" y="4116"/>
                    <a:pt x="2571" y="3979"/>
                    <a:pt x="2631" y="3821"/>
                  </a:cubicBezTo>
                  <a:cubicBezTo>
                    <a:pt x="2658" y="3749"/>
                    <a:pt x="2689" y="3680"/>
                    <a:pt x="2676" y="3601"/>
                  </a:cubicBezTo>
                  <a:cubicBezTo>
                    <a:pt x="2660" y="3477"/>
                    <a:pt x="2525" y="3367"/>
                    <a:pt x="2355" y="3268"/>
                  </a:cubicBezTo>
                  <a:cubicBezTo>
                    <a:pt x="2256" y="3172"/>
                    <a:pt x="2126" y="3124"/>
                    <a:pt x="1992" y="3079"/>
                  </a:cubicBezTo>
                  <a:cubicBezTo>
                    <a:pt x="1854" y="3008"/>
                    <a:pt x="1724" y="2942"/>
                    <a:pt x="1638" y="2871"/>
                  </a:cubicBezTo>
                  <a:cubicBezTo>
                    <a:pt x="1783" y="2484"/>
                    <a:pt x="2058" y="2273"/>
                    <a:pt x="2324" y="1951"/>
                  </a:cubicBezTo>
                  <a:cubicBezTo>
                    <a:pt x="2532" y="1702"/>
                    <a:pt x="2672" y="1417"/>
                    <a:pt x="2590" y="1090"/>
                  </a:cubicBezTo>
                  <a:cubicBezTo>
                    <a:pt x="2585" y="1067"/>
                    <a:pt x="2566" y="1050"/>
                    <a:pt x="2545" y="1043"/>
                  </a:cubicBezTo>
                  <a:cubicBezTo>
                    <a:pt x="2507" y="1033"/>
                    <a:pt x="2470" y="1026"/>
                    <a:pt x="2435" y="1019"/>
                  </a:cubicBezTo>
                  <a:cubicBezTo>
                    <a:pt x="2816" y="847"/>
                    <a:pt x="3206" y="707"/>
                    <a:pt x="3607" y="575"/>
                  </a:cubicBezTo>
                  <a:cubicBezTo>
                    <a:pt x="3724" y="536"/>
                    <a:pt x="3823" y="494"/>
                    <a:pt x="3873" y="374"/>
                  </a:cubicBezTo>
                  <a:cubicBezTo>
                    <a:pt x="3928" y="257"/>
                    <a:pt x="3900" y="127"/>
                    <a:pt x="3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923498" y="1008776"/>
              <a:ext cx="147848" cy="230362"/>
            </a:xfrm>
            <a:custGeom>
              <a:avLst/>
              <a:gdLst/>
              <a:ahLst/>
              <a:cxnLst/>
              <a:rect l="l" t="t" r="r" b="b"/>
              <a:pathLst>
                <a:path w="4946" h="7707" extrusionOk="0">
                  <a:moveTo>
                    <a:pt x="1151" y="0"/>
                  </a:moveTo>
                  <a:cubicBezTo>
                    <a:pt x="1101" y="0"/>
                    <a:pt x="1052" y="8"/>
                    <a:pt x="1010" y="30"/>
                  </a:cubicBezTo>
                  <a:cubicBezTo>
                    <a:pt x="867" y="105"/>
                    <a:pt x="824" y="292"/>
                    <a:pt x="680" y="386"/>
                  </a:cubicBezTo>
                  <a:cubicBezTo>
                    <a:pt x="544" y="474"/>
                    <a:pt x="390" y="529"/>
                    <a:pt x="255" y="616"/>
                  </a:cubicBezTo>
                  <a:cubicBezTo>
                    <a:pt x="160" y="678"/>
                    <a:pt x="57" y="756"/>
                    <a:pt x="33" y="874"/>
                  </a:cubicBezTo>
                  <a:cubicBezTo>
                    <a:pt x="1" y="1026"/>
                    <a:pt x="246" y="1258"/>
                    <a:pt x="157" y="1377"/>
                  </a:cubicBezTo>
                  <a:cubicBezTo>
                    <a:pt x="140" y="1400"/>
                    <a:pt x="142" y="1445"/>
                    <a:pt x="157" y="1469"/>
                  </a:cubicBezTo>
                  <a:cubicBezTo>
                    <a:pt x="234" y="1576"/>
                    <a:pt x="330" y="1637"/>
                    <a:pt x="458" y="1668"/>
                  </a:cubicBezTo>
                  <a:cubicBezTo>
                    <a:pt x="623" y="1710"/>
                    <a:pt x="874" y="1678"/>
                    <a:pt x="1000" y="1809"/>
                  </a:cubicBezTo>
                  <a:cubicBezTo>
                    <a:pt x="1141" y="1957"/>
                    <a:pt x="1044" y="2224"/>
                    <a:pt x="1195" y="2383"/>
                  </a:cubicBezTo>
                  <a:cubicBezTo>
                    <a:pt x="1370" y="2568"/>
                    <a:pt x="1646" y="2399"/>
                    <a:pt x="1793" y="2660"/>
                  </a:cubicBezTo>
                  <a:cubicBezTo>
                    <a:pt x="1799" y="2668"/>
                    <a:pt x="1805" y="2676"/>
                    <a:pt x="1809" y="2681"/>
                  </a:cubicBezTo>
                  <a:cubicBezTo>
                    <a:pt x="1806" y="2715"/>
                    <a:pt x="1820" y="2750"/>
                    <a:pt x="1861" y="2766"/>
                  </a:cubicBezTo>
                  <a:cubicBezTo>
                    <a:pt x="1936" y="2794"/>
                    <a:pt x="2010" y="2807"/>
                    <a:pt x="2085" y="2807"/>
                  </a:cubicBezTo>
                  <a:cubicBezTo>
                    <a:pt x="2149" y="2807"/>
                    <a:pt x="2213" y="2798"/>
                    <a:pt x="2279" y="2781"/>
                  </a:cubicBezTo>
                  <a:cubicBezTo>
                    <a:pt x="2410" y="2748"/>
                    <a:pt x="2624" y="2638"/>
                    <a:pt x="2796" y="2638"/>
                  </a:cubicBezTo>
                  <a:cubicBezTo>
                    <a:pt x="2887" y="2638"/>
                    <a:pt x="2967" y="2669"/>
                    <a:pt x="3016" y="2759"/>
                  </a:cubicBezTo>
                  <a:cubicBezTo>
                    <a:pt x="2824" y="2866"/>
                    <a:pt x="2627" y="2971"/>
                    <a:pt x="2437" y="3082"/>
                  </a:cubicBezTo>
                  <a:cubicBezTo>
                    <a:pt x="2316" y="3154"/>
                    <a:pt x="2190" y="3230"/>
                    <a:pt x="2138" y="3367"/>
                  </a:cubicBezTo>
                  <a:cubicBezTo>
                    <a:pt x="2053" y="3586"/>
                    <a:pt x="2143" y="3769"/>
                    <a:pt x="1920" y="3932"/>
                  </a:cubicBezTo>
                  <a:cubicBezTo>
                    <a:pt x="1757" y="4052"/>
                    <a:pt x="1558" y="4124"/>
                    <a:pt x="1383" y="4223"/>
                  </a:cubicBezTo>
                  <a:cubicBezTo>
                    <a:pt x="1186" y="4335"/>
                    <a:pt x="689" y="4560"/>
                    <a:pt x="781" y="4872"/>
                  </a:cubicBezTo>
                  <a:cubicBezTo>
                    <a:pt x="825" y="5023"/>
                    <a:pt x="1008" y="5116"/>
                    <a:pt x="1131" y="5188"/>
                  </a:cubicBezTo>
                  <a:cubicBezTo>
                    <a:pt x="1303" y="5291"/>
                    <a:pt x="1488" y="5373"/>
                    <a:pt x="1652" y="5490"/>
                  </a:cubicBezTo>
                  <a:cubicBezTo>
                    <a:pt x="1840" y="5620"/>
                    <a:pt x="1968" y="5802"/>
                    <a:pt x="2126" y="5963"/>
                  </a:cubicBezTo>
                  <a:cubicBezTo>
                    <a:pt x="2275" y="6113"/>
                    <a:pt x="2450" y="6237"/>
                    <a:pt x="2625" y="6352"/>
                  </a:cubicBezTo>
                  <a:cubicBezTo>
                    <a:pt x="2771" y="6451"/>
                    <a:pt x="2898" y="6526"/>
                    <a:pt x="3071" y="6563"/>
                  </a:cubicBezTo>
                  <a:cubicBezTo>
                    <a:pt x="3174" y="6584"/>
                    <a:pt x="3254" y="6583"/>
                    <a:pt x="3175" y="6683"/>
                  </a:cubicBezTo>
                  <a:cubicBezTo>
                    <a:pt x="3144" y="6724"/>
                    <a:pt x="3058" y="6746"/>
                    <a:pt x="3016" y="6776"/>
                  </a:cubicBezTo>
                  <a:cubicBezTo>
                    <a:pt x="2795" y="6928"/>
                    <a:pt x="2832" y="7081"/>
                    <a:pt x="2986" y="7221"/>
                  </a:cubicBezTo>
                  <a:cubicBezTo>
                    <a:pt x="3253" y="7462"/>
                    <a:pt x="3867" y="7658"/>
                    <a:pt x="4071" y="7706"/>
                  </a:cubicBezTo>
                  <a:cubicBezTo>
                    <a:pt x="4621" y="6886"/>
                    <a:pt x="4941" y="5899"/>
                    <a:pt x="4941" y="4839"/>
                  </a:cubicBezTo>
                  <a:cubicBezTo>
                    <a:pt x="4945" y="4805"/>
                    <a:pt x="4945" y="4773"/>
                    <a:pt x="4942" y="4741"/>
                  </a:cubicBezTo>
                  <a:cubicBezTo>
                    <a:pt x="4941" y="4687"/>
                    <a:pt x="4941" y="4635"/>
                    <a:pt x="4938" y="4582"/>
                  </a:cubicBezTo>
                  <a:cubicBezTo>
                    <a:pt x="4932" y="4482"/>
                    <a:pt x="4925" y="4383"/>
                    <a:pt x="4914" y="4285"/>
                  </a:cubicBezTo>
                  <a:cubicBezTo>
                    <a:pt x="4913" y="4263"/>
                    <a:pt x="4910" y="4241"/>
                    <a:pt x="4907" y="4220"/>
                  </a:cubicBezTo>
                  <a:cubicBezTo>
                    <a:pt x="4906" y="4200"/>
                    <a:pt x="4903" y="4183"/>
                    <a:pt x="4900" y="4165"/>
                  </a:cubicBezTo>
                  <a:cubicBezTo>
                    <a:pt x="4893" y="4108"/>
                    <a:pt x="4884" y="4052"/>
                    <a:pt x="4876" y="3997"/>
                  </a:cubicBezTo>
                  <a:cubicBezTo>
                    <a:pt x="4872" y="3980"/>
                    <a:pt x="4870" y="3960"/>
                    <a:pt x="4868" y="3943"/>
                  </a:cubicBezTo>
                  <a:cubicBezTo>
                    <a:pt x="4863" y="3918"/>
                    <a:pt x="4858" y="3891"/>
                    <a:pt x="4853" y="3867"/>
                  </a:cubicBezTo>
                  <a:cubicBezTo>
                    <a:pt x="4848" y="3839"/>
                    <a:pt x="4842" y="3810"/>
                    <a:pt x="4835" y="3782"/>
                  </a:cubicBezTo>
                  <a:cubicBezTo>
                    <a:pt x="4835" y="3781"/>
                    <a:pt x="4835" y="3778"/>
                    <a:pt x="4834" y="3777"/>
                  </a:cubicBezTo>
                  <a:cubicBezTo>
                    <a:pt x="4829" y="3758"/>
                    <a:pt x="4827" y="3740"/>
                    <a:pt x="4821" y="3721"/>
                  </a:cubicBezTo>
                  <a:cubicBezTo>
                    <a:pt x="4815" y="3700"/>
                    <a:pt x="4812" y="3679"/>
                    <a:pt x="4807" y="3658"/>
                  </a:cubicBezTo>
                  <a:cubicBezTo>
                    <a:pt x="4719" y="3280"/>
                    <a:pt x="4587" y="2915"/>
                    <a:pt x="4419" y="2574"/>
                  </a:cubicBezTo>
                  <a:cubicBezTo>
                    <a:pt x="4406" y="2547"/>
                    <a:pt x="4395" y="2522"/>
                    <a:pt x="4381" y="2498"/>
                  </a:cubicBezTo>
                  <a:cubicBezTo>
                    <a:pt x="4326" y="2392"/>
                    <a:pt x="4269" y="2287"/>
                    <a:pt x="4207" y="2187"/>
                  </a:cubicBezTo>
                  <a:cubicBezTo>
                    <a:pt x="4193" y="2162"/>
                    <a:pt x="4177" y="2139"/>
                    <a:pt x="4163" y="2115"/>
                  </a:cubicBezTo>
                  <a:cubicBezTo>
                    <a:pt x="4145" y="2087"/>
                    <a:pt x="4128" y="2060"/>
                    <a:pt x="4110" y="2032"/>
                  </a:cubicBezTo>
                  <a:cubicBezTo>
                    <a:pt x="4039" y="1922"/>
                    <a:pt x="3964" y="1816"/>
                    <a:pt x="3887" y="1713"/>
                  </a:cubicBezTo>
                  <a:cubicBezTo>
                    <a:pt x="3867" y="1687"/>
                    <a:pt x="3848" y="1665"/>
                    <a:pt x="3830" y="1640"/>
                  </a:cubicBezTo>
                  <a:lnTo>
                    <a:pt x="3767" y="1560"/>
                  </a:lnTo>
                  <a:cubicBezTo>
                    <a:pt x="3750" y="1541"/>
                    <a:pt x="3734" y="1522"/>
                    <a:pt x="3717" y="1503"/>
                  </a:cubicBezTo>
                  <a:cubicBezTo>
                    <a:pt x="3628" y="1398"/>
                    <a:pt x="3536" y="1298"/>
                    <a:pt x="3439" y="1201"/>
                  </a:cubicBezTo>
                  <a:lnTo>
                    <a:pt x="3371" y="1131"/>
                  </a:lnTo>
                  <a:cubicBezTo>
                    <a:pt x="3301" y="1065"/>
                    <a:pt x="3230" y="1000"/>
                    <a:pt x="3155" y="937"/>
                  </a:cubicBezTo>
                  <a:lnTo>
                    <a:pt x="3023" y="825"/>
                  </a:lnTo>
                  <a:cubicBezTo>
                    <a:pt x="2993" y="800"/>
                    <a:pt x="2962" y="776"/>
                    <a:pt x="2930" y="750"/>
                  </a:cubicBezTo>
                  <a:cubicBezTo>
                    <a:pt x="2907" y="733"/>
                    <a:pt x="2882" y="714"/>
                    <a:pt x="2858" y="697"/>
                  </a:cubicBezTo>
                  <a:cubicBezTo>
                    <a:pt x="2543" y="461"/>
                    <a:pt x="2201" y="263"/>
                    <a:pt x="1837" y="105"/>
                  </a:cubicBezTo>
                  <a:cubicBezTo>
                    <a:pt x="1693" y="77"/>
                    <a:pt x="1548" y="52"/>
                    <a:pt x="1402" y="33"/>
                  </a:cubicBezTo>
                  <a:cubicBezTo>
                    <a:pt x="1327" y="23"/>
                    <a:pt x="1236" y="0"/>
                    <a:pt x="1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792629" y="1071844"/>
              <a:ext cx="278718" cy="235802"/>
            </a:xfrm>
            <a:custGeom>
              <a:avLst/>
              <a:gdLst/>
              <a:ahLst/>
              <a:cxnLst/>
              <a:rect l="l" t="t" r="r" b="b"/>
              <a:pathLst>
                <a:path w="9324" h="7889" extrusionOk="0">
                  <a:moveTo>
                    <a:pt x="8543" y="1"/>
                  </a:moveTo>
                  <a:cubicBezTo>
                    <a:pt x="8678" y="475"/>
                    <a:pt x="8751" y="976"/>
                    <a:pt x="8751" y="1493"/>
                  </a:cubicBezTo>
                  <a:cubicBezTo>
                    <a:pt x="8751" y="2609"/>
                    <a:pt x="8414" y="3645"/>
                    <a:pt x="7837" y="4508"/>
                  </a:cubicBezTo>
                  <a:cubicBezTo>
                    <a:pt x="6864" y="5959"/>
                    <a:pt x="5209" y="6916"/>
                    <a:pt x="3329" y="6916"/>
                  </a:cubicBezTo>
                  <a:cubicBezTo>
                    <a:pt x="2075" y="6916"/>
                    <a:pt x="919" y="6491"/>
                    <a:pt x="0" y="5774"/>
                  </a:cubicBezTo>
                  <a:lnTo>
                    <a:pt x="0" y="5774"/>
                  </a:lnTo>
                  <a:cubicBezTo>
                    <a:pt x="939" y="7057"/>
                    <a:pt x="2453" y="7888"/>
                    <a:pt x="4164" y="7888"/>
                  </a:cubicBezTo>
                  <a:cubicBezTo>
                    <a:pt x="5953" y="7888"/>
                    <a:pt x="7528" y="6978"/>
                    <a:pt x="8452" y="5596"/>
                  </a:cubicBezTo>
                  <a:cubicBezTo>
                    <a:pt x="9003" y="4776"/>
                    <a:pt x="9323" y="3789"/>
                    <a:pt x="9323" y="2729"/>
                  </a:cubicBezTo>
                  <a:cubicBezTo>
                    <a:pt x="9323" y="1729"/>
                    <a:pt x="9037" y="793"/>
                    <a:pt x="8543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640499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9600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8208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9600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3992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45384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81168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89776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81168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9600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9600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45384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81168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81168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83544" y="1668638"/>
            <a:ext cx="328619" cy="308425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490011" y="2243372"/>
            <a:ext cx="328619" cy="308425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11695211" y="2588322"/>
            <a:ext cx="328619" cy="308425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11391583" y="3298885"/>
            <a:ext cx="682519" cy="553057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476316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4"/>
          <p:cNvSpPr txBox="1">
            <a:spLocks noGrp="1"/>
          </p:cNvSpPr>
          <p:nvPr>
            <p:ph type="title"/>
          </p:nvPr>
        </p:nvSpPr>
        <p:spPr>
          <a:xfrm rot="-1140">
            <a:off x="959997" y="4169480"/>
            <a:ext cx="3619200" cy="7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8" name="Google Shape;658;p14"/>
          <p:cNvSpPr txBox="1">
            <a:spLocks noGrp="1"/>
          </p:cNvSpPr>
          <p:nvPr>
            <p:ph type="subTitle" idx="1"/>
          </p:nvPr>
        </p:nvSpPr>
        <p:spPr>
          <a:xfrm>
            <a:off x="960000" y="1512333"/>
            <a:ext cx="5777600" cy="23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9" name="Google Shape;659;p14"/>
          <p:cNvGrpSpPr/>
          <p:nvPr/>
        </p:nvGrpSpPr>
        <p:grpSpPr>
          <a:xfrm>
            <a:off x="-295413" y="-5"/>
            <a:ext cx="13147792" cy="7803413"/>
            <a:chOff x="-221560" y="-4"/>
            <a:chExt cx="9860844" cy="5852560"/>
          </a:xfrm>
        </p:grpSpPr>
        <p:sp>
          <p:nvSpPr>
            <p:cNvPr id="660" name="Google Shape;660;p14"/>
            <p:cNvSpPr/>
            <p:nvPr/>
          </p:nvSpPr>
          <p:spPr>
            <a:xfrm rot="-5400000">
              <a:off x="6576513" y="1223634"/>
              <a:ext cx="3791109" cy="134383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1" name="Google Shape;661;p14"/>
            <p:cNvGrpSpPr/>
            <p:nvPr/>
          </p:nvGrpSpPr>
          <p:grpSpPr>
            <a:xfrm>
              <a:off x="1942696" y="3231364"/>
              <a:ext cx="7696588" cy="2619411"/>
              <a:chOff x="715728" y="1849983"/>
              <a:chExt cx="3985391" cy="1356364"/>
            </a:xfrm>
          </p:grpSpPr>
          <p:sp>
            <p:nvSpPr>
              <p:cNvPr id="662" name="Google Shape;662;p1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85" name="Google Shape;685;p14"/>
            <p:cNvGrpSpPr/>
            <p:nvPr/>
          </p:nvGrpSpPr>
          <p:grpSpPr>
            <a:xfrm>
              <a:off x="-194569" y="4422595"/>
              <a:ext cx="4543534" cy="1429961"/>
              <a:chOff x="-1192669" y="1924020"/>
              <a:chExt cx="4543534" cy="1429961"/>
            </a:xfrm>
          </p:grpSpPr>
          <p:sp>
            <p:nvSpPr>
              <p:cNvPr id="686" name="Google Shape;686;p1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2" name="Google Shape;702;p1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3" name="Google Shape;703;p1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1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1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6" name="Google Shape;706;p1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7" name="Google Shape;707;p1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1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1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6" name="Google Shape;716;p1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7" name="Google Shape;717;p14"/>
            <p:cNvGrpSpPr/>
            <p:nvPr/>
          </p:nvGrpSpPr>
          <p:grpSpPr>
            <a:xfrm>
              <a:off x="2994983" y="308678"/>
              <a:ext cx="246464" cy="231319"/>
              <a:chOff x="5946283" y="1650903"/>
              <a:chExt cx="246464" cy="231319"/>
            </a:xfrm>
          </p:grpSpPr>
          <p:sp>
            <p:nvSpPr>
              <p:cNvPr id="718" name="Google Shape;718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14"/>
            <p:cNvGrpSpPr/>
            <p:nvPr/>
          </p:nvGrpSpPr>
          <p:grpSpPr>
            <a:xfrm>
              <a:off x="202958" y="2335828"/>
              <a:ext cx="246464" cy="231319"/>
              <a:chOff x="5946283" y="1650903"/>
              <a:chExt cx="246464" cy="231319"/>
            </a:xfrm>
          </p:grpSpPr>
          <p:sp>
            <p:nvSpPr>
              <p:cNvPr id="721" name="Google Shape;721;p1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23" name="Google Shape;723;p14"/>
            <p:cNvSpPr/>
            <p:nvPr/>
          </p:nvSpPr>
          <p:spPr>
            <a:xfrm>
              <a:off x="-221560" y="37750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4062040" y="149658"/>
              <a:ext cx="941559" cy="48110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720012" y="260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97438" y="16561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8645526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86374" y="70764"/>
            <a:ext cx="12436423" cy="7791403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387181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>
            <a:off x="206944" y="1387305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6"/>
          <p:cNvSpPr/>
          <p:nvPr/>
        </p:nvSpPr>
        <p:spPr>
          <a:xfrm>
            <a:off x="273704" y="1451549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6"/>
          <p:cNvSpPr/>
          <p:nvPr/>
        </p:nvSpPr>
        <p:spPr>
          <a:xfrm>
            <a:off x="11081296" y="5664636"/>
            <a:ext cx="1274496" cy="1641877"/>
          </a:xfrm>
          <a:custGeom>
            <a:avLst/>
            <a:gdLst/>
            <a:ahLst/>
            <a:cxnLst/>
            <a:rect l="l" t="t" r="r" b="b"/>
            <a:pathLst>
              <a:path w="31977" h="41198" extrusionOk="0">
                <a:moveTo>
                  <a:pt x="15957" y="19009"/>
                </a:moveTo>
                <a:lnTo>
                  <a:pt x="15957" y="19009"/>
                </a:lnTo>
                <a:cubicBezTo>
                  <a:pt x="16337" y="19095"/>
                  <a:pt x="16702" y="19216"/>
                  <a:pt x="17050" y="19370"/>
                </a:cubicBezTo>
                <a:lnTo>
                  <a:pt x="17050" y="19370"/>
                </a:lnTo>
                <a:cubicBezTo>
                  <a:pt x="16669" y="19299"/>
                  <a:pt x="16303" y="19175"/>
                  <a:pt x="15957" y="19009"/>
                </a:cubicBezTo>
                <a:close/>
                <a:moveTo>
                  <a:pt x="17053" y="19370"/>
                </a:moveTo>
                <a:lnTo>
                  <a:pt x="17053" y="19370"/>
                </a:lnTo>
                <a:cubicBezTo>
                  <a:pt x="17312" y="19418"/>
                  <a:pt x="17577" y="19443"/>
                  <a:pt x="17846" y="19443"/>
                </a:cubicBezTo>
                <a:lnTo>
                  <a:pt x="17861" y="19443"/>
                </a:lnTo>
                <a:lnTo>
                  <a:pt x="17850" y="19793"/>
                </a:lnTo>
                <a:cubicBezTo>
                  <a:pt x="17599" y="19633"/>
                  <a:pt x="17333" y="19492"/>
                  <a:pt x="17053" y="19370"/>
                </a:cubicBezTo>
                <a:close/>
                <a:moveTo>
                  <a:pt x="26931" y="0"/>
                </a:moveTo>
                <a:cubicBezTo>
                  <a:pt x="24148" y="0"/>
                  <a:pt x="21891" y="2614"/>
                  <a:pt x="21891" y="5835"/>
                </a:cubicBezTo>
                <a:cubicBezTo>
                  <a:pt x="21891" y="6816"/>
                  <a:pt x="22101" y="7741"/>
                  <a:pt x="22470" y="8552"/>
                </a:cubicBezTo>
                <a:cubicBezTo>
                  <a:pt x="21729" y="8737"/>
                  <a:pt x="21109" y="9017"/>
                  <a:pt x="20677" y="9355"/>
                </a:cubicBezTo>
                <a:cubicBezTo>
                  <a:pt x="19880" y="8698"/>
                  <a:pt x="18900" y="8310"/>
                  <a:pt x="17843" y="8310"/>
                </a:cubicBezTo>
                <a:cubicBezTo>
                  <a:pt x="15161" y="8310"/>
                  <a:pt x="12987" y="10802"/>
                  <a:pt x="12987" y="13878"/>
                </a:cubicBezTo>
                <a:cubicBezTo>
                  <a:pt x="12987" y="16182"/>
                  <a:pt x="14210" y="18162"/>
                  <a:pt x="15953" y="19008"/>
                </a:cubicBezTo>
                <a:lnTo>
                  <a:pt x="15953" y="19008"/>
                </a:lnTo>
                <a:cubicBezTo>
                  <a:pt x="15498" y="18904"/>
                  <a:pt x="15025" y="18848"/>
                  <a:pt x="14536" y="18848"/>
                </a:cubicBezTo>
                <a:cubicBezTo>
                  <a:pt x="12983" y="18848"/>
                  <a:pt x="11569" y="19407"/>
                  <a:pt x="10507" y="20321"/>
                </a:cubicBezTo>
                <a:cubicBezTo>
                  <a:pt x="9600" y="19517"/>
                  <a:pt x="8415" y="19030"/>
                  <a:pt x="7114" y="19030"/>
                </a:cubicBezTo>
                <a:cubicBezTo>
                  <a:pt x="4261" y="19030"/>
                  <a:pt x="1948" y="21383"/>
                  <a:pt x="1948" y="24283"/>
                </a:cubicBezTo>
                <a:cubicBezTo>
                  <a:pt x="1948" y="24664"/>
                  <a:pt x="1988" y="25036"/>
                  <a:pt x="2064" y="25393"/>
                </a:cubicBezTo>
                <a:cubicBezTo>
                  <a:pt x="878" y="25708"/>
                  <a:pt x="0" y="26837"/>
                  <a:pt x="0" y="28183"/>
                </a:cubicBezTo>
                <a:cubicBezTo>
                  <a:pt x="0" y="29335"/>
                  <a:pt x="645" y="30330"/>
                  <a:pt x="1573" y="30789"/>
                </a:cubicBezTo>
                <a:lnTo>
                  <a:pt x="1573" y="41197"/>
                </a:lnTo>
                <a:lnTo>
                  <a:pt x="29541" y="41197"/>
                </a:lnTo>
                <a:lnTo>
                  <a:pt x="27905" y="11960"/>
                </a:lnTo>
                <a:lnTo>
                  <a:pt x="27884" y="11570"/>
                </a:lnTo>
                <a:cubicBezTo>
                  <a:pt x="28207" y="11499"/>
                  <a:pt x="28519" y="11391"/>
                  <a:pt x="28819" y="11252"/>
                </a:cubicBezTo>
                <a:cubicBezTo>
                  <a:pt x="30669" y="10387"/>
                  <a:pt x="31976" y="8290"/>
                  <a:pt x="31973" y="5835"/>
                </a:cubicBezTo>
                <a:cubicBezTo>
                  <a:pt x="31973" y="2611"/>
                  <a:pt x="29716" y="0"/>
                  <a:pt x="26931" y="0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6"/>
          <p:cNvSpPr/>
          <p:nvPr/>
        </p:nvSpPr>
        <p:spPr>
          <a:xfrm>
            <a:off x="237883" y="19664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6"/>
          <p:cNvSpPr/>
          <p:nvPr/>
        </p:nvSpPr>
        <p:spPr>
          <a:xfrm rot="-173684">
            <a:off x="2518799" y="6738080"/>
            <a:ext cx="114223" cy="133969"/>
          </a:xfrm>
          <a:custGeom>
            <a:avLst/>
            <a:gdLst/>
            <a:ahLst/>
            <a:cxnLst/>
            <a:rect l="l" t="t" r="r" b="b"/>
            <a:pathLst>
              <a:path w="1555" h="1824" extrusionOk="0">
                <a:moveTo>
                  <a:pt x="370" y="0"/>
                </a:moveTo>
                <a:cubicBezTo>
                  <a:pt x="222" y="0"/>
                  <a:pt x="89" y="146"/>
                  <a:pt x="47" y="310"/>
                </a:cubicBezTo>
                <a:cubicBezTo>
                  <a:pt x="0" y="490"/>
                  <a:pt x="38" y="680"/>
                  <a:pt x="92" y="854"/>
                </a:cubicBezTo>
                <a:cubicBezTo>
                  <a:pt x="208" y="1221"/>
                  <a:pt x="400" y="1557"/>
                  <a:pt x="648" y="1824"/>
                </a:cubicBezTo>
                <a:lnTo>
                  <a:pt x="1403" y="1414"/>
                </a:lnTo>
                <a:cubicBezTo>
                  <a:pt x="1480" y="1380"/>
                  <a:pt x="1506" y="1276"/>
                  <a:pt x="1516" y="1184"/>
                </a:cubicBezTo>
                <a:cubicBezTo>
                  <a:pt x="1554" y="875"/>
                  <a:pt x="1536" y="560"/>
                  <a:pt x="1467" y="260"/>
                </a:cubicBezTo>
                <a:cubicBezTo>
                  <a:pt x="1451" y="188"/>
                  <a:pt x="1430" y="113"/>
                  <a:pt x="1382" y="62"/>
                </a:cubicBezTo>
                <a:cubicBezTo>
                  <a:pt x="1355" y="33"/>
                  <a:pt x="1316" y="15"/>
                  <a:pt x="1279" y="15"/>
                </a:cubicBezTo>
                <a:cubicBezTo>
                  <a:pt x="1252" y="15"/>
                  <a:pt x="1225" y="24"/>
                  <a:pt x="1204" y="45"/>
                </a:cubicBezTo>
                <a:cubicBezTo>
                  <a:pt x="1169" y="82"/>
                  <a:pt x="1161" y="140"/>
                  <a:pt x="1155" y="193"/>
                </a:cubicBezTo>
                <a:lnTo>
                  <a:pt x="1059" y="1008"/>
                </a:lnTo>
                <a:cubicBezTo>
                  <a:pt x="971" y="745"/>
                  <a:pt x="853" y="497"/>
                  <a:pt x="710" y="268"/>
                </a:cubicBezTo>
                <a:cubicBezTo>
                  <a:pt x="633" y="147"/>
                  <a:pt x="535" y="21"/>
                  <a:pt x="405" y="3"/>
                </a:cubicBezTo>
                <a:cubicBezTo>
                  <a:pt x="394" y="1"/>
                  <a:pt x="382" y="0"/>
                  <a:pt x="37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6"/>
          <p:cNvSpPr/>
          <p:nvPr/>
        </p:nvSpPr>
        <p:spPr>
          <a:xfrm rot="-173684">
            <a:off x="-61855" y="6108767"/>
            <a:ext cx="6057899" cy="1836500"/>
          </a:xfrm>
          <a:custGeom>
            <a:avLst/>
            <a:gdLst/>
            <a:ahLst/>
            <a:cxnLst/>
            <a:rect l="l" t="t" r="r" b="b"/>
            <a:pathLst>
              <a:path w="82471" h="25004" extrusionOk="0">
                <a:moveTo>
                  <a:pt x="16498" y="0"/>
                </a:moveTo>
                <a:cubicBezTo>
                  <a:pt x="5420" y="0"/>
                  <a:pt x="1175" y="1891"/>
                  <a:pt x="1175" y="1891"/>
                </a:cubicBezTo>
                <a:lnTo>
                  <a:pt x="1" y="19569"/>
                </a:lnTo>
                <a:lnTo>
                  <a:pt x="81678" y="25004"/>
                </a:lnTo>
                <a:lnTo>
                  <a:pt x="82470" y="13098"/>
                </a:lnTo>
                <a:cubicBezTo>
                  <a:pt x="82470" y="13098"/>
                  <a:pt x="78100" y="9189"/>
                  <a:pt x="46378" y="3226"/>
                </a:cubicBezTo>
                <a:cubicBezTo>
                  <a:pt x="33247" y="757"/>
                  <a:pt x="23506" y="0"/>
                  <a:pt x="164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16"/>
          <p:cNvSpPr/>
          <p:nvPr/>
        </p:nvSpPr>
        <p:spPr>
          <a:xfrm rot="-173684">
            <a:off x="1911791" y="6087765"/>
            <a:ext cx="123331" cy="136467"/>
          </a:xfrm>
          <a:custGeom>
            <a:avLst/>
            <a:gdLst/>
            <a:ahLst/>
            <a:cxnLst/>
            <a:rect l="l" t="t" r="r" b="b"/>
            <a:pathLst>
              <a:path w="1679" h="1858" extrusionOk="0">
                <a:moveTo>
                  <a:pt x="1221" y="1"/>
                </a:moveTo>
                <a:cubicBezTo>
                  <a:pt x="1183" y="1"/>
                  <a:pt x="1144" y="8"/>
                  <a:pt x="1107" y="23"/>
                </a:cubicBezTo>
                <a:cubicBezTo>
                  <a:pt x="967" y="81"/>
                  <a:pt x="891" y="229"/>
                  <a:pt x="837" y="370"/>
                </a:cubicBezTo>
                <a:cubicBezTo>
                  <a:pt x="736" y="633"/>
                  <a:pt x="669" y="908"/>
                  <a:pt x="638" y="1189"/>
                </a:cubicBezTo>
                <a:cubicBezTo>
                  <a:pt x="535" y="935"/>
                  <a:pt x="431" y="682"/>
                  <a:pt x="329" y="428"/>
                </a:cubicBezTo>
                <a:cubicBezTo>
                  <a:pt x="310" y="379"/>
                  <a:pt x="286" y="325"/>
                  <a:pt x="238" y="300"/>
                </a:cubicBezTo>
                <a:cubicBezTo>
                  <a:pt x="221" y="291"/>
                  <a:pt x="203" y="287"/>
                  <a:pt x="185" y="287"/>
                </a:cubicBezTo>
                <a:cubicBezTo>
                  <a:pt x="131" y="287"/>
                  <a:pt x="75" y="321"/>
                  <a:pt x="47" y="369"/>
                </a:cubicBezTo>
                <a:cubicBezTo>
                  <a:pt x="7" y="432"/>
                  <a:pt x="3" y="510"/>
                  <a:pt x="3" y="583"/>
                </a:cubicBezTo>
                <a:cubicBezTo>
                  <a:pt x="0" y="897"/>
                  <a:pt x="63" y="1207"/>
                  <a:pt x="180" y="1494"/>
                </a:cubicBezTo>
                <a:cubicBezTo>
                  <a:pt x="212" y="1578"/>
                  <a:pt x="267" y="1673"/>
                  <a:pt x="359" y="1683"/>
                </a:cubicBezTo>
                <a:lnTo>
                  <a:pt x="1293" y="1858"/>
                </a:lnTo>
                <a:cubicBezTo>
                  <a:pt x="1501" y="1526"/>
                  <a:pt x="1628" y="1145"/>
                  <a:pt x="1663" y="757"/>
                </a:cubicBezTo>
                <a:cubicBezTo>
                  <a:pt x="1679" y="571"/>
                  <a:pt x="1673" y="376"/>
                  <a:pt x="1578" y="216"/>
                </a:cubicBezTo>
                <a:cubicBezTo>
                  <a:pt x="1503" y="92"/>
                  <a:pt x="1361" y="1"/>
                  <a:pt x="122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16"/>
          <p:cNvSpPr/>
          <p:nvPr/>
        </p:nvSpPr>
        <p:spPr>
          <a:xfrm rot="-173684">
            <a:off x="74129" y="6233071"/>
            <a:ext cx="131337" cy="140213"/>
          </a:xfrm>
          <a:custGeom>
            <a:avLst/>
            <a:gdLst/>
            <a:ahLst/>
            <a:cxnLst/>
            <a:rect l="l" t="t" r="r" b="b"/>
            <a:pathLst>
              <a:path w="1788" h="1909" extrusionOk="0">
                <a:moveTo>
                  <a:pt x="1116" y="1"/>
                </a:moveTo>
                <a:cubicBezTo>
                  <a:pt x="1033" y="1"/>
                  <a:pt x="952" y="26"/>
                  <a:pt x="890" y="84"/>
                </a:cubicBezTo>
                <a:cubicBezTo>
                  <a:pt x="779" y="186"/>
                  <a:pt x="760" y="352"/>
                  <a:pt x="759" y="503"/>
                </a:cubicBezTo>
                <a:cubicBezTo>
                  <a:pt x="756" y="786"/>
                  <a:pt x="791" y="1067"/>
                  <a:pt x="859" y="1341"/>
                </a:cubicBezTo>
                <a:lnTo>
                  <a:pt x="304" y="736"/>
                </a:lnTo>
                <a:cubicBezTo>
                  <a:pt x="266" y="698"/>
                  <a:pt x="224" y="656"/>
                  <a:pt x="172" y="649"/>
                </a:cubicBezTo>
                <a:cubicBezTo>
                  <a:pt x="167" y="648"/>
                  <a:pt x="163" y="648"/>
                  <a:pt x="159" y="648"/>
                </a:cubicBezTo>
                <a:cubicBezTo>
                  <a:pt x="89" y="648"/>
                  <a:pt x="30" y="712"/>
                  <a:pt x="16" y="782"/>
                </a:cubicBezTo>
                <a:cubicBezTo>
                  <a:pt x="1" y="854"/>
                  <a:pt x="23" y="927"/>
                  <a:pt x="50" y="998"/>
                </a:cubicBezTo>
                <a:cubicBezTo>
                  <a:pt x="158" y="1291"/>
                  <a:pt x="323" y="1561"/>
                  <a:pt x="534" y="1788"/>
                </a:cubicBezTo>
                <a:cubicBezTo>
                  <a:pt x="590" y="1848"/>
                  <a:pt x="661" y="1908"/>
                  <a:pt x="737" y="1908"/>
                </a:cubicBezTo>
                <a:cubicBezTo>
                  <a:pt x="748" y="1908"/>
                  <a:pt x="760" y="1907"/>
                  <a:pt x="772" y="1904"/>
                </a:cubicBezTo>
                <a:lnTo>
                  <a:pt x="1710" y="1737"/>
                </a:lnTo>
                <a:cubicBezTo>
                  <a:pt x="1788" y="1355"/>
                  <a:pt x="1774" y="952"/>
                  <a:pt x="1669" y="577"/>
                </a:cubicBezTo>
                <a:cubicBezTo>
                  <a:pt x="1620" y="396"/>
                  <a:pt x="1544" y="217"/>
                  <a:pt x="1400" y="100"/>
                </a:cubicBezTo>
                <a:cubicBezTo>
                  <a:pt x="1321" y="38"/>
                  <a:pt x="1217" y="1"/>
                  <a:pt x="11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6"/>
          <p:cNvSpPr/>
          <p:nvPr/>
        </p:nvSpPr>
        <p:spPr>
          <a:xfrm rot="-173684">
            <a:off x="2072459" y="6121601"/>
            <a:ext cx="83371" cy="114947"/>
          </a:xfrm>
          <a:custGeom>
            <a:avLst/>
            <a:gdLst/>
            <a:ahLst/>
            <a:cxnLst/>
            <a:rect l="l" t="t" r="r" b="b"/>
            <a:pathLst>
              <a:path w="1135" h="1565" extrusionOk="0">
                <a:moveTo>
                  <a:pt x="232" y="0"/>
                </a:moveTo>
                <a:cubicBezTo>
                  <a:pt x="191" y="0"/>
                  <a:pt x="149" y="25"/>
                  <a:pt x="122" y="59"/>
                </a:cubicBezTo>
                <a:cubicBezTo>
                  <a:pt x="88" y="101"/>
                  <a:pt x="76" y="156"/>
                  <a:pt x="66" y="208"/>
                </a:cubicBezTo>
                <a:cubicBezTo>
                  <a:pt x="1" y="554"/>
                  <a:pt x="39" y="921"/>
                  <a:pt x="174" y="1246"/>
                </a:cubicBezTo>
                <a:lnTo>
                  <a:pt x="654" y="1565"/>
                </a:lnTo>
                <a:cubicBezTo>
                  <a:pt x="722" y="1452"/>
                  <a:pt x="787" y="1338"/>
                  <a:pt x="855" y="1225"/>
                </a:cubicBezTo>
                <a:cubicBezTo>
                  <a:pt x="940" y="1082"/>
                  <a:pt x="1024" y="935"/>
                  <a:pt x="1074" y="777"/>
                </a:cubicBezTo>
                <a:cubicBezTo>
                  <a:pt x="1123" y="618"/>
                  <a:pt x="1134" y="441"/>
                  <a:pt x="1075" y="286"/>
                </a:cubicBezTo>
                <a:cubicBezTo>
                  <a:pt x="1068" y="265"/>
                  <a:pt x="1057" y="244"/>
                  <a:pt x="1041" y="228"/>
                </a:cubicBezTo>
                <a:cubicBezTo>
                  <a:pt x="1019" y="206"/>
                  <a:pt x="991" y="197"/>
                  <a:pt x="961" y="197"/>
                </a:cubicBezTo>
                <a:cubicBezTo>
                  <a:pt x="912" y="197"/>
                  <a:pt x="858" y="220"/>
                  <a:pt x="817" y="249"/>
                </a:cubicBezTo>
                <a:cubicBezTo>
                  <a:pt x="659" y="362"/>
                  <a:pt x="554" y="537"/>
                  <a:pt x="481" y="717"/>
                </a:cubicBezTo>
                <a:cubicBezTo>
                  <a:pt x="450" y="532"/>
                  <a:pt x="412" y="348"/>
                  <a:pt x="368" y="166"/>
                </a:cubicBezTo>
                <a:cubicBezTo>
                  <a:pt x="351" y="101"/>
                  <a:pt x="327" y="26"/>
                  <a:pt x="263" y="5"/>
                </a:cubicBezTo>
                <a:cubicBezTo>
                  <a:pt x="253" y="2"/>
                  <a:pt x="243" y="0"/>
                  <a:pt x="2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16"/>
          <p:cNvSpPr/>
          <p:nvPr/>
        </p:nvSpPr>
        <p:spPr>
          <a:xfrm rot="-173684">
            <a:off x="1242175" y="6903313"/>
            <a:ext cx="227123" cy="113111"/>
          </a:xfrm>
          <a:custGeom>
            <a:avLst/>
            <a:gdLst/>
            <a:ahLst/>
            <a:cxnLst/>
            <a:rect l="l" t="t" r="r" b="b"/>
            <a:pathLst>
              <a:path w="3092" h="1540" extrusionOk="0">
                <a:moveTo>
                  <a:pt x="1210" y="1"/>
                </a:moveTo>
                <a:cubicBezTo>
                  <a:pt x="1208" y="1"/>
                  <a:pt x="1206" y="1"/>
                  <a:pt x="1204" y="1"/>
                </a:cubicBezTo>
                <a:cubicBezTo>
                  <a:pt x="861" y="1"/>
                  <a:pt x="496" y="78"/>
                  <a:pt x="244" y="313"/>
                </a:cubicBezTo>
                <a:cubicBezTo>
                  <a:pt x="103" y="447"/>
                  <a:pt x="1" y="648"/>
                  <a:pt x="56" y="835"/>
                </a:cubicBezTo>
                <a:cubicBezTo>
                  <a:pt x="191" y="1298"/>
                  <a:pt x="922" y="1539"/>
                  <a:pt x="1614" y="1539"/>
                </a:cubicBezTo>
                <a:cubicBezTo>
                  <a:pt x="2377" y="1539"/>
                  <a:pt x="3092" y="1245"/>
                  <a:pt x="2903" y="630"/>
                </a:cubicBezTo>
                <a:cubicBezTo>
                  <a:pt x="2887" y="579"/>
                  <a:pt x="2841" y="543"/>
                  <a:pt x="2797" y="510"/>
                </a:cubicBezTo>
                <a:cubicBezTo>
                  <a:pt x="2339" y="181"/>
                  <a:pt x="1775" y="1"/>
                  <a:pt x="1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6"/>
          <p:cNvSpPr/>
          <p:nvPr/>
        </p:nvSpPr>
        <p:spPr>
          <a:xfrm rot="-173684">
            <a:off x="2295850" y="6311228"/>
            <a:ext cx="319015" cy="126331"/>
          </a:xfrm>
          <a:custGeom>
            <a:avLst/>
            <a:gdLst/>
            <a:ahLst/>
            <a:cxnLst/>
            <a:rect l="l" t="t" r="r" b="b"/>
            <a:pathLst>
              <a:path w="4343" h="1720" extrusionOk="0">
                <a:moveTo>
                  <a:pt x="1516" y="1"/>
                </a:moveTo>
                <a:cubicBezTo>
                  <a:pt x="1498" y="1"/>
                  <a:pt x="1480" y="1"/>
                  <a:pt x="1463" y="1"/>
                </a:cubicBezTo>
                <a:cubicBezTo>
                  <a:pt x="1137" y="4"/>
                  <a:pt x="798" y="22"/>
                  <a:pt x="510" y="176"/>
                </a:cubicBezTo>
                <a:cubicBezTo>
                  <a:pt x="222" y="328"/>
                  <a:pt x="0" y="649"/>
                  <a:pt x="60" y="971"/>
                </a:cubicBezTo>
                <a:cubicBezTo>
                  <a:pt x="109" y="1232"/>
                  <a:pt x="335" y="1432"/>
                  <a:pt x="583" y="1528"/>
                </a:cubicBezTo>
                <a:cubicBezTo>
                  <a:pt x="898" y="1648"/>
                  <a:pt x="1364" y="1720"/>
                  <a:pt x="1839" y="1720"/>
                </a:cubicBezTo>
                <a:cubicBezTo>
                  <a:pt x="2420" y="1720"/>
                  <a:pt x="3014" y="1612"/>
                  <a:pt x="3357" y="1349"/>
                </a:cubicBezTo>
                <a:cubicBezTo>
                  <a:pt x="4342" y="597"/>
                  <a:pt x="3138" y="87"/>
                  <a:pt x="2411" y="33"/>
                </a:cubicBezTo>
                <a:cubicBezTo>
                  <a:pt x="2114" y="12"/>
                  <a:pt x="1814" y="1"/>
                  <a:pt x="15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6"/>
          <p:cNvSpPr/>
          <p:nvPr/>
        </p:nvSpPr>
        <p:spPr>
          <a:xfrm rot="-173684">
            <a:off x="1745302" y="6626502"/>
            <a:ext cx="319969" cy="99303"/>
          </a:xfrm>
          <a:custGeom>
            <a:avLst/>
            <a:gdLst/>
            <a:ahLst/>
            <a:cxnLst/>
            <a:rect l="l" t="t" r="r" b="b"/>
            <a:pathLst>
              <a:path w="4356" h="1352" extrusionOk="0">
                <a:moveTo>
                  <a:pt x="2191" y="0"/>
                </a:moveTo>
                <a:cubicBezTo>
                  <a:pt x="1776" y="0"/>
                  <a:pt x="1366" y="46"/>
                  <a:pt x="1020" y="108"/>
                </a:cubicBezTo>
                <a:cubicBezTo>
                  <a:pt x="941" y="122"/>
                  <a:pt x="862" y="139"/>
                  <a:pt x="796" y="183"/>
                </a:cubicBezTo>
                <a:cubicBezTo>
                  <a:pt x="1" y="719"/>
                  <a:pt x="1673" y="1278"/>
                  <a:pt x="1981" y="1307"/>
                </a:cubicBezTo>
                <a:cubicBezTo>
                  <a:pt x="2226" y="1329"/>
                  <a:pt x="2509" y="1351"/>
                  <a:pt x="2794" y="1351"/>
                </a:cubicBezTo>
                <a:cubicBezTo>
                  <a:pt x="3150" y="1351"/>
                  <a:pt x="3509" y="1316"/>
                  <a:pt x="3801" y="1200"/>
                </a:cubicBezTo>
                <a:cubicBezTo>
                  <a:pt x="4355" y="980"/>
                  <a:pt x="4254" y="605"/>
                  <a:pt x="3751" y="324"/>
                </a:cubicBezTo>
                <a:cubicBezTo>
                  <a:pt x="3321" y="84"/>
                  <a:pt x="2751" y="0"/>
                  <a:pt x="21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16"/>
          <p:cNvSpPr/>
          <p:nvPr/>
        </p:nvSpPr>
        <p:spPr>
          <a:xfrm rot="-173684">
            <a:off x="2036596" y="6721146"/>
            <a:ext cx="367641" cy="169372"/>
          </a:xfrm>
          <a:custGeom>
            <a:avLst/>
            <a:gdLst/>
            <a:ahLst/>
            <a:cxnLst/>
            <a:rect l="l" t="t" r="r" b="b"/>
            <a:pathLst>
              <a:path w="5005" h="2306" extrusionOk="0">
                <a:moveTo>
                  <a:pt x="2169" y="0"/>
                </a:moveTo>
                <a:cubicBezTo>
                  <a:pt x="1531" y="0"/>
                  <a:pt x="894" y="207"/>
                  <a:pt x="376" y="581"/>
                </a:cubicBezTo>
                <a:cubicBezTo>
                  <a:pt x="194" y="713"/>
                  <a:pt x="14" y="891"/>
                  <a:pt x="7" y="1116"/>
                </a:cubicBezTo>
                <a:cubicBezTo>
                  <a:pt x="0" y="1333"/>
                  <a:pt x="161" y="1519"/>
                  <a:pt x="333" y="1651"/>
                </a:cubicBezTo>
                <a:cubicBezTo>
                  <a:pt x="1207" y="2306"/>
                  <a:pt x="2404" y="2035"/>
                  <a:pt x="3410" y="2210"/>
                </a:cubicBezTo>
                <a:cubicBezTo>
                  <a:pt x="3493" y="2224"/>
                  <a:pt x="3574" y="2231"/>
                  <a:pt x="3653" y="2231"/>
                </a:cubicBezTo>
                <a:cubicBezTo>
                  <a:pt x="4457" y="2231"/>
                  <a:pt x="5005" y="1510"/>
                  <a:pt x="4221" y="795"/>
                </a:cubicBezTo>
                <a:cubicBezTo>
                  <a:pt x="3707" y="327"/>
                  <a:pt x="3029" y="43"/>
                  <a:pt x="2336" y="5"/>
                </a:cubicBezTo>
                <a:cubicBezTo>
                  <a:pt x="2281" y="2"/>
                  <a:pt x="2225" y="0"/>
                  <a:pt x="2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6"/>
          <p:cNvSpPr/>
          <p:nvPr/>
        </p:nvSpPr>
        <p:spPr>
          <a:xfrm rot="-173684">
            <a:off x="3556669" y="6913732"/>
            <a:ext cx="45689" cy="79251"/>
          </a:xfrm>
          <a:custGeom>
            <a:avLst/>
            <a:gdLst/>
            <a:ahLst/>
            <a:cxnLst/>
            <a:rect l="l" t="t" r="r" b="b"/>
            <a:pathLst>
              <a:path w="622" h="1079" extrusionOk="0">
                <a:moveTo>
                  <a:pt x="174" y="1"/>
                </a:moveTo>
                <a:cubicBezTo>
                  <a:pt x="157" y="1"/>
                  <a:pt x="139" y="3"/>
                  <a:pt x="122" y="9"/>
                </a:cubicBezTo>
                <a:cubicBezTo>
                  <a:pt x="43" y="38"/>
                  <a:pt x="1" y="125"/>
                  <a:pt x="29" y="207"/>
                </a:cubicBezTo>
                <a:lnTo>
                  <a:pt x="302" y="976"/>
                </a:lnTo>
                <a:cubicBezTo>
                  <a:pt x="323" y="1035"/>
                  <a:pt x="378" y="1075"/>
                  <a:pt x="438" y="1078"/>
                </a:cubicBezTo>
                <a:cubicBezTo>
                  <a:pt x="443" y="1078"/>
                  <a:pt x="447" y="1079"/>
                  <a:pt x="452" y="1079"/>
                </a:cubicBezTo>
                <a:cubicBezTo>
                  <a:pt x="469" y="1079"/>
                  <a:pt x="485" y="1075"/>
                  <a:pt x="499" y="1069"/>
                </a:cubicBezTo>
                <a:cubicBezTo>
                  <a:pt x="580" y="1041"/>
                  <a:pt x="622" y="954"/>
                  <a:pt x="594" y="872"/>
                </a:cubicBezTo>
                <a:lnTo>
                  <a:pt x="320" y="102"/>
                </a:lnTo>
                <a:cubicBezTo>
                  <a:pt x="298" y="40"/>
                  <a:pt x="237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6"/>
          <p:cNvSpPr/>
          <p:nvPr/>
        </p:nvSpPr>
        <p:spPr>
          <a:xfrm rot="-173684">
            <a:off x="3613281" y="6881938"/>
            <a:ext cx="32835" cy="98788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4" y="0"/>
                </a:moveTo>
                <a:cubicBezTo>
                  <a:pt x="203" y="0"/>
                  <a:pt x="137" y="58"/>
                  <a:pt x="129" y="138"/>
                </a:cubicBezTo>
                <a:lnTo>
                  <a:pt x="11" y="1172"/>
                </a:lnTo>
                <a:cubicBezTo>
                  <a:pt x="1" y="1257"/>
                  <a:pt x="61" y="1335"/>
                  <a:pt x="147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5" y="173"/>
                </a:lnTo>
                <a:cubicBezTo>
                  <a:pt x="447" y="88"/>
                  <a:pt x="385" y="11"/>
                  <a:pt x="300" y="1"/>
                </a:cubicBezTo>
                <a:cubicBezTo>
                  <a:pt x="294" y="0"/>
                  <a:pt x="289" y="0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6"/>
          <p:cNvSpPr/>
          <p:nvPr/>
        </p:nvSpPr>
        <p:spPr>
          <a:xfrm rot="-173684">
            <a:off x="1144429" y="6590924"/>
            <a:ext cx="45763" cy="79251"/>
          </a:xfrm>
          <a:custGeom>
            <a:avLst/>
            <a:gdLst/>
            <a:ahLst/>
            <a:cxnLst/>
            <a:rect l="l" t="t" r="r" b="b"/>
            <a:pathLst>
              <a:path w="623" h="1079" extrusionOk="0">
                <a:moveTo>
                  <a:pt x="174" y="0"/>
                </a:moveTo>
                <a:cubicBezTo>
                  <a:pt x="157" y="0"/>
                  <a:pt x="139" y="3"/>
                  <a:pt x="122" y="9"/>
                </a:cubicBezTo>
                <a:cubicBezTo>
                  <a:pt x="43" y="37"/>
                  <a:pt x="1" y="125"/>
                  <a:pt x="29" y="207"/>
                </a:cubicBezTo>
                <a:lnTo>
                  <a:pt x="303" y="976"/>
                </a:lnTo>
                <a:cubicBezTo>
                  <a:pt x="324" y="1035"/>
                  <a:pt x="378" y="1075"/>
                  <a:pt x="439" y="1078"/>
                </a:cubicBezTo>
                <a:cubicBezTo>
                  <a:pt x="444" y="1078"/>
                  <a:pt x="449" y="1079"/>
                  <a:pt x="454" y="1079"/>
                </a:cubicBezTo>
                <a:cubicBezTo>
                  <a:pt x="470" y="1079"/>
                  <a:pt x="486" y="1075"/>
                  <a:pt x="501" y="1068"/>
                </a:cubicBezTo>
                <a:cubicBezTo>
                  <a:pt x="580" y="1039"/>
                  <a:pt x="622" y="951"/>
                  <a:pt x="594" y="870"/>
                </a:cubicBezTo>
                <a:lnTo>
                  <a:pt x="320" y="102"/>
                </a:lnTo>
                <a:cubicBezTo>
                  <a:pt x="298" y="40"/>
                  <a:pt x="238" y="0"/>
                  <a:pt x="1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6"/>
          <p:cNvSpPr/>
          <p:nvPr/>
        </p:nvSpPr>
        <p:spPr>
          <a:xfrm rot="-173684">
            <a:off x="1201041" y="6559059"/>
            <a:ext cx="32835" cy="98861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5" y="1"/>
                </a:moveTo>
                <a:cubicBezTo>
                  <a:pt x="204" y="1"/>
                  <a:pt x="138" y="59"/>
                  <a:pt x="129" y="138"/>
                </a:cubicBezTo>
                <a:lnTo>
                  <a:pt x="12" y="1173"/>
                </a:lnTo>
                <a:cubicBezTo>
                  <a:pt x="1" y="1258"/>
                  <a:pt x="63" y="1335"/>
                  <a:pt x="148" y="1345"/>
                </a:cubicBezTo>
                <a:lnTo>
                  <a:pt x="155" y="1345"/>
                </a:lnTo>
                <a:cubicBezTo>
                  <a:pt x="157" y="1345"/>
                  <a:pt x="160" y="1345"/>
                  <a:pt x="163" y="1345"/>
                </a:cubicBezTo>
                <a:cubicBezTo>
                  <a:pt x="240" y="1345"/>
                  <a:pt x="307" y="1287"/>
                  <a:pt x="318" y="1208"/>
                </a:cubicBezTo>
                <a:lnTo>
                  <a:pt x="437" y="174"/>
                </a:lnTo>
                <a:cubicBezTo>
                  <a:pt x="447" y="89"/>
                  <a:pt x="386" y="11"/>
                  <a:pt x="301" y="2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6"/>
          <p:cNvSpPr/>
          <p:nvPr/>
        </p:nvSpPr>
        <p:spPr>
          <a:xfrm rot="-173684">
            <a:off x="1883708" y="7064442"/>
            <a:ext cx="45689" cy="79324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3" y="1"/>
                </a:moveTo>
                <a:cubicBezTo>
                  <a:pt x="156" y="1"/>
                  <a:pt x="139" y="3"/>
                  <a:pt x="122" y="9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7" y="1075"/>
                  <a:pt x="438" y="1079"/>
                </a:cubicBezTo>
                <a:cubicBezTo>
                  <a:pt x="441" y="1080"/>
                  <a:pt x="443" y="1080"/>
                  <a:pt x="446" y="1080"/>
                </a:cubicBezTo>
                <a:cubicBezTo>
                  <a:pt x="464" y="1080"/>
                  <a:pt x="483" y="1076"/>
                  <a:pt x="500" y="1071"/>
                </a:cubicBezTo>
                <a:cubicBezTo>
                  <a:pt x="579" y="1043"/>
                  <a:pt x="621" y="954"/>
                  <a:pt x="593" y="873"/>
                </a:cubicBezTo>
                <a:lnTo>
                  <a:pt x="319" y="104"/>
                </a:lnTo>
                <a:cubicBezTo>
                  <a:pt x="297" y="40"/>
                  <a:pt x="238" y="1"/>
                  <a:pt x="1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6"/>
          <p:cNvSpPr/>
          <p:nvPr/>
        </p:nvSpPr>
        <p:spPr>
          <a:xfrm rot="-173684">
            <a:off x="1940250" y="7032722"/>
            <a:ext cx="32908" cy="98788"/>
          </a:xfrm>
          <a:custGeom>
            <a:avLst/>
            <a:gdLst/>
            <a:ahLst/>
            <a:cxnLst/>
            <a:rect l="l" t="t" r="r" b="b"/>
            <a:pathLst>
              <a:path w="448" h="1345" extrusionOk="0">
                <a:moveTo>
                  <a:pt x="285" y="1"/>
                </a:moveTo>
                <a:cubicBezTo>
                  <a:pt x="203" y="1"/>
                  <a:pt x="137" y="58"/>
                  <a:pt x="129" y="137"/>
                </a:cubicBezTo>
                <a:lnTo>
                  <a:pt x="11" y="1173"/>
                </a:lnTo>
                <a:cubicBezTo>
                  <a:pt x="1" y="1258"/>
                  <a:pt x="63" y="1335"/>
                  <a:pt x="148" y="1344"/>
                </a:cubicBezTo>
                <a:lnTo>
                  <a:pt x="155" y="1344"/>
                </a:lnTo>
                <a:cubicBezTo>
                  <a:pt x="158" y="1344"/>
                  <a:pt x="162" y="1344"/>
                  <a:pt x="165" y="1344"/>
                </a:cubicBezTo>
                <a:cubicBezTo>
                  <a:pt x="242" y="1344"/>
                  <a:pt x="309" y="1285"/>
                  <a:pt x="319" y="1208"/>
                </a:cubicBezTo>
                <a:lnTo>
                  <a:pt x="437" y="172"/>
                </a:lnTo>
                <a:cubicBezTo>
                  <a:pt x="447" y="87"/>
                  <a:pt x="385" y="10"/>
                  <a:pt x="302" y="1"/>
                </a:cubicBezTo>
                <a:cubicBezTo>
                  <a:pt x="296" y="1"/>
                  <a:pt x="290" y="1"/>
                  <a:pt x="2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6"/>
          <p:cNvSpPr/>
          <p:nvPr/>
        </p:nvSpPr>
        <p:spPr>
          <a:xfrm rot="-173684">
            <a:off x="1649525" y="6689085"/>
            <a:ext cx="45689" cy="79324"/>
          </a:xfrm>
          <a:custGeom>
            <a:avLst/>
            <a:gdLst/>
            <a:ahLst/>
            <a:cxnLst/>
            <a:rect l="l" t="t" r="r" b="b"/>
            <a:pathLst>
              <a:path w="622" h="1080" extrusionOk="0">
                <a:moveTo>
                  <a:pt x="174" y="1"/>
                </a:moveTo>
                <a:cubicBezTo>
                  <a:pt x="157" y="1"/>
                  <a:pt x="140" y="4"/>
                  <a:pt x="123" y="10"/>
                </a:cubicBezTo>
                <a:cubicBezTo>
                  <a:pt x="43" y="38"/>
                  <a:pt x="0" y="127"/>
                  <a:pt x="28" y="207"/>
                </a:cubicBezTo>
                <a:lnTo>
                  <a:pt x="302" y="976"/>
                </a:lnTo>
                <a:cubicBezTo>
                  <a:pt x="323" y="1037"/>
                  <a:pt x="378" y="1075"/>
                  <a:pt x="438" y="1079"/>
                </a:cubicBezTo>
                <a:cubicBezTo>
                  <a:pt x="441" y="1080"/>
                  <a:pt x="445" y="1080"/>
                  <a:pt x="448" y="1080"/>
                </a:cubicBezTo>
                <a:cubicBezTo>
                  <a:pt x="466" y="1080"/>
                  <a:pt x="483" y="1077"/>
                  <a:pt x="500" y="1070"/>
                </a:cubicBezTo>
                <a:cubicBezTo>
                  <a:pt x="579" y="1041"/>
                  <a:pt x="621" y="954"/>
                  <a:pt x="593" y="872"/>
                </a:cubicBezTo>
                <a:lnTo>
                  <a:pt x="321" y="104"/>
                </a:lnTo>
                <a:cubicBezTo>
                  <a:pt x="298" y="41"/>
                  <a:pt x="238" y="1"/>
                  <a:pt x="17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6"/>
          <p:cNvSpPr/>
          <p:nvPr/>
        </p:nvSpPr>
        <p:spPr>
          <a:xfrm rot="-173684">
            <a:off x="1706213" y="6657359"/>
            <a:ext cx="32835" cy="98788"/>
          </a:xfrm>
          <a:custGeom>
            <a:avLst/>
            <a:gdLst/>
            <a:ahLst/>
            <a:cxnLst/>
            <a:rect l="l" t="t" r="r" b="b"/>
            <a:pathLst>
              <a:path w="447" h="1345" extrusionOk="0">
                <a:moveTo>
                  <a:pt x="283" y="1"/>
                </a:moveTo>
                <a:cubicBezTo>
                  <a:pt x="203" y="1"/>
                  <a:pt x="137" y="58"/>
                  <a:pt x="129" y="137"/>
                </a:cubicBezTo>
                <a:lnTo>
                  <a:pt x="10" y="1173"/>
                </a:lnTo>
                <a:cubicBezTo>
                  <a:pt x="0" y="1258"/>
                  <a:pt x="61" y="1335"/>
                  <a:pt x="146" y="1344"/>
                </a:cubicBezTo>
                <a:lnTo>
                  <a:pt x="153" y="1344"/>
                </a:lnTo>
                <a:cubicBezTo>
                  <a:pt x="156" y="1344"/>
                  <a:pt x="160" y="1344"/>
                  <a:pt x="164" y="1344"/>
                </a:cubicBezTo>
                <a:cubicBezTo>
                  <a:pt x="242" y="1344"/>
                  <a:pt x="309" y="1285"/>
                  <a:pt x="318" y="1208"/>
                </a:cubicBezTo>
                <a:lnTo>
                  <a:pt x="435" y="172"/>
                </a:lnTo>
                <a:cubicBezTo>
                  <a:pt x="446" y="88"/>
                  <a:pt x="384" y="10"/>
                  <a:pt x="300" y="1"/>
                </a:cubicBezTo>
                <a:cubicBezTo>
                  <a:pt x="294" y="1"/>
                  <a:pt x="288" y="1"/>
                  <a:pt x="2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6"/>
          <p:cNvSpPr/>
          <p:nvPr/>
        </p:nvSpPr>
        <p:spPr>
          <a:xfrm rot="-173684">
            <a:off x="1147296" y="7283254"/>
            <a:ext cx="45689" cy="79177"/>
          </a:xfrm>
          <a:custGeom>
            <a:avLst/>
            <a:gdLst/>
            <a:ahLst/>
            <a:cxnLst/>
            <a:rect l="l" t="t" r="r" b="b"/>
            <a:pathLst>
              <a:path w="622" h="1078" extrusionOk="0">
                <a:moveTo>
                  <a:pt x="173" y="0"/>
                </a:moveTo>
                <a:cubicBezTo>
                  <a:pt x="156" y="0"/>
                  <a:pt x="139" y="3"/>
                  <a:pt x="122" y="9"/>
                </a:cubicBezTo>
                <a:cubicBezTo>
                  <a:pt x="43" y="37"/>
                  <a:pt x="0" y="125"/>
                  <a:pt x="29" y="207"/>
                </a:cubicBezTo>
                <a:lnTo>
                  <a:pt x="302" y="976"/>
                </a:lnTo>
                <a:cubicBezTo>
                  <a:pt x="324" y="1035"/>
                  <a:pt x="377" y="1075"/>
                  <a:pt x="438" y="1078"/>
                </a:cubicBezTo>
                <a:cubicBezTo>
                  <a:pt x="459" y="1078"/>
                  <a:pt x="479" y="1076"/>
                  <a:pt x="500" y="1069"/>
                </a:cubicBezTo>
                <a:cubicBezTo>
                  <a:pt x="579" y="1041"/>
                  <a:pt x="621" y="953"/>
                  <a:pt x="593" y="872"/>
                </a:cubicBezTo>
                <a:lnTo>
                  <a:pt x="319" y="102"/>
                </a:lnTo>
                <a:cubicBezTo>
                  <a:pt x="297" y="40"/>
                  <a:pt x="237" y="0"/>
                  <a:pt x="17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6"/>
          <p:cNvSpPr/>
          <p:nvPr/>
        </p:nvSpPr>
        <p:spPr>
          <a:xfrm rot="-173684">
            <a:off x="1203904" y="7251312"/>
            <a:ext cx="32835" cy="98861"/>
          </a:xfrm>
          <a:custGeom>
            <a:avLst/>
            <a:gdLst/>
            <a:ahLst/>
            <a:cxnLst/>
            <a:rect l="l" t="t" r="r" b="b"/>
            <a:pathLst>
              <a:path w="447" h="1346" extrusionOk="0">
                <a:moveTo>
                  <a:pt x="283" y="0"/>
                </a:moveTo>
                <a:cubicBezTo>
                  <a:pt x="203" y="0"/>
                  <a:pt x="137" y="59"/>
                  <a:pt x="129" y="138"/>
                </a:cubicBezTo>
                <a:lnTo>
                  <a:pt x="10" y="1173"/>
                </a:lnTo>
                <a:cubicBezTo>
                  <a:pt x="0" y="1257"/>
                  <a:pt x="62" y="1335"/>
                  <a:pt x="147" y="1345"/>
                </a:cubicBezTo>
                <a:lnTo>
                  <a:pt x="154" y="1345"/>
                </a:lnTo>
                <a:cubicBezTo>
                  <a:pt x="157" y="1345"/>
                  <a:pt x="160" y="1345"/>
                  <a:pt x="162" y="1345"/>
                </a:cubicBezTo>
                <a:cubicBezTo>
                  <a:pt x="240" y="1345"/>
                  <a:pt x="308" y="1288"/>
                  <a:pt x="318" y="1208"/>
                </a:cubicBezTo>
                <a:lnTo>
                  <a:pt x="436" y="173"/>
                </a:lnTo>
                <a:cubicBezTo>
                  <a:pt x="446" y="89"/>
                  <a:pt x="384" y="11"/>
                  <a:pt x="299" y="1"/>
                </a:cubicBezTo>
                <a:cubicBezTo>
                  <a:pt x="294" y="1"/>
                  <a:pt x="289" y="0"/>
                  <a:pt x="2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6"/>
          <p:cNvSpPr/>
          <p:nvPr/>
        </p:nvSpPr>
        <p:spPr>
          <a:xfrm rot="-173684">
            <a:off x="2218199" y="6606227"/>
            <a:ext cx="53328" cy="76019"/>
          </a:xfrm>
          <a:custGeom>
            <a:avLst/>
            <a:gdLst/>
            <a:ahLst/>
            <a:cxnLst/>
            <a:rect l="l" t="t" r="r" b="b"/>
            <a:pathLst>
              <a:path w="726" h="1035" extrusionOk="0">
                <a:moveTo>
                  <a:pt x="548" y="1"/>
                </a:moveTo>
                <a:cubicBezTo>
                  <a:pt x="492" y="1"/>
                  <a:pt x="439" y="31"/>
                  <a:pt x="411" y="85"/>
                </a:cubicBezTo>
                <a:lnTo>
                  <a:pt x="38" y="810"/>
                </a:lnTo>
                <a:cubicBezTo>
                  <a:pt x="0" y="887"/>
                  <a:pt x="30" y="980"/>
                  <a:pt x="106" y="1018"/>
                </a:cubicBezTo>
                <a:cubicBezTo>
                  <a:pt x="126" y="1028"/>
                  <a:pt x="146" y="1032"/>
                  <a:pt x="167" y="1035"/>
                </a:cubicBezTo>
                <a:cubicBezTo>
                  <a:pt x="169" y="1035"/>
                  <a:pt x="172" y="1035"/>
                  <a:pt x="175" y="1035"/>
                </a:cubicBezTo>
                <a:cubicBezTo>
                  <a:pt x="231" y="1035"/>
                  <a:pt x="285" y="1005"/>
                  <a:pt x="315" y="951"/>
                </a:cubicBezTo>
                <a:lnTo>
                  <a:pt x="686" y="226"/>
                </a:lnTo>
                <a:cubicBezTo>
                  <a:pt x="726" y="150"/>
                  <a:pt x="696" y="57"/>
                  <a:pt x="620" y="18"/>
                </a:cubicBezTo>
                <a:cubicBezTo>
                  <a:pt x="597" y="7"/>
                  <a:pt x="573" y="1"/>
                  <a:pt x="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6"/>
          <p:cNvSpPr/>
          <p:nvPr/>
        </p:nvSpPr>
        <p:spPr>
          <a:xfrm rot="-173684">
            <a:off x="2183222" y="6570793"/>
            <a:ext cx="24460" cy="99449"/>
          </a:xfrm>
          <a:custGeom>
            <a:avLst/>
            <a:gdLst/>
            <a:ahLst/>
            <a:cxnLst/>
            <a:rect l="l" t="t" r="r" b="b"/>
            <a:pathLst>
              <a:path w="333" h="1354" extrusionOk="0">
                <a:moveTo>
                  <a:pt x="176" y="1"/>
                </a:moveTo>
                <a:cubicBezTo>
                  <a:pt x="92" y="1"/>
                  <a:pt x="23" y="70"/>
                  <a:pt x="22" y="153"/>
                </a:cubicBezTo>
                <a:lnTo>
                  <a:pt x="2" y="1195"/>
                </a:lnTo>
                <a:cubicBezTo>
                  <a:pt x="0" y="1278"/>
                  <a:pt x="64" y="1347"/>
                  <a:pt x="147" y="1353"/>
                </a:cubicBezTo>
                <a:lnTo>
                  <a:pt x="154" y="1353"/>
                </a:lnTo>
                <a:cubicBezTo>
                  <a:pt x="155" y="1353"/>
                  <a:pt x="156" y="1353"/>
                  <a:pt x="157" y="1353"/>
                </a:cubicBezTo>
                <a:cubicBezTo>
                  <a:pt x="240" y="1353"/>
                  <a:pt x="310" y="1285"/>
                  <a:pt x="311" y="1201"/>
                </a:cubicBezTo>
                <a:lnTo>
                  <a:pt x="331" y="158"/>
                </a:lnTo>
                <a:cubicBezTo>
                  <a:pt x="332" y="73"/>
                  <a:pt x="267" y="5"/>
                  <a:pt x="178" y="1"/>
                </a:cubicBezTo>
                <a:cubicBezTo>
                  <a:pt x="177" y="1"/>
                  <a:pt x="177" y="1"/>
                  <a:pt x="1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6"/>
          <p:cNvSpPr/>
          <p:nvPr/>
        </p:nvSpPr>
        <p:spPr>
          <a:xfrm rot="-173684">
            <a:off x="4056330" y="6987478"/>
            <a:ext cx="53401" cy="75945"/>
          </a:xfrm>
          <a:custGeom>
            <a:avLst/>
            <a:gdLst/>
            <a:ahLst/>
            <a:cxnLst/>
            <a:rect l="l" t="t" r="r" b="b"/>
            <a:pathLst>
              <a:path w="727" h="1034" extrusionOk="0">
                <a:moveTo>
                  <a:pt x="551" y="0"/>
                </a:moveTo>
                <a:cubicBezTo>
                  <a:pt x="494" y="0"/>
                  <a:pt x="440" y="31"/>
                  <a:pt x="412" y="84"/>
                </a:cubicBezTo>
                <a:lnTo>
                  <a:pt x="41" y="809"/>
                </a:lnTo>
                <a:cubicBezTo>
                  <a:pt x="1" y="885"/>
                  <a:pt x="31" y="978"/>
                  <a:pt x="107" y="1017"/>
                </a:cubicBezTo>
                <a:cubicBezTo>
                  <a:pt x="127" y="1026"/>
                  <a:pt x="148" y="1032"/>
                  <a:pt x="168" y="1033"/>
                </a:cubicBezTo>
                <a:cubicBezTo>
                  <a:pt x="170" y="1033"/>
                  <a:pt x="173" y="1033"/>
                  <a:pt x="175" y="1033"/>
                </a:cubicBezTo>
                <a:cubicBezTo>
                  <a:pt x="232" y="1033"/>
                  <a:pt x="286" y="1004"/>
                  <a:pt x="316" y="950"/>
                </a:cubicBezTo>
                <a:lnTo>
                  <a:pt x="688" y="226"/>
                </a:lnTo>
                <a:cubicBezTo>
                  <a:pt x="727" y="149"/>
                  <a:pt x="697" y="56"/>
                  <a:pt x="621" y="17"/>
                </a:cubicBezTo>
                <a:cubicBezTo>
                  <a:pt x="598" y="6"/>
                  <a:pt x="574" y="0"/>
                  <a:pt x="5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6"/>
          <p:cNvSpPr/>
          <p:nvPr/>
        </p:nvSpPr>
        <p:spPr>
          <a:xfrm rot="-173684">
            <a:off x="4021424" y="6952043"/>
            <a:ext cx="24387" cy="99303"/>
          </a:xfrm>
          <a:custGeom>
            <a:avLst/>
            <a:gdLst/>
            <a:ahLst/>
            <a:cxnLst/>
            <a:rect l="l" t="t" r="r" b="b"/>
            <a:pathLst>
              <a:path w="332" h="1352" extrusionOk="0">
                <a:moveTo>
                  <a:pt x="175" y="1"/>
                </a:moveTo>
                <a:cubicBezTo>
                  <a:pt x="92" y="1"/>
                  <a:pt x="24" y="69"/>
                  <a:pt x="21" y="152"/>
                </a:cubicBezTo>
                <a:lnTo>
                  <a:pt x="3" y="1195"/>
                </a:lnTo>
                <a:cubicBezTo>
                  <a:pt x="0" y="1278"/>
                  <a:pt x="67" y="1346"/>
                  <a:pt x="147" y="1351"/>
                </a:cubicBezTo>
                <a:lnTo>
                  <a:pt x="154" y="1351"/>
                </a:lnTo>
                <a:cubicBezTo>
                  <a:pt x="155" y="1351"/>
                  <a:pt x="156" y="1351"/>
                  <a:pt x="157" y="1351"/>
                </a:cubicBezTo>
                <a:cubicBezTo>
                  <a:pt x="240" y="1351"/>
                  <a:pt x="309" y="1283"/>
                  <a:pt x="311" y="1200"/>
                </a:cubicBezTo>
                <a:lnTo>
                  <a:pt x="331" y="157"/>
                </a:lnTo>
                <a:cubicBezTo>
                  <a:pt x="332" y="73"/>
                  <a:pt x="267" y="2"/>
                  <a:pt x="180" y="1"/>
                </a:cubicBezTo>
                <a:cubicBezTo>
                  <a:pt x="178" y="1"/>
                  <a:pt x="176" y="1"/>
                  <a:pt x="1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6"/>
          <p:cNvSpPr/>
          <p:nvPr/>
        </p:nvSpPr>
        <p:spPr>
          <a:xfrm>
            <a:off x="236717" y="5590757"/>
            <a:ext cx="874035" cy="957783"/>
          </a:xfrm>
          <a:custGeom>
            <a:avLst/>
            <a:gdLst/>
            <a:ahLst/>
            <a:cxnLst/>
            <a:rect l="l" t="t" r="r" b="b"/>
            <a:pathLst>
              <a:path w="13471" h="14763" extrusionOk="0">
                <a:moveTo>
                  <a:pt x="4247" y="1"/>
                </a:moveTo>
                <a:cubicBezTo>
                  <a:pt x="3856" y="1"/>
                  <a:pt x="3477" y="99"/>
                  <a:pt x="3146" y="290"/>
                </a:cubicBezTo>
                <a:cubicBezTo>
                  <a:pt x="3108" y="314"/>
                  <a:pt x="3064" y="328"/>
                  <a:pt x="3019" y="335"/>
                </a:cubicBezTo>
                <a:cubicBezTo>
                  <a:pt x="2478" y="413"/>
                  <a:pt x="1980" y="702"/>
                  <a:pt x="1641" y="1135"/>
                </a:cubicBezTo>
                <a:cubicBezTo>
                  <a:pt x="1610" y="1178"/>
                  <a:pt x="1568" y="1212"/>
                  <a:pt x="1521" y="1236"/>
                </a:cubicBezTo>
                <a:cubicBezTo>
                  <a:pt x="1345" y="1327"/>
                  <a:pt x="1181" y="1446"/>
                  <a:pt x="1040" y="1584"/>
                </a:cubicBezTo>
                <a:cubicBezTo>
                  <a:pt x="419" y="2191"/>
                  <a:pt x="227" y="3141"/>
                  <a:pt x="533" y="3974"/>
                </a:cubicBezTo>
                <a:cubicBezTo>
                  <a:pt x="505" y="4015"/>
                  <a:pt x="476" y="4057"/>
                  <a:pt x="450" y="4101"/>
                </a:cubicBezTo>
                <a:cubicBezTo>
                  <a:pt x="88" y="4706"/>
                  <a:pt x="1" y="5378"/>
                  <a:pt x="201" y="5997"/>
                </a:cubicBezTo>
                <a:cubicBezTo>
                  <a:pt x="572" y="7138"/>
                  <a:pt x="1713" y="7623"/>
                  <a:pt x="2629" y="8015"/>
                </a:cubicBezTo>
                <a:cubicBezTo>
                  <a:pt x="3004" y="8176"/>
                  <a:pt x="3445" y="8454"/>
                  <a:pt x="3836" y="8741"/>
                </a:cubicBezTo>
                <a:cubicBezTo>
                  <a:pt x="3912" y="8794"/>
                  <a:pt x="3963" y="8877"/>
                  <a:pt x="3981" y="8969"/>
                </a:cubicBezTo>
                <a:cubicBezTo>
                  <a:pt x="4005" y="9100"/>
                  <a:pt x="4028" y="9227"/>
                  <a:pt x="4048" y="9355"/>
                </a:cubicBezTo>
                <a:cubicBezTo>
                  <a:pt x="4000" y="9364"/>
                  <a:pt x="3953" y="9379"/>
                  <a:pt x="3905" y="9393"/>
                </a:cubicBezTo>
                <a:cubicBezTo>
                  <a:pt x="3244" y="9602"/>
                  <a:pt x="2773" y="10107"/>
                  <a:pt x="2502" y="10900"/>
                </a:cubicBezTo>
                <a:cubicBezTo>
                  <a:pt x="2420" y="11136"/>
                  <a:pt x="2176" y="11856"/>
                  <a:pt x="2561" y="12615"/>
                </a:cubicBezTo>
                <a:lnTo>
                  <a:pt x="2897" y="13271"/>
                </a:lnTo>
                <a:cubicBezTo>
                  <a:pt x="2959" y="13391"/>
                  <a:pt x="3081" y="13469"/>
                  <a:pt x="3216" y="13472"/>
                </a:cubicBezTo>
                <a:lnTo>
                  <a:pt x="4684" y="13511"/>
                </a:lnTo>
                <a:cubicBezTo>
                  <a:pt x="4825" y="13514"/>
                  <a:pt x="4950" y="13597"/>
                  <a:pt x="5009" y="13726"/>
                </a:cubicBezTo>
                <a:cubicBezTo>
                  <a:pt x="5019" y="13744"/>
                  <a:pt x="5027" y="13763"/>
                  <a:pt x="5036" y="13781"/>
                </a:cubicBezTo>
                <a:lnTo>
                  <a:pt x="5372" y="14437"/>
                </a:lnTo>
                <a:cubicBezTo>
                  <a:pt x="5432" y="14557"/>
                  <a:pt x="5555" y="14635"/>
                  <a:pt x="5691" y="14638"/>
                </a:cubicBezTo>
                <a:lnTo>
                  <a:pt x="10323" y="14762"/>
                </a:lnTo>
                <a:cubicBezTo>
                  <a:pt x="10327" y="14762"/>
                  <a:pt x="10331" y="14762"/>
                  <a:pt x="10335" y="14762"/>
                </a:cubicBezTo>
                <a:cubicBezTo>
                  <a:pt x="10497" y="14762"/>
                  <a:pt x="10640" y="14655"/>
                  <a:pt x="10687" y="14501"/>
                </a:cubicBezTo>
                <a:lnTo>
                  <a:pt x="10962" y="13599"/>
                </a:lnTo>
                <a:cubicBezTo>
                  <a:pt x="11238" y="12696"/>
                  <a:pt x="11008" y="11706"/>
                  <a:pt x="10363" y="11020"/>
                </a:cubicBezTo>
                <a:cubicBezTo>
                  <a:pt x="10142" y="10783"/>
                  <a:pt x="9911" y="10629"/>
                  <a:pt x="9698" y="10527"/>
                </a:cubicBezTo>
                <a:cubicBezTo>
                  <a:pt x="9544" y="10455"/>
                  <a:pt x="9458" y="10290"/>
                  <a:pt x="9489" y="10124"/>
                </a:cubicBezTo>
                <a:lnTo>
                  <a:pt x="9489" y="10118"/>
                </a:lnTo>
                <a:cubicBezTo>
                  <a:pt x="9507" y="10026"/>
                  <a:pt x="9558" y="9943"/>
                  <a:pt x="9634" y="9888"/>
                </a:cubicBezTo>
                <a:cubicBezTo>
                  <a:pt x="10027" y="9602"/>
                  <a:pt x="10467" y="9322"/>
                  <a:pt x="10843" y="9161"/>
                </a:cubicBezTo>
                <a:cubicBezTo>
                  <a:pt x="11759" y="8772"/>
                  <a:pt x="12899" y="8285"/>
                  <a:pt x="13270" y="7143"/>
                </a:cubicBezTo>
                <a:cubicBezTo>
                  <a:pt x="13471" y="6526"/>
                  <a:pt x="13383" y="5851"/>
                  <a:pt x="13022" y="5248"/>
                </a:cubicBezTo>
                <a:cubicBezTo>
                  <a:pt x="12995" y="5205"/>
                  <a:pt x="12968" y="5162"/>
                  <a:pt x="12939" y="5121"/>
                </a:cubicBezTo>
                <a:cubicBezTo>
                  <a:pt x="13243" y="4289"/>
                  <a:pt x="13051" y="3337"/>
                  <a:pt x="12432" y="2730"/>
                </a:cubicBezTo>
                <a:cubicBezTo>
                  <a:pt x="12289" y="2591"/>
                  <a:pt x="12127" y="2475"/>
                  <a:pt x="11951" y="2383"/>
                </a:cubicBezTo>
                <a:cubicBezTo>
                  <a:pt x="11903" y="2358"/>
                  <a:pt x="11862" y="2325"/>
                  <a:pt x="11831" y="2283"/>
                </a:cubicBezTo>
                <a:cubicBezTo>
                  <a:pt x="11492" y="1848"/>
                  <a:pt x="10996" y="1557"/>
                  <a:pt x="10454" y="1481"/>
                </a:cubicBezTo>
                <a:cubicBezTo>
                  <a:pt x="10408" y="1474"/>
                  <a:pt x="10365" y="1460"/>
                  <a:pt x="10327" y="1437"/>
                </a:cubicBezTo>
                <a:cubicBezTo>
                  <a:pt x="9996" y="1248"/>
                  <a:pt x="9617" y="1148"/>
                  <a:pt x="9226" y="1148"/>
                </a:cubicBezTo>
                <a:cubicBezTo>
                  <a:pt x="8858" y="1148"/>
                  <a:pt x="8490" y="1238"/>
                  <a:pt x="8162" y="1405"/>
                </a:cubicBezTo>
                <a:cubicBezTo>
                  <a:pt x="7870" y="1556"/>
                  <a:pt x="7612" y="1762"/>
                  <a:pt x="7394" y="2016"/>
                </a:cubicBezTo>
                <a:cubicBezTo>
                  <a:pt x="7321" y="2103"/>
                  <a:pt x="7213" y="2153"/>
                  <a:pt x="7104" y="2153"/>
                </a:cubicBezTo>
                <a:cubicBezTo>
                  <a:pt x="7050" y="2153"/>
                  <a:pt x="6996" y="2140"/>
                  <a:pt x="6945" y="2114"/>
                </a:cubicBezTo>
                <a:cubicBezTo>
                  <a:pt x="6903" y="2090"/>
                  <a:pt x="6858" y="2068"/>
                  <a:pt x="6813" y="2047"/>
                </a:cubicBezTo>
                <a:cubicBezTo>
                  <a:pt x="6721" y="2005"/>
                  <a:pt x="6649" y="1926"/>
                  <a:pt x="6615" y="1828"/>
                </a:cubicBezTo>
                <a:cubicBezTo>
                  <a:pt x="6580" y="1725"/>
                  <a:pt x="6539" y="1622"/>
                  <a:pt x="6494" y="1522"/>
                </a:cubicBezTo>
                <a:cubicBezTo>
                  <a:pt x="6234" y="959"/>
                  <a:pt x="5826" y="521"/>
                  <a:pt x="5311" y="259"/>
                </a:cubicBezTo>
                <a:cubicBezTo>
                  <a:pt x="4983" y="91"/>
                  <a:pt x="4614" y="1"/>
                  <a:pt x="424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6"/>
          <p:cNvSpPr/>
          <p:nvPr/>
        </p:nvSpPr>
        <p:spPr>
          <a:xfrm>
            <a:off x="720938" y="5902556"/>
            <a:ext cx="128468" cy="496765"/>
          </a:xfrm>
          <a:custGeom>
            <a:avLst/>
            <a:gdLst/>
            <a:ahLst/>
            <a:cxnLst/>
            <a:rect l="l" t="t" r="r" b="b"/>
            <a:pathLst>
              <a:path w="1980" h="7657" extrusionOk="0">
                <a:moveTo>
                  <a:pt x="1897" y="0"/>
                </a:moveTo>
                <a:cubicBezTo>
                  <a:pt x="1869" y="0"/>
                  <a:pt x="1841" y="16"/>
                  <a:pt x="1830" y="43"/>
                </a:cubicBezTo>
                <a:cubicBezTo>
                  <a:pt x="1813" y="84"/>
                  <a:pt x="0" y="4170"/>
                  <a:pt x="48" y="7585"/>
                </a:cubicBezTo>
                <a:cubicBezTo>
                  <a:pt x="48" y="7621"/>
                  <a:pt x="77" y="7654"/>
                  <a:pt x="113" y="7657"/>
                </a:cubicBezTo>
                <a:lnTo>
                  <a:pt x="122" y="7657"/>
                </a:lnTo>
                <a:cubicBezTo>
                  <a:pt x="163" y="7657"/>
                  <a:pt x="197" y="7623"/>
                  <a:pt x="195" y="7583"/>
                </a:cubicBezTo>
                <a:cubicBezTo>
                  <a:pt x="149" y="4200"/>
                  <a:pt x="1947" y="145"/>
                  <a:pt x="1964" y="104"/>
                </a:cubicBezTo>
                <a:cubicBezTo>
                  <a:pt x="1979" y="67"/>
                  <a:pt x="1964" y="22"/>
                  <a:pt x="1927" y="6"/>
                </a:cubicBezTo>
                <a:cubicBezTo>
                  <a:pt x="1918" y="2"/>
                  <a:pt x="1907" y="0"/>
                  <a:pt x="18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6"/>
          <p:cNvSpPr/>
          <p:nvPr/>
        </p:nvSpPr>
        <p:spPr>
          <a:xfrm>
            <a:off x="752536" y="5975154"/>
            <a:ext cx="269393" cy="210461"/>
          </a:xfrm>
          <a:custGeom>
            <a:avLst/>
            <a:gdLst/>
            <a:ahLst/>
            <a:cxnLst/>
            <a:rect l="l" t="t" r="r" b="b"/>
            <a:pathLst>
              <a:path w="4152" h="3244" extrusionOk="0">
                <a:moveTo>
                  <a:pt x="3397" y="0"/>
                </a:moveTo>
                <a:cubicBezTo>
                  <a:pt x="2554" y="0"/>
                  <a:pt x="494" y="1968"/>
                  <a:pt x="0" y="3243"/>
                </a:cubicBezTo>
                <a:cubicBezTo>
                  <a:pt x="0" y="3243"/>
                  <a:pt x="1156" y="2227"/>
                  <a:pt x="2260" y="1757"/>
                </a:cubicBezTo>
                <a:cubicBezTo>
                  <a:pt x="3276" y="1324"/>
                  <a:pt x="4152" y="924"/>
                  <a:pt x="3690" y="151"/>
                </a:cubicBezTo>
                <a:cubicBezTo>
                  <a:pt x="3628" y="47"/>
                  <a:pt x="3527" y="0"/>
                  <a:pt x="339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6"/>
          <p:cNvSpPr/>
          <p:nvPr/>
        </p:nvSpPr>
        <p:spPr>
          <a:xfrm>
            <a:off x="667605" y="5888283"/>
            <a:ext cx="119319" cy="31231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948" y="1"/>
                </a:moveTo>
                <a:cubicBezTo>
                  <a:pt x="926" y="1"/>
                  <a:pt x="903" y="4"/>
                  <a:pt x="879" y="9"/>
                </a:cubicBezTo>
                <a:cubicBezTo>
                  <a:pt x="1" y="207"/>
                  <a:pt x="314" y="1117"/>
                  <a:pt x="701" y="2152"/>
                </a:cubicBezTo>
                <a:cubicBezTo>
                  <a:pt x="1123" y="3277"/>
                  <a:pt x="1182" y="4814"/>
                  <a:pt x="1182" y="4814"/>
                </a:cubicBezTo>
                <a:cubicBezTo>
                  <a:pt x="1839" y="3424"/>
                  <a:pt x="1763" y="1"/>
                  <a:pt x="9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6"/>
          <p:cNvSpPr/>
          <p:nvPr/>
        </p:nvSpPr>
        <p:spPr>
          <a:xfrm>
            <a:off x="772779" y="5769623"/>
            <a:ext cx="211063" cy="178023"/>
          </a:xfrm>
          <a:custGeom>
            <a:avLst/>
            <a:gdLst/>
            <a:ahLst/>
            <a:cxnLst/>
            <a:rect l="l" t="t" r="r" b="b"/>
            <a:pathLst>
              <a:path w="3253" h="2744" extrusionOk="0">
                <a:moveTo>
                  <a:pt x="961" y="0"/>
                </a:moveTo>
                <a:cubicBezTo>
                  <a:pt x="847" y="0"/>
                  <a:pt x="732" y="28"/>
                  <a:pt x="631" y="81"/>
                </a:cubicBezTo>
                <a:cubicBezTo>
                  <a:pt x="427" y="185"/>
                  <a:pt x="274" y="376"/>
                  <a:pt x="177" y="586"/>
                </a:cubicBezTo>
                <a:cubicBezTo>
                  <a:pt x="6" y="959"/>
                  <a:pt x="0" y="1405"/>
                  <a:pt x="167" y="1779"/>
                </a:cubicBezTo>
                <a:cubicBezTo>
                  <a:pt x="448" y="2421"/>
                  <a:pt x="1047" y="2743"/>
                  <a:pt x="1663" y="2743"/>
                </a:cubicBezTo>
                <a:cubicBezTo>
                  <a:pt x="1911" y="2743"/>
                  <a:pt x="2163" y="2691"/>
                  <a:pt x="2397" y="2586"/>
                </a:cubicBezTo>
                <a:cubicBezTo>
                  <a:pt x="2645" y="2476"/>
                  <a:pt x="3010" y="2130"/>
                  <a:pt x="3131" y="1885"/>
                </a:cubicBezTo>
                <a:cubicBezTo>
                  <a:pt x="3252" y="1639"/>
                  <a:pt x="3238" y="1314"/>
                  <a:pt x="3042" y="1124"/>
                </a:cubicBezTo>
                <a:cubicBezTo>
                  <a:pt x="2955" y="1038"/>
                  <a:pt x="2831" y="995"/>
                  <a:pt x="2708" y="995"/>
                </a:cubicBezTo>
                <a:cubicBezTo>
                  <a:pt x="2557" y="995"/>
                  <a:pt x="2410" y="1061"/>
                  <a:pt x="2336" y="1193"/>
                </a:cubicBezTo>
                <a:cubicBezTo>
                  <a:pt x="2427" y="1012"/>
                  <a:pt x="2441" y="793"/>
                  <a:pt x="2356" y="611"/>
                </a:cubicBezTo>
                <a:cubicBezTo>
                  <a:pt x="2275" y="439"/>
                  <a:pt x="2093" y="313"/>
                  <a:pt x="1902" y="313"/>
                </a:cubicBezTo>
                <a:cubicBezTo>
                  <a:pt x="1893" y="313"/>
                  <a:pt x="1884" y="313"/>
                  <a:pt x="1875" y="314"/>
                </a:cubicBezTo>
                <a:cubicBezTo>
                  <a:pt x="1724" y="323"/>
                  <a:pt x="1584" y="420"/>
                  <a:pt x="1519" y="551"/>
                </a:cubicBezTo>
                <a:lnTo>
                  <a:pt x="1519" y="551"/>
                </a:lnTo>
                <a:cubicBezTo>
                  <a:pt x="1532" y="376"/>
                  <a:pt x="1439" y="191"/>
                  <a:pt x="1289" y="93"/>
                </a:cubicBezTo>
                <a:cubicBezTo>
                  <a:pt x="1192" y="30"/>
                  <a:pt x="1077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6"/>
          <p:cNvSpPr/>
          <p:nvPr/>
        </p:nvSpPr>
        <p:spPr>
          <a:xfrm>
            <a:off x="498000" y="5828142"/>
            <a:ext cx="128597" cy="496829"/>
          </a:xfrm>
          <a:custGeom>
            <a:avLst/>
            <a:gdLst/>
            <a:ahLst/>
            <a:cxnLst/>
            <a:rect l="l" t="t" r="r" b="b"/>
            <a:pathLst>
              <a:path w="1982" h="7658" extrusionOk="0">
                <a:moveTo>
                  <a:pt x="84" y="1"/>
                </a:moveTo>
                <a:cubicBezTo>
                  <a:pt x="74" y="1"/>
                  <a:pt x="64" y="3"/>
                  <a:pt x="54" y="7"/>
                </a:cubicBezTo>
                <a:cubicBezTo>
                  <a:pt x="18" y="23"/>
                  <a:pt x="1" y="66"/>
                  <a:pt x="18" y="103"/>
                </a:cubicBezTo>
                <a:cubicBezTo>
                  <a:pt x="35" y="144"/>
                  <a:pt x="1833" y="4201"/>
                  <a:pt x="1786" y="7583"/>
                </a:cubicBezTo>
                <a:cubicBezTo>
                  <a:pt x="1785" y="7624"/>
                  <a:pt x="1819" y="7658"/>
                  <a:pt x="1860" y="7658"/>
                </a:cubicBezTo>
                <a:lnTo>
                  <a:pt x="1868" y="7658"/>
                </a:lnTo>
                <a:cubicBezTo>
                  <a:pt x="1904" y="7653"/>
                  <a:pt x="1933" y="7622"/>
                  <a:pt x="1933" y="7584"/>
                </a:cubicBezTo>
                <a:cubicBezTo>
                  <a:pt x="1981" y="4171"/>
                  <a:pt x="169" y="85"/>
                  <a:pt x="152" y="44"/>
                </a:cubicBezTo>
                <a:cubicBezTo>
                  <a:pt x="139" y="17"/>
                  <a:pt x="112" y="1"/>
                  <a:pt x="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6"/>
          <p:cNvSpPr/>
          <p:nvPr/>
        </p:nvSpPr>
        <p:spPr>
          <a:xfrm>
            <a:off x="325413" y="5900739"/>
            <a:ext cx="269457" cy="210527"/>
          </a:xfrm>
          <a:custGeom>
            <a:avLst/>
            <a:gdLst/>
            <a:ahLst/>
            <a:cxnLst/>
            <a:rect l="l" t="t" r="r" b="b"/>
            <a:pathLst>
              <a:path w="4153" h="3245" extrusionOk="0">
                <a:moveTo>
                  <a:pt x="757" y="1"/>
                </a:moveTo>
                <a:cubicBezTo>
                  <a:pt x="627" y="1"/>
                  <a:pt x="525" y="48"/>
                  <a:pt x="463" y="151"/>
                </a:cubicBezTo>
                <a:cubicBezTo>
                  <a:pt x="0" y="924"/>
                  <a:pt x="875" y="1324"/>
                  <a:pt x="1892" y="1756"/>
                </a:cubicBezTo>
                <a:cubicBezTo>
                  <a:pt x="2997" y="2228"/>
                  <a:pt x="4153" y="3244"/>
                  <a:pt x="4153" y="3244"/>
                </a:cubicBezTo>
                <a:cubicBezTo>
                  <a:pt x="3659" y="1968"/>
                  <a:pt x="1601" y="1"/>
                  <a:pt x="7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6"/>
          <p:cNvSpPr/>
          <p:nvPr/>
        </p:nvSpPr>
        <p:spPr>
          <a:xfrm>
            <a:off x="560547" y="5813934"/>
            <a:ext cx="119319" cy="312319"/>
          </a:xfrm>
          <a:custGeom>
            <a:avLst/>
            <a:gdLst/>
            <a:ahLst/>
            <a:cxnLst/>
            <a:rect l="l" t="t" r="r" b="b"/>
            <a:pathLst>
              <a:path w="1839" h="4814" extrusionOk="0">
                <a:moveTo>
                  <a:pt x="892" y="1"/>
                </a:moveTo>
                <a:cubicBezTo>
                  <a:pt x="75" y="1"/>
                  <a:pt x="1" y="3422"/>
                  <a:pt x="657" y="4814"/>
                </a:cubicBezTo>
                <a:cubicBezTo>
                  <a:pt x="657" y="4814"/>
                  <a:pt x="716" y="3276"/>
                  <a:pt x="1139" y="2150"/>
                </a:cubicBezTo>
                <a:cubicBezTo>
                  <a:pt x="1525" y="1117"/>
                  <a:pt x="1839" y="206"/>
                  <a:pt x="961" y="9"/>
                </a:cubicBezTo>
                <a:cubicBezTo>
                  <a:pt x="937" y="4"/>
                  <a:pt x="914" y="1"/>
                  <a:pt x="8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6"/>
          <p:cNvSpPr/>
          <p:nvPr/>
        </p:nvSpPr>
        <p:spPr>
          <a:xfrm>
            <a:off x="363370" y="5695274"/>
            <a:ext cx="211193" cy="177893"/>
          </a:xfrm>
          <a:custGeom>
            <a:avLst/>
            <a:gdLst/>
            <a:ahLst/>
            <a:cxnLst/>
            <a:rect l="l" t="t" r="r" b="b"/>
            <a:pathLst>
              <a:path w="3255" h="2742" extrusionOk="0">
                <a:moveTo>
                  <a:pt x="2295" y="0"/>
                </a:moveTo>
                <a:cubicBezTo>
                  <a:pt x="2179" y="0"/>
                  <a:pt x="2064" y="30"/>
                  <a:pt x="1967" y="93"/>
                </a:cubicBezTo>
                <a:cubicBezTo>
                  <a:pt x="1816" y="190"/>
                  <a:pt x="1723" y="376"/>
                  <a:pt x="1736" y="552"/>
                </a:cubicBezTo>
                <a:lnTo>
                  <a:pt x="1736" y="552"/>
                </a:lnTo>
                <a:cubicBezTo>
                  <a:pt x="1671" y="420"/>
                  <a:pt x="1530" y="323"/>
                  <a:pt x="1381" y="313"/>
                </a:cubicBezTo>
                <a:cubicBezTo>
                  <a:pt x="1372" y="313"/>
                  <a:pt x="1363" y="313"/>
                  <a:pt x="1354" y="313"/>
                </a:cubicBezTo>
                <a:cubicBezTo>
                  <a:pt x="1162" y="313"/>
                  <a:pt x="982" y="440"/>
                  <a:pt x="900" y="611"/>
                </a:cubicBezTo>
                <a:cubicBezTo>
                  <a:pt x="815" y="793"/>
                  <a:pt x="829" y="1012"/>
                  <a:pt x="918" y="1191"/>
                </a:cubicBezTo>
                <a:cubicBezTo>
                  <a:pt x="846" y="1059"/>
                  <a:pt x="698" y="994"/>
                  <a:pt x="548" y="994"/>
                </a:cubicBezTo>
                <a:cubicBezTo>
                  <a:pt x="425" y="994"/>
                  <a:pt x="301" y="1037"/>
                  <a:pt x="213" y="1122"/>
                </a:cubicBezTo>
                <a:cubicBezTo>
                  <a:pt x="18" y="1314"/>
                  <a:pt x="1" y="1640"/>
                  <a:pt x="125" y="1883"/>
                </a:cubicBezTo>
                <a:cubicBezTo>
                  <a:pt x="247" y="2129"/>
                  <a:pt x="608" y="2474"/>
                  <a:pt x="859" y="2586"/>
                </a:cubicBezTo>
                <a:cubicBezTo>
                  <a:pt x="1093" y="2690"/>
                  <a:pt x="1343" y="2742"/>
                  <a:pt x="1591" y="2742"/>
                </a:cubicBezTo>
                <a:cubicBezTo>
                  <a:pt x="2208" y="2742"/>
                  <a:pt x="2807" y="2420"/>
                  <a:pt x="3089" y="1777"/>
                </a:cubicBezTo>
                <a:cubicBezTo>
                  <a:pt x="3254" y="1403"/>
                  <a:pt x="3250" y="957"/>
                  <a:pt x="3078" y="584"/>
                </a:cubicBezTo>
                <a:cubicBezTo>
                  <a:pt x="2981" y="376"/>
                  <a:pt x="2830" y="185"/>
                  <a:pt x="2625" y="81"/>
                </a:cubicBezTo>
                <a:cubicBezTo>
                  <a:pt x="2524" y="28"/>
                  <a:pt x="2409" y="0"/>
                  <a:pt x="2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6"/>
          <p:cNvSpPr/>
          <p:nvPr/>
        </p:nvSpPr>
        <p:spPr>
          <a:xfrm>
            <a:off x="491123" y="6280531"/>
            <a:ext cx="203343" cy="86352"/>
          </a:xfrm>
          <a:custGeom>
            <a:avLst/>
            <a:gdLst/>
            <a:ahLst/>
            <a:cxnLst/>
            <a:rect l="l" t="t" r="r" b="b"/>
            <a:pathLst>
              <a:path w="3134" h="1331" extrusionOk="0">
                <a:moveTo>
                  <a:pt x="1683" y="1"/>
                </a:moveTo>
                <a:cubicBezTo>
                  <a:pt x="1639" y="1"/>
                  <a:pt x="1596" y="11"/>
                  <a:pt x="1556" y="32"/>
                </a:cubicBezTo>
                <a:cubicBezTo>
                  <a:pt x="1501" y="63"/>
                  <a:pt x="1458" y="113"/>
                  <a:pt x="1420" y="164"/>
                </a:cubicBezTo>
                <a:cubicBezTo>
                  <a:pt x="1263" y="375"/>
                  <a:pt x="1168" y="631"/>
                  <a:pt x="1148" y="893"/>
                </a:cubicBezTo>
                <a:cubicBezTo>
                  <a:pt x="1098" y="734"/>
                  <a:pt x="1037" y="572"/>
                  <a:pt x="923" y="447"/>
                </a:cubicBezTo>
                <a:cubicBezTo>
                  <a:pt x="834" y="351"/>
                  <a:pt x="703" y="282"/>
                  <a:pt x="573" y="282"/>
                </a:cubicBezTo>
                <a:cubicBezTo>
                  <a:pt x="538" y="282"/>
                  <a:pt x="503" y="287"/>
                  <a:pt x="470" y="298"/>
                </a:cubicBezTo>
                <a:cubicBezTo>
                  <a:pt x="266" y="361"/>
                  <a:pt x="173" y="589"/>
                  <a:pt x="104" y="790"/>
                </a:cubicBezTo>
                <a:cubicBezTo>
                  <a:pt x="52" y="940"/>
                  <a:pt x="1" y="1109"/>
                  <a:pt x="74" y="1251"/>
                </a:cubicBezTo>
                <a:lnTo>
                  <a:pt x="3027" y="1331"/>
                </a:lnTo>
                <a:cubicBezTo>
                  <a:pt x="3133" y="985"/>
                  <a:pt x="3040" y="586"/>
                  <a:pt x="2793" y="322"/>
                </a:cubicBezTo>
                <a:cubicBezTo>
                  <a:pt x="2718" y="243"/>
                  <a:pt x="2626" y="172"/>
                  <a:pt x="2518" y="152"/>
                </a:cubicBezTo>
                <a:cubicBezTo>
                  <a:pt x="2501" y="150"/>
                  <a:pt x="2484" y="148"/>
                  <a:pt x="2467" y="148"/>
                </a:cubicBezTo>
                <a:cubicBezTo>
                  <a:pt x="2372" y="148"/>
                  <a:pt x="2277" y="191"/>
                  <a:pt x="2235" y="275"/>
                </a:cubicBezTo>
                <a:cubicBezTo>
                  <a:pt x="2182" y="377"/>
                  <a:pt x="2221" y="515"/>
                  <a:pt x="2152" y="607"/>
                </a:cubicBezTo>
                <a:cubicBezTo>
                  <a:pt x="2121" y="447"/>
                  <a:pt x="2086" y="284"/>
                  <a:pt x="1984" y="157"/>
                </a:cubicBezTo>
                <a:cubicBezTo>
                  <a:pt x="1912" y="65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6"/>
          <p:cNvSpPr/>
          <p:nvPr/>
        </p:nvSpPr>
        <p:spPr>
          <a:xfrm>
            <a:off x="651772" y="6356243"/>
            <a:ext cx="203277" cy="86416"/>
          </a:xfrm>
          <a:custGeom>
            <a:avLst/>
            <a:gdLst/>
            <a:ahLst/>
            <a:cxnLst/>
            <a:rect l="l" t="t" r="r" b="b"/>
            <a:pathLst>
              <a:path w="3133" h="1332" extrusionOk="0">
                <a:moveTo>
                  <a:pt x="1683" y="1"/>
                </a:moveTo>
                <a:cubicBezTo>
                  <a:pt x="1638" y="1"/>
                  <a:pt x="1595" y="11"/>
                  <a:pt x="1555" y="33"/>
                </a:cubicBezTo>
                <a:cubicBezTo>
                  <a:pt x="1501" y="62"/>
                  <a:pt x="1456" y="112"/>
                  <a:pt x="1419" y="163"/>
                </a:cubicBezTo>
                <a:cubicBezTo>
                  <a:pt x="1263" y="374"/>
                  <a:pt x="1167" y="630"/>
                  <a:pt x="1148" y="894"/>
                </a:cubicBezTo>
                <a:cubicBezTo>
                  <a:pt x="1096" y="733"/>
                  <a:pt x="1037" y="570"/>
                  <a:pt x="922" y="446"/>
                </a:cubicBezTo>
                <a:cubicBezTo>
                  <a:pt x="833" y="350"/>
                  <a:pt x="703" y="281"/>
                  <a:pt x="572" y="281"/>
                </a:cubicBezTo>
                <a:cubicBezTo>
                  <a:pt x="537" y="281"/>
                  <a:pt x="502" y="286"/>
                  <a:pt x="468" y="297"/>
                </a:cubicBezTo>
                <a:cubicBezTo>
                  <a:pt x="266" y="360"/>
                  <a:pt x="172" y="587"/>
                  <a:pt x="104" y="789"/>
                </a:cubicBezTo>
                <a:cubicBezTo>
                  <a:pt x="52" y="939"/>
                  <a:pt x="1" y="1108"/>
                  <a:pt x="73" y="1249"/>
                </a:cubicBezTo>
                <a:lnTo>
                  <a:pt x="3027" y="1331"/>
                </a:lnTo>
                <a:cubicBezTo>
                  <a:pt x="3133" y="985"/>
                  <a:pt x="3040" y="585"/>
                  <a:pt x="2793" y="322"/>
                </a:cubicBezTo>
                <a:cubicBezTo>
                  <a:pt x="2718" y="242"/>
                  <a:pt x="2625" y="171"/>
                  <a:pt x="2517" y="153"/>
                </a:cubicBezTo>
                <a:cubicBezTo>
                  <a:pt x="2500" y="150"/>
                  <a:pt x="2482" y="148"/>
                  <a:pt x="2464" y="148"/>
                </a:cubicBezTo>
                <a:cubicBezTo>
                  <a:pt x="2370" y="148"/>
                  <a:pt x="2277" y="191"/>
                  <a:pt x="2235" y="274"/>
                </a:cubicBezTo>
                <a:cubicBezTo>
                  <a:pt x="2181" y="376"/>
                  <a:pt x="2221" y="514"/>
                  <a:pt x="2152" y="606"/>
                </a:cubicBezTo>
                <a:cubicBezTo>
                  <a:pt x="2119" y="446"/>
                  <a:pt x="2084" y="283"/>
                  <a:pt x="1984" y="155"/>
                </a:cubicBezTo>
                <a:cubicBezTo>
                  <a:pt x="1912" y="64"/>
                  <a:pt x="1795" y="1"/>
                  <a:pt x="168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6"/>
          <p:cNvSpPr/>
          <p:nvPr/>
        </p:nvSpPr>
        <p:spPr>
          <a:xfrm>
            <a:off x="1110777" y="286472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6"/>
          <p:cNvSpPr/>
          <p:nvPr/>
        </p:nvSpPr>
        <p:spPr>
          <a:xfrm>
            <a:off x="1177537" y="350716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6"/>
          <p:cNvSpPr/>
          <p:nvPr/>
        </p:nvSpPr>
        <p:spPr>
          <a:xfrm>
            <a:off x="11406011" y="2114038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16"/>
          <p:cNvSpPr/>
          <p:nvPr/>
        </p:nvSpPr>
        <p:spPr>
          <a:xfrm>
            <a:off x="11472771" y="2178282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16"/>
          <p:cNvSpPr/>
          <p:nvPr/>
        </p:nvSpPr>
        <p:spPr>
          <a:xfrm>
            <a:off x="11628777" y="3949005"/>
            <a:ext cx="328619" cy="308425"/>
          </a:xfrm>
          <a:custGeom>
            <a:avLst/>
            <a:gdLst/>
            <a:ahLst/>
            <a:cxnLst/>
            <a:rect l="l" t="t" r="r" b="b"/>
            <a:pathLst>
              <a:path w="8245" h="7739" extrusionOk="0">
                <a:moveTo>
                  <a:pt x="4122" y="1"/>
                </a:moveTo>
                <a:cubicBezTo>
                  <a:pt x="3335" y="1"/>
                  <a:pt x="2652" y="475"/>
                  <a:pt x="2377" y="1209"/>
                </a:cubicBezTo>
                <a:lnTo>
                  <a:pt x="2260" y="1518"/>
                </a:lnTo>
                <a:lnTo>
                  <a:pt x="1930" y="1534"/>
                </a:lnTo>
                <a:cubicBezTo>
                  <a:pt x="1146" y="1569"/>
                  <a:pt x="483" y="2076"/>
                  <a:pt x="241" y="2822"/>
                </a:cubicBezTo>
                <a:cubicBezTo>
                  <a:pt x="0" y="3569"/>
                  <a:pt x="240" y="4366"/>
                  <a:pt x="851" y="4855"/>
                </a:cubicBezTo>
                <a:lnTo>
                  <a:pt x="1109" y="5061"/>
                </a:lnTo>
                <a:lnTo>
                  <a:pt x="1021" y="5378"/>
                </a:lnTo>
                <a:cubicBezTo>
                  <a:pt x="865" y="5944"/>
                  <a:pt x="978" y="6536"/>
                  <a:pt x="1335" y="7002"/>
                </a:cubicBezTo>
                <a:cubicBezTo>
                  <a:pt x="1687" y="7463"/>
                  <a:pt x="2242" y="7739"/>
                  <a:pt x="2820" y="7739"/>
                </a:cubicBezTo>
                <a:cubicBezTo>
                  <a:pt x="3186" y="7739"/>
                  <a:pt x="3540" y="7633"/>
                  <a:pt x="3846" y="7431"/>
                </a:cubicBezTo>
                <a:lnTo>
                  <a:pt x="4122" y="7249"/>
                </a:lnTo>
                <a:lnTo>
                  <a:pt x="4397" y="7431"/>
                </a:lnTo>
                <a:cubicBezTo>
                  <a:pt x="4703" y="7631"/>
                  <a:pt x="5059" y="7739"/>
                  <a:pt x="5422" y="7739"/>
                </a:cubicBezTo>
                <a:cubicBezTo>
                  <a:pt x="6000" y="7739"/>
                  <a:pt x="6556" y="7465"/>
                  <a:pt x="6908" y="7002"/>
                </a:cubicBezTo>
                <a:cubicBezTo>
                  <a:pt x="7262" y="6536"/>
                  <a:pt x="7377" y="5944"/>
                  <a:pt x="7221" y="5378"/>
                </a:cubicBezTo>
                <a:lnTo>
                  <a:pt x="7134" y="5061"/>
                </a:lnTo>
                <a:lnTo>
                  <a:pt x="7391" y="4855"/>
                </a:lnTo>
                <a:cubicBezTo>
                  <a:pt x="8005" y="4366"/>
                  <a:pt x="8245" y="3569"/>
                  <a:pt x="8002" y="2822"/>
                </a:cubicBezTo>
                <a:cubicBezTo>
                  <a:pt x="7759" y="2076"/>
                  <a:pt x="7096" y="1572"/>
                  <a:pt x="6312" y="1534"/>
                </a:cubicBezTo>
                <a:lnTo>
                  <a:pt x="5982" y="1518"/>
                </a:lnTo>
                <a:lnTo>
                  <a:pt x="5866" y="1209"/>
                </a:lnTo>
                <a:cubicBezTo>
                  <a:pt x="5591" y="475"/>
                  <a:pt x="4905" y="1"/>
                  <a:pt x="412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16"/>
          <p:cNvSpPr/>
          <p:nvPr/>
        </p:nvSpPr>
        <p:spPr>
          <a:xfrm>
            <a:off x="11695537" y="4013249"/>
            <a:ext cx="195179" cy="180137"/>
          </a:xfrm>
          <a:custGeom>
            <a:avLst/>
            <a:gdLst/>
            <a:ahLst/>
            <a:cxnLst/>
            <a:rect l="l" t="t" r="r" b="b"/>
            <a:pathLst>
              <a:path w="4897" h="4520" extrusionOk="0">
                <a:moveTo>
                  <a:pt x="2447" y="1"/>
                </a:moveTo>
                <a:cubicBezTo>
                  <a:pt x="2349" y="1"/>
                  <a:pt x="2252" y="56"/>
                  <a:pt x="2212" y="166"/>
                </a:cubicBezTo>
                <a:lnTo>
                  <a:pt x="1782" y="1309"/>
                </a:lnTo>
                <a:cubicBezTo>
                  <a:pt x="1744" y="1406"/>
                  <a:pt x="1656" y="1470"/>
                  <a:pt x="1553" y="1474"/>
                </a:cubicBezTo>
                <a:lnTo>
                  <a:pt x="332" y="1531"/>
                </a:lnTo>
                <a:cubicBezTo>
                  <a:pt x="96" y="1543"/>
                  <a:pt x="1" y="1840"/>
                  <a:pt x="184" y="1987"/>
                </a:cubicBezTo>
                <a:lnTo>
                  <a:pt x="1140" y="2750"/>
                </a:lnTo>
                <a:cubicBezTo>
                  <a:pt x="1219" y="2814"/>
                  <a:pt x="1253" y="2918"/>
                  <a:pt x="1226" y="3017"/>
                </a:cubicBezTo>
                <a:lnTo>
                  <a:pt x="901" y="4196"/>
                </a:lnTo>
                <a:cubicBezTo>
                  <a:pt x="853" y="4371"/>
                  <a:pt x="992" y="4519"/>
                  <a:pt x="1148" y="4519"/>
                </a:cubicBezTo>
                <a:cubicBezTo>
                  <a:pt x="1195" y="4519"/>
                  <a:pt x="1243" y="4506"/>
                  <a:pt x="1288" y="4476"/>
                </a:cubicBezTo>
                <a:lnTo>
                  <a:pt x="2308" y="3803"/>
                </a:lnTo>
                <a:cubicBezTo>
                  <a:pt x="2351" y="3775"/>
                  <a:pt x="2400" y="3761"/>
                  <a:pt x="2449" y="3761"/>
                </a:cubicBezTo>
                <a:cubicBezTo>
                  <a:pt x="2498" y="3761"/>
                  <a:pt x="2547" y="3775"/>
                  <a:pt x="2589" y="3803"/>
                </a:cubicBezTo>
                <a:lnTo>
                  <a:pt x="3611" y="4476"/>
                </a:lnTo>
                <a:cubicBezTo>
                  <a:pt x="3656" y="4506"/>
                  <a:pt x="3704" y="4520"/>
                  <a:pt x="3751" y="4520"/>
                </a:cubicBezTo>
                <a:cubicBezTo>
                  <a:pt x="3906" y="4520"/>
                  <a:pt x="4045" y="4371"/>
                  <a:pt x="3998" y="4196"/>
                </a:cubicBezTo>
                <a:lnTo>
                  <a:pt x="3673" y="3017"/>
                </a:lnTo>
                <a:cubicBezTo>
                  <a:pt x="3645" y="2920"/>
                  <a:pt x="3680" y="2814"/>
                  <a:pt x="3759" y="2750"/>
                </a:cubicBezTo>
                <a:lnTo>
                  <a:pt x="4713" y="1987"/>
                </a:lnTo>
                <a:cubicBezTo>
                  <a:pt x="4897" y="1838"/>
                  <a:pt x="4800" y="1542"/>
                  <a:pt x="4565" y="1531"/>
                </a:cubicBezTo>
                <a:lnTo>
                  <a:pt x="3344" y="1474"/>
                </a:lnTo>
                <a:cubicBezTo>
                  <a:pt x="3243" y="1470"/>
                  <a:pt x="3152" y="1404"/>
                  <a:pt x="3117" y="1309"/>
                </a:cubicBezTo>
                <a:lnTo>
                  <a:pt x="2687" y="166"/>
                </a:lnTo>
                <a:cubicBezTo>
                  <a:pt x="2644" y="56"/>
                  <a:pt x="2545" y="1"/>
                  <a:pt x="24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16"/>
          <p:cNvSpPr/>
          <p:nvPr/>
        </p:nvSpPr>
        <p:spPr>
          <a:xfrm>
            <a:off x="7095851" y="6390591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16"/>
          <p:cNvSpPr/>
          <p:nvPr/>
        </p:nvSpPr>
        <p:spPr>
          <a:xfrm>
            <a:off x="11405985" y="2718624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16"/>
          <p:cNvSpPr/>
          <p:nvPr/>
        </p:nvSpPr>
        <p:spPr>
          <a:xfrm>
            <a:off x="-696349" y="3620457"/>
            <a:ext cx="1390127" cy="710368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16"/>
          <p:cNvSpPr/>
          <p:nvPr/>
        </p:nvSpPr>
        <p:spPr>
          <a:xfrm>
            <a:off x="11278617" y="14710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600741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17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886" name="Google Shape;886;p17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8" name="Google Shape;888;p17"/>
          <p:cNvSpPr txBox="1">
            <a:spLocks noGrp="1"/>
          </p:cNvSpPr>
          <p:nvPr>
            <p:ph type="subTitle" idx="1"/>
          </p:nvPr>
        </p:nvSpPr>
        <p:spPr>
          <a:xfrm rot="262">
            <a:off x="1931011" y="2501499"/>
            <a:ext cx="52452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7"/>
          <p:cNvSpPr txBox="1">
            <a:spLocks noGrp="1"/>
          </p:cNvSpPr>
          <p:nvPr>
            <p:ph type="title" hasCustomPrompt="1"/>
          </p:nvPr>
        </p:nvSpPr>
        <p:spPr>
          <a:xfrm>
            <a:off x="7310133" y="969500"/>
            <a:ext cx="2951200" cy="2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90" name="Google Shape;890;p17"/>
          <p:cNvGrpSpPr/>
          <p:nvPr/>
        </p:nvGrpSpPr>
        <p:grpSpPr>
          <a:xfrm>
            <a:off x="-264218" y="411571"/>
            <a:ext cx="12649340" cy="7614675"/>
            <a:chOff x="-198164" y="308678"/>
            <a:chExt cx="9487005" cy="5711006"/>
          </a:xfrm>
        </p:grpSpPr>
        <p:grpSp>
          <p:nvGrpSpPr>
            <p:cNvPr id="891" name="Google Shape;891;p17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892" name="Google Shape;892;p1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1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1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1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1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1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1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1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1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1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1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1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1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1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1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5" name="Google Shape;915;p17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916" name="Google Shape;916;p1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1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1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1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1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1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1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1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1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1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1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1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1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1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1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1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1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1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1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1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1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1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1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1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1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1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1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1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1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47" name="Google Shape;947;p17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948" name="Google Shape;948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0" name="Google Shape;950;p17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951" name="Google Shape;951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3" name="Google Shape;953;p17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954" name="Google Shape;954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17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957" name="Google Shape;957;p1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959" name="Google Shape;959;p17"/>
          <p:cNvSpPr txBox="1">
            <a:spLocks noGrp="1"/>
          </p:cNvSpPr>
          <p:nvPr>
            <p:ph type="title" idx="2"/>
          </p:nvPr>
        </p:nvSpPr>
        <p:spPr>
          <a:xfrm>
            <a:off x="1930667" y="969500"/>
            <a:ext cx="5245200" cy="14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98902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18"/>
          <p:cNvGrpSpPr/>
          <p:nvPr/>
        </p:nvGrpSpPr>
        <p:grpSpPr>
          <a:xfrm rot="10800000" flipH="1">
            <a:off x="36" y="4"/>
            <a:ext cx="12191965" cy="6887888"/>
            <a:chOff x="27" y="3"/>
            <a:chExt cx="9143974" cy="5165916"/>
          </a:xfrm>
        </p:grpSpPr>
        <p:sp>
          <p:nvSpPr>
            <p:cNvPr id="962" name="Google Shape;962;p18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4" name="Google Shape;964;p18"/>
          <p:cNvSpPr txBox="1">
            <a:spLocks noGrp="1"/>
          </p:cNvSpPr>
          <p:nvPr>
            <p:ph type="subTitle" idx="1"/>
          </p:nvPr>
        </p:nvSpPr>
        <p:spPr>
          <a:xfrm rot="238">
            <a:off x="3204213" y="4889133"/>
            <a:ext cx="57840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8"/>
          <p:cNvSpPr txBox="1">
            <a:spLocks noGrp="1"/>
          </p:cNvSpPr>
          <p:nvPr>
            <p:ph type="title" hasCustomPrompt="1"/>
          </p:nvPr>
        </p:nvSpPr>
        <p:spPr>
          <a:xfrm>
            <a:off x="4620600" y="1357867"/>
            <a:ext cx="2951200" cy="2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6" name="Google Shape;966;p18"/>
          <p:cNvSpPr txBox="1">
            <a:spLocks noGrp="1"/>
          </p:cNvSpPr>
          <p:nvPr>
            <p:ph type="title" idx="2"/>
          </p:nvPr>
        </p:nvSpPr>
        <p:spPr>
          <a:xfrm>
            <a:off x="3203833" y="3357133"/>
            <a:ext cx="5784000" cy="144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967" name="Google Shape;967;p18"/>
          <p:cNvGrpSpPr/>
          <p:nvPr/>
        </p:nvGrpSpPr>
        <p:grpSpPr>
          <a:xfrm>
            <a:off x="-111059" y="3357138"/>
            <a:ext cx="12395019" cy="4414239"/>
            <a:chOff x="-83294" y="2517853"/>
            <a:chExt cx="9296264" cy="3310679"/>
          </a:xfrm>
        </p:grpSpPr>
        <p:grpSp>
          <p:nvGrpSpPr>
            <p:cNvPr id="968" name="Google Shape;968;p18"/>
            <p:cNvGrpSpPr/>
            <p:nvPr/>
          </p:nvGrpSpPr>
          <p:grpSpPr>
            <a:xfrm>
              <a:off x="5227578" y="4472158"/>
              <a:ext cx="3985391" cy="1356364"/>
              <a:chOff x="715728" y="1849983"/>
              <a:chExt cx="3985391" cy="1356364"/>
            </a:xfrm>
          </p:grpSpPr>
          <p:sp>
            <p:nvSpPr>
              <p:cNvPr id="969" name="Google Shape;969;p18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18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18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18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18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18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18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18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18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18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18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18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18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8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8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8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8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8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8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92" name="Google Shape;992;p18"/>
            <p:cNvGrpSpPr/>
            <p:nvPr/>
          </p:nvGrpSpPr>
          <p:grpSpPr>
            <a:xfrm>
              <a:off x="-83294" y="4398570"/>
              <a:ext cx="4543534" cy="1429961"/>
              <a:chOff x="-1192669" y="1924020"/>
              <a:chExt cx="4543534" cy="1429961"/>
            </a:xfrm>
          </p:grpSpPr>
          <p:sp>
            <p:nvSpPr>
              <p:cNvPr id="993" name="Google Shape;993;p1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4" name="Google Shape;1024;p18"/>
            <p:cNvGrpSpPr/>
            <p:nvPr/>
          </p:nvGrpSpPr>
          <p:grpSpPr>
            <a:xfrm>
              <a:off x="8547233" y="3278903"/>
              <a:ext cx="246464" cy="231319"/>
              <a:chOff x="5946283" y="1650903"/>
              <a:chExt cx="246464" cy="231319"/>
            </a:xfrm>
          </p:grpSpPr>
          <p:sp>
            <p:nvSpPr>
              <p:cNvPr id="1025" name="Google Shape;1025;p1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7" name="Google Shape;1027;p18"/>
            <p:cNvGrpSpPr/>
            <p:nvPr/>
          </p:nvGrpSpPr>
          <p:grpSpPr>
            <a:xfrm>
              <a:off x="473533" y="2517853"/>
              <a:ext cx="246464" cy="231319"/>
              <a:chOff x="5946283" y="1650903"/>
              <a:chExt cx="246464" cy="231319"/>
            </a:xfrm>
          </p:grpSpPr>
          <p:sp>
            <p:nvSpPr>
              <p:cNvPr id="1028" name="Google Shape;1028;p1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30" name="Google Shape;1030;p18"/>
            <p:cNvGrpSpPr/>
            <p:nvPr/>
          </p:nvGrpSpPr>
          <p:grpSpPr>
            <a:xfrm>
              <a:off x="8151201" y="4072201"/>
              <a:ext cx="444944" cy="688498"/>
              <a:chOff x="7706772" y="521151"/>
              <a:chExt cx="268136" cy="414933"/>
            </a:xfrm>
          </p:grpSpPr>
          <p:sp>
            <p:nvSpPr>
              <p:cNvPr id="1031" name="Google Shape;1031;p18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84533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9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19"/>
          <p:cNvSpPr/>
          <p:nvPr/>
        </p:nvSpPr>
        <p:spPr>
          <a:xfrm>
            <a:off x="9106923" y="4840887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1" name="Google Shape;1041;p19"/>
          <p:cNvGrpSpPr/>
          <p:nvPr/>
        </p:nvGrpSpPr>
        <p:grpSpPr>
          <a:xfrm>
            <a:off x="3830366" y="5635338"/>
            <a:ext cx="8695061" cy="2959225"/>
            <a:chOff x="715728" y="1849983"/>
            <a:chExt cx="3985391" cy="1356364"/>
          </a:xfrm>
        </p:grpSpPr>
        <p:sp>
          <p:nvSpPr>
            <p:cNvPr id="1042" name="Google Shape;1042;p19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5" name="Google Shape;1065;p19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066" name="Google Shape;1066;p19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7" name="Google Shape;1097;p19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98" name="Google Shape;1098;p19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099" name="Google Shape;1099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1" name="Google Shape;1101;p19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102" name="Google Shape;1102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4" name="Google Shape;1104;p19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105" name="Google Shape;1105;p19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1856960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88901" y="-52"/>
            <a:ext cx="12571964" cy="9001547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3196567" y="4630217"/>
            <a:ext cx="57988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2066500" y="1317984"/>
            <a:ext cx="8059200" cy="351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511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2A7834-A7E7-4979-A1CE-395C0B7F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820D9F-9ABF-4358-A236-A553B055A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1E2980-88EA-41B1-8689-37583CF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D56A80-5719-404F-86EC-C7A14B5E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F12CDA-E115-40D5-AE7A-03383F87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7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21"/>
          <p:cNvSpPr txBox="1">
            <a:spLocks noGrp="1"/>
          </p:cNvSpPr>
          <p:nvPr>
            <p:ph type="subTitle" idx="1"/>
          </p:nvPr>
        </p:nvSpPr>
        <p:spPr>
          <a:xfrm>
            <a:off x="960000" y="3312451"/>
            <a:ext cx="4751200" cy="10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1"/>
          <p:cNvSpPr txBox="1">
            <a:spLocks noGrp="1"/>
          </p:cNvSpPr>
          <p:nvPr>
            <p:ph type="title"/>
          </p:nvPr>
        </p:nvSpPr>
        <p:spPr>
          <a:xfrm>
            <a:off x="960000" y="2453951"/>
            <a:ext cx="4751200" cy="8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06" name="Google Shape;1206;p21"/>
          <p:cNvGrpSpPr/>
          <p:nvPr/>
        </p:nvGrpSpPr>
        <p:grpSpPr>
          <a:xfrm>
            <a:off x="3864693" y="4693244"/>
            <a:ext cx="8435745" cy="2870971"/>
            <a:chOff x="715728" y="1849983"/>
            <a:chExt cx="3985391" cy="1356364"/>
          </a:xfrm>
        </p:grpSpPr>
        <p:sp>
          <p:nvSpPr>
            <p:cNvPr id="1207" name="Google Shape;1207;p21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0" name="Google Shape;1230;p21"/>
          <p:cNvGrpSpPr/>
          <p:nvPr/>
        </p:nvGrpSpPr>
        <p:grpSpPr>
          <a:xfrm>
            <a:off x="-174748" y="4849957"/>
            <a:ext cx="9617147" cy="3026752"/>
            <a:chOff x="-1192669" y="1924020"/>
            <a:chExt cx="4543534" cy="1429961"/>
          </a:xfrm>
        </p:grpSpPr>
        <p:sp>
          <p:nvSpPr>
            <p:cNvPr id="1231" name="Google Shape;1231;p21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2" name="Google Shape;1262;p21"/>
          <p:cNvGrpSpPr/>
          <p:nvPr/>
        </p:nvGrpSpPr>
        <p:grpSpPr>
          <a:xfrm>
            <a:off x="284778" y="430289"/>
            <a:ext cx="11705812" cy="5256763"/>
            <a:chOff x="213583" y="322717"/>
            <a:chExt cx="8779359" cy="3942572"/>
          </a:xfrm>
        </p:grpSpPr>
        <p:grpSp>
          <p:nvGrpSpPr>
            <p:cNvPr id="1263" name="Google Shape;1263;p21"/>
            <p:cNvGrpSpPr/>
            <p:nvPr/>
          </p:nvGrpSpPr>
          <p:grpSpPr>
            <a:xfrm>
              <a:off x="7561986" y="2461773"/>
              <a:ext cx="1283896" cy="640564"/>
              <a:chOff x="3928210" y="1337178"/>
              <a:chExt cx="913545" cy="455852"/>
            </a:xfrm>
          </p:grpSpPr>
          <p:sp>
            <p:nvSpPr>
              <p:cNvPr id="1264" name="Google Shape;1264;p21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21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21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21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21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69" name="Google Shape;1269;p21"/>
            <p:cNvGrpSpPr/>
            <p:nvPr/>
          </p:nvGrpSpPr>
          <p:grpSpPr>
            <a:xfrm>
              <a:off x="8327142" y="540012"/>
              <a:ext cx="665800" cy="547990"/>
              <a:chOff x="6522431" y="1681510"/>
              <a:chExt cx="420647" cy="346216"/>
            </a:xfrm>
          </p:grpSpPr>
          <p:sp>
            <p:nvSpPr>
              <p:cNvPr id="1270" name="Google Shape;1270;p21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21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21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21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21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21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21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21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21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21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21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21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21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21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21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21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21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21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21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21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21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21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2" name="Google Shape;1292;p21"/>
            <p:cNvGrpSpPr/>
            <p:nvPr/>
          </p:nvGrpSpPr>
          <p:grpSpPr>
            <a:xfrm>
              <a:off x="8488808" y="1894803"/>
              <a:ext cx="246464" cy="231319"/>
              <a:chOff x="5946283" y="1650903"/>
              <a:chExt cx="246464" cy="231319"/>
            </a:xfrm>
          </p:grpSpPr>
          <p:sp>
            <p:nvSpPr>
              <p:cNvPr id="1293" name="Google Shape;1293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95" name="Google Shape;1295;p21"/>
            <p:cNvSpPr/>
            <p:nvPr/>
          </p:nvSpPr>
          <p:spPr>
            <a:xfrm>
              <a:off x="1064837" y="350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96" name="Google Shape;1296;p21"/>
            <p:cNvGrpSpPr/>
            <p:nvPr/>
          </p:nvGrpSpPr>
          <p:grpSpPr>
            <a:xfrm>
              <a:off x="3367467" y="3569545"/>
              <a:ext cx="634909" cy="695744"/>
              <a:chOff x="7969377" y="2856516"/>
              <a:chExt cx="402682" cy="441266"/>
            </a:xfrm>
          </p:grpSpPr>
          <p:sp>
            <p:nvSpPr>
              <p:cNvPr id="1297" name="Google Shape;1297;p21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21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21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21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21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21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21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21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21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21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21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" name="Google Shape;1308;p21"/>
            <p:cNvGrpSpPr/>
            <p:nvPr/>
          </p:nvGrpSpPr>
          <p:grpSpPr>
            <a:xfrm>
              <a:off x="494908" y="1060128"/>
              <a:ext cx="246464" cy="231319"/>
              <a:chOff x="5946283" y="1650903"/>
              <a:chExt cx="246464" cy="231319"/>
            </a:xfrm>
          </p:grpSpPr>
          <p:sp>
            <p:nvSpPr>
              <p:cNvPr id="1309" name="Google Shape;1309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1" name="Google Shape;1311;p21"/>
            <p:cNvGrpSpPr/>
            <p:nvPr/>
          </p:nvGrpSpPr>
          <p:grpSpPr>
            <a:xfrm>
              <a:off x="213583" y="1596228"/>
              <a:ext cx="246464" cy="231319"/>
              <a:chOff x="5946283" y="1650903"/>
              <a:chExt cx="246464" cy="231319"/>
            </a:xfrm>
          </p:grpSpPr>
          <p:sp>
            <p:nvSpPr>
              <p:cNvPr id="1312" name="Google Shape;1312;p21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21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14" name="Google Shape;1314;p21"/>
            <p:cNvSpPr/>
            <p:nvPr/>
          </p:nvSpPr>
          <p:spPr>
            <a:xfrm>
              <a:off x="6530562" y="322717"/>
              <a:ext cx="1072399" cy="548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169051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2"/>
          <p:cNvSpPr txBox="1">
            <a:spLocks noGrp="1"/>
          </p:cNvSpPr>
          <p:nvPr>
            <p:ph type="subTitle" idx="1"/>
          </p:nvPr>
        </p:nvSpPr>
        <p:spPr>
          <a:xfrm>
            <a:off x="6480800" y="3344200"/>
            <a:ext cx="47512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22"/>
          <p:cNvSpPr txBox="1">
            <a:spLocks noGrp="1"/>
          </p:cNvSpPr>
          <p:nvPr>
            <p:ph type="title"/>
          </p:nvPr>
        </p:nvSpPr>
        <p:spPr>
          <a:xfrm>
            <a:off x="6480800" y="2450633"/>
            <a:ext cx="4751200" cy="8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18" name="Google Shape;1318;p22"/>
          <p:cNvGrpSpPr/>
          <p:nvPr/>
        </p:nvGrpSpPr>
        <p:grpSpPr>
          <a:xfrm>
            <a:off x="-35360" y="4797193"/>
            <a:ext cx="12307213" cy="2681616"/>
            <a:chOff x="-26520" y="3597895"/>
            <a:chExt cx="9230410" cy="2011212"/>
          </a:xfrm>
        </p:grpSpPr>
        <p:grpSp>
          <p:nvGrpSpPr>
            <p:cNvPr id="1319" name="Google Shape;1319;p22"/>
            <p:cNvGrpSpPr/>
            <p:nvPr/>
          </p:nvGrpSpPr>
          <p:grpSpPr>
            <a:xfrm>
              <a:off x="-26520" y="3597895"/>
              <a:ext cx="7357159" cy="2011212"/>
              <a:chOff x="626075" y="3657856"/>
              <a:chExt cx="5447326" cy="1489235"/>
            </a:xfrm>
          </p:grpSpPr>
          <p:sp>
            <p:nvSpPr>
              <p:cNvPr id="1320" name="Google Shape;1320;p22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22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22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22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22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22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22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22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22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22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22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22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22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22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22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22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22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8" name="Google Shape;1348;p22"/>
            <p:cNvGrpSpPr/>
            <p:nvPr/>
          </p:nvGrpSpPr>
          <p:grpSpPr>
            <a:xfrm>
              <a:off x="4929899" y="4191982"/>
              <a:ext cx="4273991" cy="1334434"/>
              <a:chOff x="2132353" y="3387432"/>
              <a:chExt cx="3764636" cy="1175402"/>
            </a:xfrm>
          </p:grpSpPr>
          <p:sp>
            <p:nvSpPr>
              <p:cNvPr id="1349" name="Google Shape;1349;p22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22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22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22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22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22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22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22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22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22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22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22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22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22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22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22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5" name="Google Shape;1365;p22"/>
          <p:cNvGrpSpPr/>
          <p:nvPr/>
        </p:nvGrpSpPr>
        <p:grpSpPr>
          <a:xfrm>
            <a:off x="103417" y="261638"/>
            <a:ext cx="11847945" cy="4551716"/>
            <a:chOff x="77562" y="196228"/>
            <a:chExt cx="8885959" cy="3413787"/>
          </a:xfrm>
        </p:grpSpPr>
        <p:grpSp>
          <p:nvGrpSpPr>
            <p:cNvPr id="1366" name="Google Shape;1366;p22"/>
            <p:cNvGrpSpPr/>
            <p:nvPr/>
          </p:nvGrpSpPr>
          <p:grpSpPr>
            <a:xfrm>
              <a:off x="5606558" y="196228"/>
              <a:ext cx="246464" cy="231319"/>
              <a:chOff x="5946283" y="1650903"/>
              <a:chExt cx="246464" cy="231319"/>
            </a:xfrm>
          </p:grpSpPr>
          <p:sp>
            <p:nvSpPr>
              <p:cNvPr id="1367" name="Google Shape;1367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9" name="Google Shape;1369;p22"/>
            <p:cNvGrpSpPr/>
            <p:nvPr/>
          </p:nvGrpSpPr>
          <p:grpSpPr>
            <a:xfrm>
              <a:off x="234808" y="1463528"/>
              <a:ext cx="246464" cy="231319"/>
              <a:chOff x="5946283" y="1650903"/>
              <a:chExt cx="246464" cy="231319"/>
            </a:xfrm>
          </p:grpSpPr>
          <p:sp>
            <p:nvSpPr>
              <p:cNvPr id="1370" name="Google Shape;1370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" name="Google Shape;1372;p22"/>
            <p:cNvGrpSpPr/>
            <p:nvPr/>
          </p:nvGrpSpPr>
          <p:grpSpPr>
            <a:xfrm>
              <a:off x="2405808" y="196228"/>
              <a:ext cx="246464" cy="231319"/>
              <a:chOff x="5946283" y="1650903"/>
              <a:chExt cx="246464" cy="231319"/>
            </a:xfrm>
          </p:grpSpPr>
          <p:sp>
            <p:nvSpPr>
              <p:cNvPr id="1373" name="Google Shape;1373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" name="Google Shape;1375;p22"/>
            <p:cNvGrpSpPr/>
            <p:nvPr/>
          </p:nvGrpSpPr>
          <p:grpSpPr>
            <a:xfrm>
              <a:off x="8717058" y="3255003"/>
              <a:ext cx="246464" cy="231319"/>
              <a:chOff x="5946283" y="1650903"/>
              <a:chExt cx="246464" cy="231319"/>
            </a:xfrm>
          </p:grpSpPr>
          <p:sp>
            <p:nvSpPr>
              <p:cNvPr id="1376" name="Google Shape;1376;p22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22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8" name="Google Shape;1378;p22"/>
            <p:cNvSpPr/>
            <p:nvPr/>
          </p:nvSpPr>
          <p:spPr>
            <a:xfrm>
              <a:off x="1526637" y="483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3904609" y="3026088"/>
              <a:ext cx="1142695" cy="583928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77562" y="21418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6505208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23"/>
          <p:cNvSpPr txBox="1">
            <a:spLocks noGrp="1"/>
          </p:cNvSpPr>
          <p:nvPr>
            <p:ph type="subTitle" idx="1"/>
          </p:nvPr>
        </p:nvSpPr>
        <p:spPr>
          <a:xfrm>
            <a:off x="960000" y="3580167"/>
            <a:ext cx="4624800" cy="109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23"/>
          <p:cNvSpPr txBox="1">
            <a:spLocks noGrp="1"/>
          </p:cNvSpPr>
          <p:nvPr>
            <p:ph type="title"/>
          </p:nvPr>
        </p:nvSpPr>
        <p:spPr>
          <a:xfrm>
            <a:off x="960016" y="2183000"/>
            <a:ext cx="4624800" cy="149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23"/>
          <p:cNvSpPr>
            <a:spLocks noGrp="1"/>
          </p:cNvSpPr>
          <p:nvPr>
            <p:ph type="pic" idx="2"/>
          </p:nvPr>
        </p:nvSpPr>
        <p:spPr>
          <a:xfrm>
            <a:off x="5872032" y="1305433"/>
            <a:ext cx="5359968" cy="4247136"/>
          </a:xfrm>
          <a:prstGeom prst="cloud">
            <a:avLst/>
          </a:prstGeom>
          <a:noFill/>
          <a:ln w="1143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sp>
      <p:grpSp>
        <p:nvGrpSpPr>
          <p:cNvPr id="1385" name="Google Shape;1385;p23"/>
          <p:cNvGrpSpPr/>
          <p:nvPr/>
        </p:nvGrpSpPr>
        <p:grpSpPr>
          <a:xfrm>
            <a:off x="-368952" y="411571"/>
            <a:ext cx="12965331" cy="7817019"/>
            <a:chOff x="-276714" y="308678"/>
            <a:chExt cx="9723998" cy="5862764"/>
          </a:xfrm>
        </p:grpSpPr>
        <p:grpSp>
          <p:nvGrpSpPr>
            <p:cNvPr id="1386" name="Google Shape;1386;p23"/>
            <p:cNvGrpSpPr/>
            <p:nvPr/>
          </p:nvGrpSpPr>
          <p:grpSpPr>
            <a:xfrm>
              <a:off x="314433" y="3158378"/>
              <a:ext cx="246464" cy="231319"/>
              <a:chOff x="5946283" y="1650903"/>
              <a:chExt cx="246464" cy="231319"/>
            </a:xfrm>
          </p:grpSpPr>
          <p:sp>
            <p:nvSpPr>
              <p:cNvPr id="1387" name="Google Shape;138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9" name="Google Shape;1389;p23"/>
            <p:cNvSpPr/>
            <p:nvPr/>
          </p:nvSpPr>
          <p:spPr>
            <a:xfrm>
              <a:off x="7974903" y="3752259"/>
              <a:ext cx="1472381" cy="1896859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1961912" y="3862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91" name="Google Shape;1391;p23"/>
            <p:cNvGrpSpPr/>
            <p:nvPr/>
          </p:nvGrpSpPr>
          <p:grpSpPr>
            <a:xfrm>
              <a:off x="-276714" y="3966299"/>
              <a:ext cx="7006583" cy="2205143"/>
              <a:chOff x="-1192669" y="1924020"/>
              <a:chExt cx="4543534" cy="1429961"/>
            </a:xfrm>
          </p:grpSpPr>
          <p:sp>
            <p:nvSpPr>
              <p:cNvPr id="1392" name="Google Shape;1392;p23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23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23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23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23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23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23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23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23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23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23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23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23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23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23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23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23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23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3" name="Google Shape;1423;p23"/>
            <p:cNvGrpSpPr/>
            <p:nvPr/>
          </p:nvGrpSpPr>
          <p:grpSpPr>
            <a:xfrm>
              <a:off x="6577933" y="308678"/>
              <a:ext cx="246464" cy="231319"/>
              <a:chOff x="5946283" y="1650903"/>
              <a:chExt cx="246464" cy="231319"/>
            </a:xfrm>
          </p:grpSpPr>
          <p:sp>
            <p:nvSpPr>
              <p:cNvPr id="1424" name="Google Shape;1424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6" name="Google Shape;1426;p23"/>
            <p:cNvGrpSpPr/>
            <p:nvPr/>
          </p:nvGrpSpPr>
          <p:grpSpPr>
            <a:xfrm>
              <a:off x="8639433" y="1650903"/>
              <a:ext cx="246464" cy="231319"/>
              <a:chOff x="5946283" y="1650903"/>
              <a:chExt cx="246464" cy="231319"/>
            </a:xfrm>
          </p:grpSpPr>
          <p:sp>
            <p:nvSpPr>
              <p:cNvPr id="1427" name="Google Shape;1427;p2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2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23"/>
            <p:cNvSpPr/>
            <p:nvPr/>
          </p:nvSpPr>
          <p:spPr>
            <a:xfrm>
              <a:off x="8342187" y="811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3155549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314503" y="33994"/>
            <a:ext cx="13251161" cy="8019969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068615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1307344" y="4753654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3830366" y="6143338"/>
            <a:ext cx="8695061" cy="2959225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059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26"/>
          <p:cNvSpPr txBox="1">
            <a:spLocks noGrp="1"/>
          </p:cNvSpPr>
          <p:nvPr>
            <p:ph type="subTitle" idx="1"/>
          </p:nvPr>
        </p:nvSpPr>
        <p:spPr>
          <a:xfrm>
            <a:off x="960000" y="5292005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2" name="Google Shape;1632;p26"/>
          <p:cNvSpPr txBox="1">
            <a:spLocks noGrp="1"/>
          </p:cNvSpPr>
          <p:nvPr>
            <p:ph type="subTitle" idx="2"/>
          </p:nvPr>
        </p:nvSpPr>
        <p:spPr>
          <a:xfrm>
            <a:off x="4571804" y="5291989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3" name="Google Shape;1633;p26"/>
          <p:cNvSpPr txBox="1">
            <a:spLocks noGrp="1"/>
          </p:cNvSpPr>
          <p:nvPr>
            <p:ph type="subTitle" idx="3"/>
          </p:nvPr>
        </p:nvSpPr>
        <p:spPr>
          <a:xfrm>
            <a:off x="8183592" y="5292005"/>
            <a:ext cx="304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p26"/>
          <p:cNvSpPr txBox="1">
            <a:spLocks noGrp="1"/>
          </p:cNvSpPr>
          <p:nvPr>
            <p:ph type="subTitle" idx="4"/>
          </p:nvPr>
        </p:nvSpPr>
        <p:spPr>
          <a:xfrm>
            <a:off x="9600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5" name="Google Shape;1635;p26"/>
          <p:cNvSpPr txBox="1">
            <a:spLocks noGrp="1"/>
          </p:cNvSpPr>
          <p:nvPr>
            <p:ph type="subTitle" idx="5"/>
          </p:nvPr>
        </p:nvSpPr>
        <p:spPr>
          <a:xfrm>
            <a:off x="45718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6" name="Google Shape;1636;p26"/>
          <p:cNvSpPr txBox="1">
            <a:spLocks noGrp="1"/>
          </p:cNvSpPr>
          <p:nvPr>
            <p:ph type="subTitle" idx="6"/>
          </p:nvPr>
        </p:nvSpPr>
        <p:spPr>
          <a:xfrm>
            <a:off x="8183600" y="2615333"/>
            <a:ext cx="304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37" name="Google Shape;1637;p26"/>
          <p:cNvSpPr txBox="1">
            <a:spLocks noGrp="1"/>
          </p:cNvSpPr>
          <p:nvPr>
            <p:ph type="subTitle" idx="7"/>
          </p:nvPr>
        </p:nvSpPr>
        <p:spPr>
          <a:xfrm>
            <a:off x="960000" y="1801167"/>
            <a:ext cx="102720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8" name="Google Shape;1638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639" name="Google Shape;1639;p26"/>
          <p:cNvGrpSpPr/>
          <p:nvPr/>
        </p:nvGrpSpPr>
        <p:grpSpPr>
          <a:xfrm>
            <a:off x="-18" y="137976"/>
            <a:ext cx="12618575" cy="8019923"/>
            <a:chOff x="-14" y="103482"/>
            <a:chExt cx="9463931" cy="6014942"/>
          </a:xfrm>
        </p:grpSpPr>
        <p:sp>
          <p:nvSpPr>
            <p:cNvPr id="1640" name="Google Shape;1640;p26"/>
            <p:cNvSpPr/>
            <p:nvPr/>
          </p:nvSpPr>
          <p:spPr>
            <a:xfrm>
              <a:off x="96812" y="1743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6"/>
            <p:cNvSpPr/>
            <p:nvPr/>
          </p:nvSpPr>
          <p:spPr>
            <a:xfrm>
              <a:off x="8176551" y="3968998"/>
              <a:ext cx="1156048" cy="1489205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2" name="Google Shape;1642;p26"/>
            <p:cNvGrpSpPr/>
            <p:nvPr/>
          </p:nvGrpSpPr>
          <p:grpSpPr>
            <a:xfrm>
              <a:off x="96808" y="2510803"/>
              <a:ext cx="246464" cy="231319"/>
              <a:chOff x="5946283" y="1650903"/>
              <a:chExt cx="246464" cy="231319"/>
            </a:xfrm>
          </p:grpSpPr>
          <p:sp>
            <p:nvSpPr>
              <p:cNvPr id="1643" name="Google Shape;164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4" name="Google Shape;164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5" name="Google Shape;1645;p26"/>
            <p:cNvGrpSpPr/>
            <p:nvPr/>
          </p:nvGrpSpPr>
          <p:grpSpPr>
            <a:xfrm>
              <a:off x="-14" y="4629189"/>
              <a:ext cx="9143881" cy="1489235"/>
              <a:chOff x="626075" y="3657856"/>
              <a:chExt cx="5447326" cy="1489235"/>
            </a:xfrm>
          </p:grpSpPr>
          <p:sp>
            <p:nvSpPr>
              <p:cNvPr id="1646" name="Google Shape;1646;p26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26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8" name="Google Shape;1648;p26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26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26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26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26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26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26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26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26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26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26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26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26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26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26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26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26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26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26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26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26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26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26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26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26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26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4" name="Google Shape;1674;p26"/>
            <p:cNvGrpSpPr/>
            <p:nvPr/>
          </p:nvGrpSpPr>
          <p:grpSpPr>
            <a:xfrm>
              <a:off x="187149" y="4333098"/>
              <a:ext cx="578573" cy="634011"/>
              <a:chOff x="7969377" y="2856516"/>
              <a:chExt cx="402682" cy="441266"/>
            </a:xfrm>
          </p:grpSpPr>
          <p:sp>
            <p:nvSpPr>
              <p:cNvPr id="1675" name="Google Shape;1675;p26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26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26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26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26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26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26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26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26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26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26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6" name="Google Shape;1686;p26"/>
            <p:cNvGrpSpPr/>
            <p:nvPr/>
          </p:nvGrpSpPr>
          <p:grpSpPr>
            <a:xfrm>
              <a:off x="218883" y="3346578"/>
              <a:ext cx="246464" cy="231319"/>
              <a:chOff x="5946283" y="1650903"/>
              <a:chExt cx="246464" cy="231319"/>
            </a:xfrm>
          </p:grpSpPr>
          <p:sp>
            <p:nvSpPr>
              <p:cNvPr id="1687" name="Google Shape;1687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9" name="Google Shape;1689;p26"/>
            <p:cNvGrpSpPr/>
            <p:nvPr/>
          </p:nvGrpSpPr>
          <p:grpSpPr>
            <a:xfrm>
              <a:off x="8584383" y="1012378"/>
              <a:ext cx="246464" cy="231319"/>
              <a:chOff x="5946283" y="1650903"/>
              <a:chExt cx="246464" cy="231319"/>
            </a:xfrm>
          </p:grpSpPr>
          <p:sp>
            <p:nvSpPr>
              <p:cNvPr id="1690" name="Google Shape;1690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2" name="Google Shape;1692;p26"/>
            <p:cNvGrpSpPr/>
            <p:nvPr/>
          </p:nvGrpSpPr>
          <p:grpSpPr>
            <a:xfrm>
              <a:off x="8764858" y="1470203"/>
              <a:ext cx="246464" cy="231319"/>
              <a:chOff x="5946283" y="1650903"/>
              <a:chExt cx="246464" cy="231319"/>
            </a:xfrm>
          </p:grpSpPr>
          <p:sp>
            <p:nvSpPr>
              <p:cNvPr id="1693" name="Google Shape;1693;p26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26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26"/>
            <p:cNvGrpSpPr/>
            <p:nvPr/>
          </p:nvGrpSpPr>
          <p:grpSpPr>
            <a:xfrm>
              <a:off x="8176879" y="1973636"/>
              <a:ext cx="1287038" cy="1788135"/>
              <a:chOff x="8176879" y="1973636"/>
              <a:chExt cx="1287038" cy="1788135"/>
            </a:xfrm>
          </p:grpSpPr>
          <p:sp>
            <p:nvSpPr>
              <p:cNvPr id="1696" name="Google Shape;1696;p26"/>
              <p:cNvSpPr/>
              <p:nvPr/>
            </p:nvSpPr>
            <p:spPr>
              <a:xfrm rot="4267454">
                <a:off x="8013774" y="2463392"/>
                <a:ext cx="1613249" cy="808624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26"/>
              <p:cNvSpPr/>
              <p:nvPr/>
            </p:nvSpPr>
            <p:spPr>
              <a:xfrm rot="4267454">
                <a:off x="8774835" y="2223246"/>
                <a:ext cx="284993" cy="73744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26"/>
              <p:cNvSpPr/>
              <p:nvPr/>
            </p:nvSpPr>
            <p:spPr>
              <a:xfrm rot="4267454">
                <a:off x="8757288" y="2129690"/>
                <a:ext cx="171677" cy="19184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26"/>
              <p:cNvSpPr/>
              <p:nvPr/>
            </p:nvSpPr>
            <p:spPr>
              <a:xfrm rot="4267454">
                <a:off x="8743669" y="2170848"/>
                <a:ext cx="242867" cy="169738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26"/>
              <p:cNvSpPr/>
              <p:nvPr/>
            </p:nvSpPr>
            <p:spPr>
              <a:xfrm rot="4267454">
                <a:off x="8787334" y="2316297"/>
                <a:ext cx="95215" cy="5550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26"/>
              <p:cNvSpPr/>
              <p:nvPr/>
            </p:nvSpPr>
            <p:spPr>
              <a:xfrm rot="4267454">
                <a:off x="8200487" y="2792411"/>
                <a:ext cx="1168895" cy="483514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26"/>
            <p:cNvSpPr/>
            <p:nvPr/>
          </p:nvSpPr>
          <p:spPr>
            <a:xfrm>
              <a:off x="1503437" y="1034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6"/>
            <p:cNvSpPr/>
            <p:nvPr/>
          </p:nvSpPr>
          <p:spPr>
            <a:xfrm>
              <a:off x="7358212" y="1609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6"/>
            <p:cNvSpPr/>
            <p:nvPr/>
          </p:nvSpPr>
          <p:spPr>
            <a:xfrm>
              <a:off x="8929412" y="27376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572994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2025767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7409201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2025767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7409201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2025733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2025733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7409200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7409200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341542" y="71934"/>
            <a:ext cx="13164540" cy="8110735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960457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28"/>
          <p:cNvSpPr txBox="1">
            <a:spLocks noGrp="1"/>
          </p:cNvSpPr>
          <p:nvPr>
            <p:ph type="subTitle" idx="1"/>
          </p:nvPr>
        </p:nvSpPr>
        <p:spPr>
          <a:xfrm>
            <a:off x="960000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subTitle" idx="2"/>
          </p:nvPr>
        </p:nvSpPr>
        <p:spPr>
          <a:xfrm>
            <a:off x="4491839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28"/>
          <p:cNvSpPr txBox="1">
            <a:spLocks noGrp="1"/>
          </p:cNvSpPr>
          <p:nvPr>
            <p:ph type="subTitle" idx="3"/>
          </p:nvPr>
        </p:nvSpPr>
        <p:spPr>
          <a:xfrm>
            <a:off x="960000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8"/>
          <p:cNvSpPr txBox="1">
            <a:spLocks noGrp="1"/>
          </p:cNvSpPr>
          <p:nvPr>
            <p:ph type="subTitle" idx="4"/>
          </p:nvPr>
        </p:nvSpPr>
        <p:spPr>
          <a:xfrm>
            <a:off x="4491833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5"/>
          </p:nvPr>
        </p:nvSpPr>
        <p:spPr>
          <a:xfrm>
            <a:off x="8023667" y="3065103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subTitle" idx="6"/>
          </p:nvPr>
        </p:nvSpPr>
        <p:spPr>
          <a:xfrm>
            <a:off x="8023667" y="4885600"/>
            <a:ext cx="320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7"/>
          </p:nvPr>
        </p:nvSpPr>
        <p:spPr>
          <a:xfrm>
            <a:off x="960000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subTitle" idx="8"/>
          </p:nvPr>
        </p:nvSpPr>
        <p:spPr>
          <a:xfrm>
            <a:off x="4491839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9"/>
          </p:nvPr>
        </p:nvSpPr>
        <p:spPr>
          <a:xfrm>
            <a:off x="8023667" y="2442503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subTitle" idx="13"/>
          </p:nvPr>
        </p:nvSpPr>
        <p:spPr>
          <a:xfrm>
            <a:off x="8023667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8"/>
          <p:cNvSpPr txBox="1">
            <a:spLocks noGrp="1"/>
          </p:cNvSpPr>
          <p:nvPr>
            <p:ph type="subTitle" idx="14"/>
          </p:nvPr>
        </p:nvSpPr>
        <p:spPr>
          <a:xfrm>
            <a:off x="960000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9" name="Google Shape;1789;p28"/>
          <p:cNvSpPr txBox="1">
            <a:spLocks noGrp="1"/>
          </p:cNvSpPr>
          <p:nvPr>
            <p:ph type="subTitle" idx="15"/>
          </p:nvPr>
        </p:nvSpPr>
        <p:spPr>
          <a:xfrm>
            <a:off x="4491839" y="4262800"/>
            <a:ext cx="320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0" name="Google Shape;1790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91" name="Google Shape;1791;p28"/>
          <p:cNvGrpSpPr/>
          <p:nvPr/>
        </p:nvGrpSpPr>
        <p:grpSpPr>
          <a:xfrm>
            <a:off x="-696349" y="286471"/>
            <a:ext cx="13492460" cy="7810589"/>
            <a:chOff x="-522262" y="214853"/>
            <a:chExt cx="10119345" cy="5857942"/>
          </a:xfrm>
        </p:grpSpPr>
        <p:grpSp>
          <p:nvGrpSpPr>
            <p:cNvPr id="1792" name="Google Shape;1792;p28"/>
            <p:cNvGrpSpPr/>
            <p:nvPr/>
          </p:nvGrpSpPr>
          <p:grpSpPr>
            <a:xfrm>
              <a:off x="155208" y="1040478"/>
              <a:ext cx="246464" cy="231319"/>
              <a:chOff x="5946283" y="1650903"/>
              <a:chExt cx="246464" cy="231319"/>
            </a:xfrm>
          </p:grpSpPr>
          <p:sp>
            <p:nvSpPr>
              <p:cNvPr id="1793" name="Google Shape;1793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28"/>
            <p:cNvSpPr/>
            <p:nvPr/>
          </p:nvSpPr>
          <p:spPr>
            <a:xfrm>
              <a:off x="8310972" y="4248477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8"/>
            <p:cNvSpPr/>
            <p:nvPr/>
          </p:nvSpPr>
          <p:spPr>
            <a:xfrm>
              <a:off x="178412" y="14748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7" name="Google Shape;1797;p28"/>
            <p:cNvGrpSpPr/>
            <p:nvPr/>
          </p:nvGrpSpPr>
          <p:grpSpPr>
            <a:xfrm rot="-173684">
              <a:off x="-47718" y="4529056"/>
              <a:ext cx="4543424" cy="1429927"/>
              <a:chOff x="-1192669" y="1924020"/>
              <a:chExt cx="4543534" cy="1429961"/>
            </a:xfrm>
          </p:grpSpPr>
          <p:sp>
            <p:nvSpPr>
              <p:cNvPr id="1798" name="Google Shape;1798;p28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28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0" name="Google Shape;1800;p28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1" name="Google Shape;1801;p28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28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28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4" name="Google Shape;1804;p28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5" name="Google Shape;1805;p28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28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28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8" name="Google Shape;1808;p28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9" name="Google Shape;1809;p28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28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1" name="Google Shape;1811;p28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2" name="Google Shape;1812;p28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28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4" name="Google Shape;1814;p28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5" name="Google Shape;1815;p28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6" name="Google Shape;1816;p28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7" name="Google Shape;1817;p28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8" name="Google Shape;1818;p28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9" name="Google Shape;1819;p28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0" name="Google Shape;1820;p28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1" name="Google Shape;1821;p28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2" name="Google Shape;1822;p28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3" name="Google Shape;1823;p28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4" name="Google Shape;1824;p28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5" name="Google Shape;1825;p28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6" name="Google Shape;1826;p28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7" name="Google Shape;1827;p28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8" name="Google Shape;1828;p28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29" name="Google Shape;1829;p28"/>
            <p:cNvGrpSpPr/>
            <p:nvPr/>
          </p:nvGrpSpPr>
          <p:grpSpPr>
            <a:xfrm>
              <a:off x="177538" y="4193067"/>
              <a:ext cx="655526" cy="718337"/>
              <a:chOff x="7969377" y="2856516"/>
              <a:chExt cx="402682" cy="441266"/>
            </a:xfrm>
          </p:grpSpPr>
          <p:sp>
            <p:nvSpPr>
              <p:cNvPr id="1830" name="Google Shape;1830;p28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1" name="Google Shape;1831;p28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2" name="Google Shape;1832;p28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3" name="Google Shape;1833;p28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4" name="Google Shape;1834;p28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5" name="Google Shape;1835;p28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6" name="Google Shape;1836;p28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7" name="Google Shape;1837;p28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8" name="Google Shape;1838;p28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9" name="Google Shape;1839;p28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0" name="Google Shape;1840;p28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1" name="Google Shape;1841;p28"/>
            <p:cNvGrpSpPr/>
            <p:nvPr/>
          </p:nvGrpSpPr>
          <p:grpSpPr>
            <a:xfrm>
              <a:off x="833083" y="214853"/>
              <a:ext cx="246464" cy="231319"/>
              <a:chOff x="5946283" y="1650903"/>
              <a:chExt cx="246464" cy="231319"/>
            </a:xfrm>
          </p:grpSpPr>
          <p:sp>
            <p:nvSpPr>
              <p:cNvPr id="1842" name="Google Shape;1842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3" name="Google Shape;1843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4" name="Google Shape;1844;p28"/>
            <p:cNvGrpSpPr/>
            <p:nvPr/>
          </p:nvGrpSpPr>
          <p:grpSpPr>
            <a:xfrm>
              <a:off x="8554508" y="1585528"/>
              <a:ext cx="246464" cy="231319"/>
              <a:chOff x="5946283" y="1650903"/>
              <a:chExt cx="246464" cy="231319"/>
            </a:xfrm>
          </p:grpSpPr>
          <p:sp>
            <p:nvSpPr>
              <p:cNvPr id="1845" name="Google Shape;1845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6" name="Google Shape;1846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47" name="Google Shape;1847;p28"/>
            <p:cNvGrpSpPr/>
            <p:nvPr/>
          </p:nvGrpSpPr>
          <p:grpSpPr>
            <a:xfrm>
              <a:off x="8721583" y="2961753"/>
              <a:ext cx="246464" cy="231319"/>
              <a:chOff x="5946283" y="1650903"/>
              <a:chExt cx="246464" cy="231319"/>
            </a:xfrm>
          </p:grpSpPr>
          <p:sp>
            <p:nvSpPr>
              <p:cNvPr id="1848" name="Google Shape;1848;p28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9" name="Google Shape;1849;p28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50" name="Google Shape;1850;p28"/>
            <p:cNvSpPr/>
            <p:nvPr/>
          </p:nvSpPr>
          <p:spPr>
            <a:xfrm>
              <a:off x="5321888" y="47929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8554488" y="2038968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-522262" y="2715343"/>
              <a:ext cx="1042595" cy="53277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458962" y="11032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4" name="Google Shape;1854;p28"/>
            <p:cNvGrpSpPr/>
            <p:nvPr/>
          </p:nvGrpSpPr>
          <p:grpSpPr>
            <a:xfrm>
              <a:off x="2706194" y="4415254"/>
              <a:ext cx="918609" cy="756066"/>
              <a:chOff x="6522431" y="1681510"/>
              <a:chExt cx="420647" cy="346216"/>
            </a:xfrm>
          </p:grpSpPr>
          <p:sp>
            <p:nvSpPr>
              <p:cNvPr id="1855" name="Google Shape;1855;p28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28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28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28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28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28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28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2" name="Google Shape;1862;p28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3" name="Google Shape;1863;p28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28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28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28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28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28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28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28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28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28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28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28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28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28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710831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29"/>
          <p:cNvSpPr txBox="1">
            <a:spLocks noGrp="1"/>
          </p:cNvSpPr>
          <p:nvPr>
            <p:ph type="title" hasCustomPrompt="1"/>
          </p:nvPr>
        </p:nvSpPr>
        <p:spPr>
          <a:xfrm rot="-396">
            <a:off x="6364227" y="720200"/>
            <a:ext cx="34696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79" name="Google Shape;1879;p29"/>
          <p:cNvSpPr txBox="1">
            <a:spLocks noGrp="1"/>
          </p:cNvSpPr>
          <p:nvPr>
            <p:ph type="subTitle" idx="1"/>
          </p:nvPr>
        </p:nvSpPr>
        <p:spPr>
          <a:xfrm>
            <a:off x="6364200" y="2306655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29"/>
          <p:cNvSpPr txBox="1">
            <a:spLocks noGrp="1"/>
          </p:cNvSpPr>
          <p:nvPr>
            <p:ph type="title" idx="2" hasCustomPrompt="1"/>
          </p:nvPr>
        </p:nvSpPr>
        <p:spPr>
          <a:xfrm>
            <a:off x="6364227" y="3504609"/>
            <a:ext cx="3469600" cy="1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1" name="Google Shape;1881;p29"/>
          <p:cNvSpPr txBox="1">
            <a:spLocks noGrp="1"/>
          </p:cNvSpPr>
          <p:nvPr>
            <p:ph type="subTitle" idx="3"/>
          </p:nvPr>
        </p:nvSpPr>
        <p:spPr>
          <a:xfrm>
            <a:off x="6364200" y="5090999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29"/>
          <p:cNvSpPr txBox="1">
            <a:spLocks noGrp="1"/>
          </p:cNvSpPr>
          <p:nvPr>
            <p:ph type="title" idx="4" hasCustomPrompt="1"/>
          </p:nvPr>
        </p:nvSpPr>
        <p:spPr>
          <a:xfrm rot="-396">
            <a:off x="2358177" y="720200"/>
            <a:ext cx="34696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3" name="Google Shape;1883;p29"/>
          <p:cNvSpPr txBox="1">
            <a:spLocks noGrp="1"/>
          </p:cNvSpPr>
          <p:nvPr>
            <p:ph type="subTitle" idx="5"/>
          </p:nvPr>
        </p:nvSpPr>
        <p:spPr>
          <a:xfrm>
            <a:off x="2358151" y="2306656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9"/>
          <p:cNvSpPr txBox="1">
            <a:spLocks noGrp="1"/>
          </p:cNvSpPr>
          <p:nvPr>
            <p:ph type="title" idx="6" hasCustomPrompt="1"/>
          </p:nvPr>
        </p:nvSpPr>
        <p:spPr>
          <a:xfrm>
            <a:off x="2358177" y="3504611"/>
            <a:ext cx="3469600" cy="1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5" name="Google Shape;1885;p29"/>
          <p:cNvSpPr txBox="1">
            <a:spLocks noGrp="1"/>
          </p:cNvSpPr>
          <p:nvPr>
            <p:ph type="subTitle" idx="7"/>
          </p:nvPr>
        </p:nvSpPr>
        <p:spPr>
          <a:xfrm>
            <a:off x="2358151" y="5091000"/>
            <a:ext cx="3469600" cy="521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6" name="Google Shape;1886;p29"/>
          <p:cNvGrpSpPr/>
          <p:nvPr/>
        </p:nvGrpSpPr>
        <p:grpSpPr>
          <a:xfrm>
            <a:off x="-274639" y="0"/>
            <a:ext cx="12631733" cy="8137507"/>
            <a:chOff x="-205979" y="0"/>
            <a:chExt cx="9473800" cy="6103130"/>
          </a:xfrm>
        </p:grpSpPr>
        <p:sp>
          <p:nvSpPr>
            <p:cNvPr id="1887" name="Google Shape;1887;p29"/>
            <p:cNvSpPr/>
            <p:nvPr/>
          </p:nvSpPr>
          <p:spPr>
            <a:xfrm rot="5400000">
              <a:off x="-1757202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9"/>
            <p:cNvSpPr/>
            <p:nvPr/>
          </p:nvSpPr>
          <p:spPr>
            <a:xfrm rot="-5400000" flipH="1">
              <a:off x="5720073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3756012" y="5400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90" name="Google Shape;1890;p29"/>
            <p:cNvGrpSpPr/>
            <p:nvPr/>
          </p:nvGrpSpPr>
          <p:grpSpPr>
            <a:xfrm>
              <a:off x="-205979" y="4451245"/>
              <a:ext cx="9473800" cy="1651885"/>
              <a:chOff x="2200235" y="3803690"/>
              <a:chExt cx="4618888" cy="1651885"/>
            </a:xfrm>
          </p:grpSpPr>
          <p:sp>
            <p:nvSpPr>
              <p:cNvPr id="1891" name="Google Shape;1891;p29"/>
              <p:cNvSpPr/>
              <p:nvPr/>
            </p:nvSpPr>
            <p:spPr>
              <a:xfrm rot="-209802">
                <a:off x="4171744" y="4416006"/>
                <a:ext cx="85665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 rot="-209802">
                <a:off x="2238013" y="3940959"/>
                <a:ext cx="4543332" cy="1377347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 rot="-209802">
                <a:off x="5211917" y="4103498"/>
                <a:ext cx="9238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 rot="-209802">
                <a:off x="5005904" y="4085099"/>
                <a:ext cx="62031" cy="8301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 rot="-209802">
                <a:off x="3711400" y="3933056"/>
                <a:ext cx="9249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 rot="-209802">
                <a:off x="2334408" y="4056491"/>
                <a:ext cx="98501" cy="105157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 rot="-209802">
                <a:off x="3832075" y="3957321"/>
                <a:ext cx="62527" cy="8620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 rot="-209802">
                <a:off x="4987528" y="4385863"/>
                <a:ext cx="231984" cy="113971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 rot="-209802">
                <a:off x="5220215" y="4236904"/>
                <a:ext cx="170449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 rot="-209802">
                <a:off x="3215560" y="4549547"/>
                <a:ext cx="170338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 rot="-209802">
                <a:off x="4001143" y="4096842"/>
                <a:ext cx="239256" cy="94746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 rot="-209802">
                <a:off x="3590640" y="4337620"/>
                <a:ext cx="239972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 rot="-209802">
                <a:off x="3810117" y="4406111"/>
                <a:ext cx="275726" cy="127026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 rot="-209802">
                <a:off x="4951263" y="4539821"/>
                <a:ext cx="34266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 rot="-209802">
                <a:off x="4993547" y="451558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 rot="-209802">
                <a:off x="3139663" y="4316759"/>
                <a:ext cx="34321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 rot="-209802">
                <a:off x="3181945" y="4292465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 rot="-209802">
                <a:off x="3697819" y="4666041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 rot="-209802">
                <a:off x="3740049" y="4641857"/>
                <a:ext cx="24680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 rot="-209802">
                <a:off x="3519233" y="4386390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 rot="-209802">
                <a:off x="3561573" y="436220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 rot="-209802">
                <a:off x="3147273" y="4835948"/>
                <a:ext cx="34266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 rot="-209802">
                <a:off x="3189553" y="4811597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 rot="-209802">
                <a:off x="5506975" y="4331692"/>
                <a:ext cx="35919" cy="6296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 rot="-209802">
                <a:off x="5551230" y="4305803"/>
                <a:ext cx="25727" cy="7860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 rot="-209802">
                <a:off x="3945042" y="4319736"/>
                <a:ext cx="39995" cy="5701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 rot="-209802">
                <a:off x="3918625" y="4293551"/>
                <a:ext cx="18345" cy="7458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 rot="-209802">
                <a:off x="5263009" y="4335323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 rot="-209802">
                <a:off x="5236642" y="4309085"/>
                <a:ext cx="1823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 rot="-209802">
                <a:off x="5326552" y="4591155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 rot="-209802">
                <a:off x="5300188" y="4564970"/>
                <a:ext cx="1829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2" name="Google Shape;1922;p29"/>
            <p:cNvSpPr/>
            <p:nvPr/>
          </p:nvSpPr>
          <p:spPr>
            <a:xfrm>
              <a:off x="4825974" y="128042"/>
              <a:ext cx="1060691" cy="54202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21687860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30"/>
          <p:cNvSpPr txBox="1">
            <a:spLocks noGrp="1"/>
          </p:cNvSpPr>
          <p:nvPr>
            <p:ph type="subTitle" idx="1"/>
          </p:nvPr>
        </p:nvSpPr>
        <p:spPr>
          <a:xfrm>
            <a:off x="1124300" y="4291833"/>
            <a:ext cx="3219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5" name="Google Shape;1925;p30"/>
          <p:cNvSpPr txBox="1">
            <a:spLocks noGrp="1"/>
          </p:cNvSpPr>
          <p:nvPr>
            <p:ph type="subTitle" idx="2"/>
          </p:nvPr>
        </p:nvSpPr>
        <p:spPr>
          <a:xfrm>
            <a:off x="7848100" y="4291833"/>
            <a:ext cx="3219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6" name="Google Shape;1926;p30"/>
          <p:cNvSpPr txBox="1">
            <a:spLocks noGrp="1"/>
          </p:cNvSpPr>
          <p:nvPr>
            <p:ph type="title" hasCustomPrompt="1"/>
          </p:nvPr>
        </p:nvSpPr>
        <p:spPr>
          <a:xfrm>
            <a:off x="1772067" y="2692033"/>
            <a:ext cx="19240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27" name="Google Shape;1927;p30"/>
          <p:cNvSpPr txBox="1">
            <a:spLocks noGrp="1"/>
          </p:cNvSpPr>
          <p:nvPr>
            <p:ph type="title" idx="3" hasCustomPrompt="1"/>
          </p:nvPr>
        </p:nvSpPr>
        <p:spPr>
          <a:xfrm>
            <a:off x="8495800" y="2692033"/>
            <a:ext cx="1924000" cy="1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1928" name="Google Shape;1928;p30"/>
          <p:cNvSpPr txBox="1">
            <a:spLocks noGrp="1"/>
          </p:cNvSpPr>
          <p:nvPr>
            <p:ph type="subTitle" idx="4"/>
          </p:nvPr>
        </p:nvSpPr>
        <p:spPr>
          <a:xfrm>
            <a:off x="1124300" y="3669033"/>
            <a:ext cx="32196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30"/>
          <p:cNvSpPr txBox="1">
            <a:spLocks noGrp="1"/>
          </p:cNvSpPr>
          <p:nvPr>
            <p:ph type="subTitle" idx="5"/>
          </p:nvPr>
        </p:nvSpPr>
        <p:spPr>
          <a:xfrm>
            <a:off x="7848100" y="3669033"/>
            <a:ext cx="32196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3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31" name="Google Shape;1931;p30"/>
          <p:cNvGrpSpPr/>
          <p:nvPr/>
        </p:nvGrpSpPr>
        <p:grpSpPr>
          <a:xfrm>
            <a:off x="-379778" y="176544"/>
            <a:ext cx="13080495" cy="7792945"/>
            <a:chOff x="-284834" y="132407"/>
            <a:chExt cx="9810371" cy="5844709"/>
          </a:xfrm>
        </p:grpSpPr>
        <p:grpSp>
          <p:nvGrpSpPr>
            <p:cNvPr id="1932" name="Google Shape;1932;p30"/>
            <p:cNvGrpSpPr/>
            <p:nvPr/>
          </p:nvGrpSpPr>
          <p:grpSpPr>
            <a:xfrm>
              <a:off x="5389970" y="4252632"/>
              <a:ext cx="3764636" cy="1175402"/>
              <a:chOff x="2132353" y="3387432"/>
              <a:chExt cx="3764636" cy="1175402"/>
            </a:xfrm>
          </p:grpSpPr>
          <p:sp>
            <p:nvSpPr>
              <p:cNvPr id="1933" name="Google Shape;1933;p30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4" name="Google Shape;1934;p30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5" name="Google Shape;1935;p30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6" name="Google Shape;1936;p30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9" name="Google Shape;1939;p30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0" name="Google Shape;1940;p30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30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2" name="Google Shape;1942;p30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3" name="Google Shape;1943;p30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30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30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6" name="Google Shape;1946;p30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7" name="Google Shape;1947;p30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30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9" name="Google Shape;1949;p30"/>
            <p:cNvGrpSpPr/>
            <p:nvPr/>
          </p:nvGrpSpPr>
          <p:grpSpPr>
            <a:xfrm>
              <a:off x="-10616" y="4487881"/>
              <a:ext cx="5447326" cy="1489235"/>
              <a:chOff x="626075" y="3657856"/>
              <a:chExt cx="5447326" cy="1489235"/>
            </a:xfrm>
          </p:grpSpPr>
          <p:sp>
            <p:nvSpPr>
              <p:cNvPr id="1950" name="Google Shape;1950;p30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3" name="Google Shape;1953;p30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4" name="Google Shape;1954;p30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5" name="Google Shape;1955;p30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30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30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30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30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30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30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30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30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30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30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30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30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30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30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30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30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30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30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8" name="Google Shape;1978;p30"/>
            <p:cNvGrpSpPr/>
            <p:nvPr/>
          </p:nvGrpSpPr>
          <p:grpSpPr>
            <a:xfrm>
              <a:off x="8727708" y="1417328"/>
              <a:ext cx="246464" cy="231319"/>
              <a:chOff x="5946283" y="1650903"/>
              <a:chExt cx="246464" cy="231319"/>
            </a:xfrm>
          </p:grpSpPr>
          <p:sp>
            <p:nvSpPr>
              <p:cNvPr id="1979" name="Google Shape;1979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1" name="Google Shape;1981;p30"/>
            <p:cNvSpPr/>
            <p:nvPr/>
          </p:nvSpPr>
          <p:spPr>
            <a:xfrm>
              <a:off x="120162" y="13267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2" name="Google Shape;1982;p30"/>
            <p:cNvGrpSpPr/>
            <p:nvPr/>
          </p:nvGrpSpPr>
          <p:grpSpPr>
            <a:xfrm>
              <a:off x="398284" y="1882229"/>
              <a:ext cx="497474" cy="403112"/>
              <a:chOff x="7109370" y="3456528"/>
              <a:chExt cx="364958" cy="295732"/>
            </a:xfrm>
          </p:grpSpPr>
          <p:sp>
            <p:nvSpPr>
              <p:cNvPr id="1983" name="Google Shape;1983;p30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30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30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30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30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8" name="Google Shape;1988;p30"/>
            <p:cNvGrpSpPr/>
            <p:nvPr/>
          </p:nvGrpSpPr>
          <p:grpSpPr>
            <a:xfrm>
              <a:off x="8104784" y="3975202"/>
              <a:ext cx="548896" cy="601490"/>
              <a:chOff x="7969377" y="2856516"/>
              <a:chExt cx="402682" cy="441266"/>
            </a:xfrm>
          </p:grpSpPr>
          <p:sp>
            <p:nvSpPr>
              <p:cNvPr id="1989" name="Google Shape;1989;p30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30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30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30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30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30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30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30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0" name="Google Shape;2000;p30"/>
            <p:cNvGrpSpPr/>
            <p:nvPr/>
          </p:nvGrpSpPr>
          <p:grpSpPr>
            <a:xfrm>
              <a:off x="2104377" y="4214441"/>
              <a:ext cx="365496" cy="565595"/>
              <a:chOff x="7706772" y="521151"/>
              <a:chExt cx="268136" cy="414933"/>
            </a:xfrm>
          </p:grpSpPr>
          <p:sp>
            <p:nvSpPr>
              <p:cNvPr id="2001" name="Google Shape;2001;p30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30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30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30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30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6" name="Google Shape;2006;p30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7" name="Google Shape;2007;p30"/>
            <p:cNvGrpSpPr/>
            <p:nvPr/>
          </p:nvGrpSpPr>
          <p:grpSpPr>
            <a:xfrm>
              <a:off x="8589683" y="3245728"/>
              <a:ext cx="246464" cy="231319"/>
              <a:chOff x="5946283" y="1650903"/>
              <a:chExt cx="246464" cy="231319"/>
            </a:xfrm>
          </p:grpSpPr>
          <p:sp>
            <p:nvSpPr>
              <p:cNvPr id="2008" name="Google Shape;2008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9" name="Google Shape;2009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0" name="Google Shape;2010;p30"/>
            <p:cNvGrpSpPr/>
            <p:nvPr/>
          </p:nvGrpSpPr>
          <p:grpSpPr>
            <a:xfrm>
              <a:off x="86208" y="800053"/>
              <a:ext cx="246464" cy="231319"/>
              <a:chOff x="5946283" y="1650903"/>
              <a:chExt cx="246464" cy="231319"/>
            </a:xfrm>
          </p:grpSpPr>
          <p:sp>
            <p:nvSpPr>
              <p:cNvPr id="2011" name="Google Shape;2011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3" name="Google Shape;2013;p30"/>
            <p:cNvGrpSpPr/>
            <p:nvPr/>
          </p:nvGrpSpPr>
          <p:grpSpPr>
            <a:xfrm>
              <a:off x="182858" y="2484028"/>
              <a:ext cx="246464" cy="231319"/>
              <a:chOff x="5946283" y="1650903"/>
              <a:chExt cx="246464" cy="231319"/>
            </a:xfrm>
          </p:grpSpPr>
          <p:sp>
            <p:nvSpPr>
              <p:cNvPr id="2014" name="Google Shape;2014;p3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5" name="Google Shape;2015;p3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6" name="Google Shape;2016;p30"/>
            <p:cNvSpPr/>
            <p:nvPr/>
          </p:nvSpPr>
          <p:spPr>
            <a:xfrm>
              <a:off x="-284834" y="3785532"/>
              <a:ext cx="914096" cy="46709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8611441" y="1922407"/>
              <a:ext cx="914096" cy="467090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7567337" y="1324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10179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92D3D-C81B-422D-BAC5-526402089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F6A914-89BA-43A2-A07F-7C67EA1EF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9293AD-BBFC-48E3-BC91-91701D0EE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49AE36-FFB9-4B5E-8587-4E758C24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2316C1-5D0C-4369-8516-28B93507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D2F6E4-EC51-49B7-A98A-DDDF0D91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45145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31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88800" cy="15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021" name="Google Shape;2021;p31"/>
          <p:cNvSpPr txBox="1">
            <a:spLocks noGrp="1"/>
          </p:cNvSpPr>
          <p:nvPr>
            <p:ph type="subTitle" idx="1"/>
          </p:nvPr>
        </p:nvSpPr>
        <p:spPr>
          <a:xfrm>
            <a:off x="960000" y="2987967"/>
            <a:ext cx="4288800" cy="15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2" name="Google Shape;2022;p31"/>
          <p:cNvSpPr txBox="1">
            <a:spLocks noGrp="1"/>
          </p:cNvSpPr>
          <p:nvPr>
            <p:ph type="subTitle" idx="2"/>
          </p:nvPr>
        </p:nvSpPr>
        <p:spPr>
          <a:xfrm rot="-1283">
            <a:off x="960000" y="5578929"/>
            <a:ext cx="4288800" cy="5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p31"/>
          <p:cNvSpPr txBox="1"/>
          <p:nvPr/>
        </p:nvSpPr>
        <p:spPr>
          <a:xfrm>
            <a:off x="960000" y="4467757"/>
            <a:ext cx="4288800" cy="1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includes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</a:t>
            </a:r>
            <a:r>
              <a:rPr lang="en" sz="1467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grpSp>
        <p:nvGrpSpPr>
          <p:cNvPr id="2024" name="Google Shape;2024;p31"/>
          <p:cNvGrpSpPr/>
          <p:nvPr/>
        </p:nvGrpSpPr>
        <p:grpSpPr>
          <a:xfrm>
            <a:off x="4078507" y="3317094"/>
            <a:ext cx="8503231" cy="4994540"/>
            <a:chOff x="3058880" y="2487820"/>
            <a:chExt cx="6377423" cy="3745905"/>
          </a:xfrm>
        </p:grpSpPr>
        <p:sp>
          <p:nvSpPr>
            <p:cNvPr id="2025" name="Google Shape;2025;p31"/>
            <p:cNvSpPr/>
            <p:nvPr/>
          </p:nvSpPr>
          <p:spPr>
            <a:xfrm>
              <a:off x="7884729" y="2487820"/>
              <a:ext cx="1479976" cy="1906643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26" name="Google Shape;2026;p31"/>
            <p:cNvGrpSpPr/>
            <p:nvPr/>
          </p:nvGrpSpPr>
          <p:grpSpPr>
            <a:xfrm>
              <a:off x="3058880" y="4063270"/>
              <a:ext cx="6377423" cy="2170454"/>
              <a:chOff x="715728" y="1849983"/>
              <a:chExt cx="3985391" cy="1356364"/>
            </a:xfrm>
          </p:grpSpPr>
          <p:sp>
            <p:nvSpPr>
              <p:cNvPr id="2027" name="Google Shape;2027;p31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31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9" name="Google Shape;2029;p31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0" name="Google Shape;2030;p31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31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2" name="Google Shape;2032;p31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3" name="Google Shape;2033;p31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31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31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6" name="Google Shape;2036;p31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7" name="Google Shape;2037;p31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31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9" name="Google Shape;2039;p31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0" name="Google Shape;2040;p31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31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31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31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31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31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31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31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31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31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50" name="Google Shape;2050;p31"/>
          <p:cNvGrpSpPr/>
          <p:nvPr/>
        </p:nvGrpSpPr>
        <p:grpSpPr>
          <a:xfrm>
            <a:off x="7077311" y="411589"/>
            <a:ext cx="328619" cy="308425"/>
            <a:chOff x="5946283" y="1650903"/>
            <a:chExt cx="246464" cy="231319"/>
          </a:xfrm>
        </p:grpSpPr>
        <p:sp>
          <p:nvSpPr>
            <p:cNvPr id="2051" name="Google Shape;2051;p3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3" name="Google Shape;2053;p31"/>
          <p:cNvGrpSpPr/>
          <p:nvPr/>
        </p:nvGrpSpPr>
        <p:grpSpPr>
          <a:xfrm>
            <a:off x="11261844" y="2577956"/>
            <a:ext cx="328619" cy="308425"/>
            <a:chOff x="5946283" y="1650903"/>
            <a:chExt cx="246464" cy="231319"/>
          </a:xfrm>
        </p:grpSpPr>
        <p:sp>
          <p:nvSpPr>
            <p:cNvPr id="2054" name="Google Shape;2054;p3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2433089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oogle Shape;2057;p32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2058" name="Google Shape;2058;p32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0" name="Google Shape;2060;p32"/>
          <p:cNvGrpSpPr/>
          <p:nvPr/>
        </p:nvGrpSpPr>
        <p:grpSpPr>
          <a:xfrm>
            <a:off x="1584706" y="1759115"/>
            <a:ext cx="2495293" cy="1461548"/>
            <a:chOff x="6479176" y="2546587"/>
            <a:chExt cx="992401" cy="581271"/>
          </a:xfrm>
        </p:grpSpPr>
        <p:sp>
          <p:nvSpPr>
            <p:cNvPr id="2061" name="Google Shape;2061;p32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2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2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7" name="Google Shape;2067;p32"/>
          <p:cNvGrpSpPr/>
          <p:nvPr/>
        </p:nvGrpSpPr>
        <p:grpSpPr>
          <a:xfrm>
            <a:off x="554011" y="1932138"/>
            <a:ext cx="328619" cy="308425"/>
            <a:chOff x="5946283" y="1650903"/>
            <a:chExt cx="246464" cy="231319"/>
          </a:xfrm>
        </p:grpSpPr>
        <p:sp>
          <p:nvSpPr>
            <p:cNvPr id="2068" name="Google Shape;2068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0" name="Google Shape;2070;p32"/>
          <p:cNvSpPr/>
          <p:nvPr/>
        </p:nvSpPr>
        <p:spPr>
          <a:xfrm>
            <a:off x="2144417" y="10744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1" name="Google Shape;2071;p32"/>
          <p:cNvGrpSpPr/>
          <p:nvPr/>
        </p:nvGrpSpPr>
        <p:grpSpPr>
          <a:xfrm>
            <a:off x="778945" y="3271892"/>
            <a:ext cx="2771460" cy="2895235"/>
            <a:chOff x="7391346" y="1205004"/>
            <a:chExt cx="1237848" cy="1293131"/>
          </a:xfrm>
        </p:grpSpPr>
        <p:sp>
          <p:nvSpPr>
            <p:cNvPr id="2072" name="Google Shape;2072;p32"/>
            <p:cNvSpPr/>
            <p:nvPr/>
          </p:nvSpPr>
          <p:spPr>
            <a:xfrm>
              <a:off x="7391346" y="1205004"/>
              <a:ext cx="1237848" cy="1293131"/>
            </a:xfrm>
            <a:custGeom>
              <a:avLst/>
              <a:gdLst/>
              <a:ahLst/>
              <a:cxnLst/>
              <a:rect l="l" t="t" r="r" b="b"/>
              <a:pathLst>
                <a:path w="41410" h="43263" extrusionOk="0">
                  <a:moveTo>
                    <a:pt x="12872" y="1"/>
                  </a:moveTo>
                  <a:cubicBezTo>
                    <a:pt x="11093" y="1"/>
                    <a:pt x="10052" y="500"/>
                    <a:pt x="9445" y="1123"/>
                  </a:cubicBezTo>
                  <a:lnTo>
                    <a:pt x="9377" y="1123"/>
                  </a:lnTo>
                  <a:cubicBezTo>
                    <a:pt x="6455" y="1123"/>
                    <a:pt x="2750" y="4098"/>
                    <a:pt x="2168" y="8079"/>
                  </a:cubicBezTo>
                  <a:cubicBezTo>
                    <a:pt x="1677" y="11429"/>
                    <a:pt x="2756" y="14697"/>
                    <a:pt x="4895" y="16641"/>
                  </a:cubicBezTo>
                  <a:cubicBezTo>
                    <a:pt x="4790" y="17320"/>
                    <a:pt x="4894" y="18011"/>
                    <a:pt x="5220" y="18617"/>
                  </a:cubicBezTo>
                  <a:cubicBezTo>
                    <a:pt x="5495" y="19129"/>
                    <a:pt x="5912" y="19546"/>
                    <a:pt x="6413" y="19836"/>
                  </a:cubicBezTo>
                  <a:cubicBezTo>
                    <a:pt x="5155" y="20600"/>
                    <a:pt x="3772" y="21663"/>
                    <a:pt x="2818" y="23032"/>
                  </a:cubicBezTo>
                  <a:cubicBezTo>
                    <a:pt x="2486" y="23176"/>
                    <a:pt x="2222" y="23364"/>
                    <a:pt x="2019" y="23509"/>
                  </a:cubicBezTo>
                  <a:lnTo>
                    <a:pt x="2013" y="23513"/>
                  </a:lnTo>
                  <a:lnTo>
                    <a:pt x="1969" y="23513"/>
                  </a:lnTo>
                  <a:cubicBezTo>
                    <a:pt x="1697" y="23513"/>
                    <a:pt x="1447" y="23563"/>
                    <a:pt x="1203" y="23663"/>
                  </a:cubicBezTo>
                  <a:cubicBezTo>
                    <a:pt x="476" y="23962"/>
                    <a:pt x="29" y="24594"/>
                    <a:pt x="7" y="25351"/>
                  </a:cubicBezTo>
                  <a:cubicBezTo>
                    <a:pt x="2" y="25522"/>
                    <a:pt x="22" y="25701"/>
                    <a:pt x="65" y="25880"/>
                  </a:cubicBezTo>
                  <a:cubicBezTo>
                    <a:pt x="0" y="26182"/>
                    <a:pt x="10" y="26500"/>
                    <a:pt x="101" y="26816"/>
                  </a:cubicBezTo>
                  <a:cubicBezTo>
                    <a:pt x="178" y="27080"/>
                    <a:pt x="322" y="27350"/>
                    <a:pt x="540" y="27585"/>
                  </a:cubicBezTo>
                  <a:cubicBezTo>
                    <a:pt x="602" y="27803"/>
                    <a:pt x="703" y="28009"/>
                    <a:pt x="844" y="28201"/>
                  </a:cubicBezTo>
                  <a:cubicBezTo>
                    <a:pt x="1035" y="28456"/>
                    <a:pt x="1275" y="28658"/>
                    <a:pt x="1554" y="28801"/>
                  </a:cubicBezTo>
                  <a:cubicBezTo>
                    <a:pt x="1567" y="28829"/>
                    <a:pt x="1578" y="28857"/>
                    <a:pt x="1593" y="28884"/>
                  </a:cubicBezTo>
                  <a:cubicBezTo>
                    <a:pt x="1886" y="29473"/>
                    <a:pt x="2472" y="29851"/>
                    <a:pt x="3155" y="29896"/>
                  </a:cubicBezTo>
                  <a:lnTo>
                    <a:pt x="3226" y="29900"/>
                  </a:lnTo>
                  <a:lnTo>
                    <a:pt x="3279" y="29900"/>
                  </a:lnTo>
                  <a:cubicBezTo>
                    <a:pt x="4006" y="29900"/>
                    <a:pt x="4511" y="29488"/>
                    <a:pt x="4797" y="29190"/>
                  </a:cubicBezTo>
                  <a:cubicBezTo>
                    <a:pt x="4978" y="29250"/>
                    <a:pt x="5173" y="29284"/>
                    <a:pt x="5381" y="29284"/>
                  </a:cubicBezTo>
                  <a:cubicBezTo>
                    <a:pt x="5484" y="29284"/>
                    <a:pt x="5589" y="29276"/>
                    <a:pt x="5699" y="29258"/>
                  </a:cubicBezTo>
                  <a:cubicBezTo>
                    <a:pt x="6133" y="29187"/>
                    <a:pt x="6512" y="28938"/>
                    <a:pt x="6778" y="28589"/>
                  </a:cubicBezTo>
                  <a:cubicBezTo>
                    <a:pt x="7387" y="27789"/>
                    <a:pt x="7220" y="26994"/>
                    <a:pt x="7154" y="26689"/>
                  </a:cubicBezTo>
                  <a:cubicBezTo>
                    <a:pt x="7144" y="26634"/>
                    <a:pt x="7131" y="26580"/>
                    <a:pt x="7119" y="26527"/>
                  </a:cubicBezTo>
                  <a:cubicBezTo>
                    <a:pt x="7641" y="26232"/>
                    <a:pt x="8283" y="25897"/>
                    <a:pt x="8961" y="25604"/>
                  </a:cubicBezTo>
                  <a:lnTo>
                    <a:pt x="9349" y="26507"/>
                  </a:lnTo>
                  <a:cubicBezTo>
                    <a:pt x="9483" y="26820"/>
                    <a:pt x="9788" y="27004"/>
                    <a:pt x="10106" y="27004"/>
                  </a:cubicBezTo>
                  <a:cubicBezTo>
                    <a:pt x="10231" y="27004"/>
                    <a:pt x="10358" y="26976"/>
                    <a:pt x="10478" y="26915"/>
                  </a:cubicBezTo>
                  <a:lnTo>
                    <a:pt x="12708" y="25777"/>
                  </a:lnTo>
                  <a:lnTo>
                    <a:pt x="12711" y="25777"/>
                  </a:lnTo>
                  <a:cubicBezTo>
                    <a:pt x="12784" y="26047"/>
                    <a:pt x="12856" y="26311"/>
                    <a:pt x="12924" y="26578"/>
                  </a:cubicBezTo>
                  <a:cubicBezTo>
                    <a:pt x="13058" y="27094"/>
                    <a:pt x="13181" y="27628"/>
                    <a:pt x="13294" y="28164"/>
                  </a:cubicBezTo>
                  <a:cubicBezTo>
                    <a:pt x="13487" y="29089"/>
                    <a:pt x="13621" y="29937"/>
                    <a:pt x="13671" y="30552"/>
                  </a:cubicBezTo>
                  <a:lnTo>
                    <a:pt x="13805" y="32226"/>
                  </a:lnTo>
                  <a:lnTo>
                    <a:pt x="14038" y="32198"/>
                  </a:lnTo>
                  <a:cubicBezTo>
                    <a:pt x="14084" y="32674"/>
                    <a:pt x="14115" y="33109"/>
                    <a:pt x="14125" y="33485"/>
                  </a:cubicBezTo>
                  <a:cubicBezTo>
                    <a:pt x="13700" y="33391"/>
                    <a:pt x="13199" y="33231"/>
                    <a:pt x="12750" y="33065"/>
                  </a:cubicBezTo>
                  <a:cubicBezTo>
                    <a:pt x="12443" y="32071"/>
                    <a:pt x="11822" y="30785"/>
                    <a:pt x="10496" y="30729"/>
                  </a:cubicBezTo>
                  <a:lnTo>
                    <a:pt x="10460" y="30727"/>
                  </a:lnTo>
                  <a:lnTo>
                    <a:pt x="10426" y="30727"/>
                  </a:lnTo>
                  <a:cubicBezTo>
                    <a:pt x="9926" y="30727"/>
                    <a:pt x="9241" y="30727"/>
                    <a:pt x="6557" y="33672"/>
                  </a:cubicBezTo>
                  <a:cubicBezTo>
                    <a:pt x="3933" y="36546"/>
                    <a:pt x="3804" y="37576"/>
                    <a:pt x="3755" y="37964"/>
                  </a:cubicBezTo>
                  <a:cubicBezTo>
                    <a:pt x="3629" y="38962"/>
                    <a:pt x="4201" y="39826"/>
                    <a:pt x="5145" y="40067"/>
                  </a:cubicBezTo>
                  <a:cubicBezTo>
                    <a:pt x="5375" y="40127"/>
                    <a:pt x="5622" y="40156"/>
                    <a:pt x="5879" y="40156"/>
                  </a:cubicBezTo>
                  <a:cubicBezTo>
                    <a:pt x="6646" y="40156"/>
                    <a:pt x="7555" y="39894"/>
                    <a:pt x="8649" y="39352"/>
                  </a:cubicBezTo>
                  <a:cubicBezTo>
                    <a:pt x="8879" y="39288"/>
                    <a:pt x="9086" y="39177"/>
                    <a:pt x="9264" y="39028"/>
                  </a:cubicBezTo>
                  <a:cubicBezTo>
                    <a:pt x="9299" y="39014"/>
                    <a:pt x="9333" y="38995"/>
                    <a:pt x="9367" y="38978"/>
                  </a:cubicBezTo>
                  <a:cubicBezTo>
                    <a:pt x="9442" y="38954"/>
                    <a:pt x="9515" y="38924"/>
                    <a:pt x="9587" y="38892"/>
                  </a:cubicBezTo>
                  <a:cubicBezTo>
                    <a:pt x="9644" y="38865"/>
                    <a:pt x="9699" y="38835"/>
                    <a:pt x="9751" y="38803"/>
                  </a:cubicBezTo>
                  <a:cubicBezTo>
                    <a:pt x="11059" y="39445"/>
                    <a:pt x="13624" y="40529"/>
                    <a:pt x="16782" y="40976"/>
                  </a:cubicBezTo>
                  <a:cubicBezTo>
                    <a:pt x="17054" y="41016"/>
                    <a:pt x="17325" y="41036"/>
                    <a:pt x="17588" y="41036"/>
                  </a:cubicBezTo>
                  <a:lnTo>
                    <a:pt x="17589" y="41036"/>
                  </a:lnTo>
                  <a:cubicBezTo>
                    <a:pt x="21239" y="41036"/>
                    <a:pt x="22443" y="37573"/>
                    <a:pt x="23088" y="35711"/>
                  </a:cubicBezTo>
                  <a:cubicBezTo>
                    <a:pt x="23094" y="35697"/>
                    <a:pt x="23099" y="35683"/>
                    <a:pt x="23102" y="35669"/>
                  </a:cubicBezTo>
                  <a:cubicBezTo>
                    <a:pt x="25013" y="36606"/>
                    <a:pt x="29152" y="39027"/>
                    <a:pt x="32761" y="41257"/>
                  </a:cubicBezTo>
                  <a:cubicBezTo>
                    <a:pt x="33130" y="42159"/>
                    <a:pt x="33797" y="43263"/>
                    <a:pt x="35055" y="43263"/>
                  </a:cubicBezTo>
                  <a:lnTo>
                    <a:pt x="35103" y="43263"/>
                  </a:lnTo>
                  <a:cubicBezTo>
                    <a:pt x="35639" y="43249"/>
                    <a:pt x="36308" y="43232"/>
                    <a:pt x="38812" y="40083"/>
                  </a:cubicBezTo>
                  <a:cubicBezTo>
                    <a:pt x="41219" y="37054"/>
                    <a:pt x="41301" y="36019"/>
                    <a:pt x="41330" y="35630"/>
                  </a:cubicBezTo>
                  <a:cubicBezTo>
                    <a:pt x="41409" y="34601"/>
                    <a:pt x="40781" y="33756"/>
                    <a:pt x="39800" y="33577"/>
                  </a:cubicBezTo>
                  <a:cubicBezTo>
                    <a:pt x="39638" y="33548"/>
                    <a:pt x="39469" y="33533"/>
                    <a:pt x="39294" y="33533"/>
                  </a:cubicBezTo>
                  <a:cubicBezTo>
                    <a:pt x="38720" y="33533"/>
                    <a:pt x="38081" y="33697"/>
                    <a:pt x="37351" y="34032"/>
                  </a:cubicBezTo>
                  <a:cubicBezTo>
                    <a:pt x="37034" y="34081"/>
                    <a:pt x="36733" y="34222"/>
                    <a:pt x="36492" y="34437"/>
                  </a:cubicBezTo>
                  <a:cubicBezTo>
                    <a:pt x="36376" y="34478"/>
                    <a:pt x="36263" y="34536"/>
                    <a:pt x="36154" y="34606"/>
                  </a:cubicBezTo>
                  <a:lnTo>
                    <a:pt x="27071" y="27506"/>
                  </a:lnTo>
                  <a:lnTo>
                    <a:pt x="26933" y="27231"/>
                  </a:lnTo>
                  <a:cubicBezTo>
                    <a:pt x="26933" y="27231"/>
                    <a:pt x="26309" y="25992"/>
                    <a:pt x="25474" y="24346"/>
                  </a:cubicBezTo>
                  <a:cubicBezTo>
                    <a:pt x="25225" y="23855"/>
                    <a:pt x="24957" y="23330"/>
                    <a:pt x="24679" y="22792"/>
                  </a:cubicBezTo>
                  <a:lnTo>
                    <a:pt x="23969" y="21402"/>
                  </a:lnTo>
                  <a:lnTo>
                    <a:pt x="23166" y="19846"/>
                  </a:lnTo>
                  <a:lnTo>
                    <a:pt x="26083" y="17400"/>
                  </a:lnTo>
                  <a:cubicBezTo>
                    <a:pt x="26407" y="17129"/>
                    <a:pt x="26435" y="16642"/>
                    <a:pt x="26147" y="16336"/>
                  </a:cubicBezTo>
                  <a:lnTo>
                    <a:pt x="25846" y="16013"/>
                  </a:lnTo>
                  <a:cubicBezTo>
                    <a:pt x="25889" y="15953"/>
                    <a:pt x="25931" y="15891"/>
                    <a:pt x="25976" y="15828"/>
                  </a:cubicBezTo>
                  <a:cubicBezTo>
                    <a:pt x="27180" y="14085"/>
                    <a:pt x="27987" y="12442"/>
                    <a:pt x="28384" y="10937"/>
                  </a:cubicBezTo>
                  <a:cubicBezTo>
                    <a:pt x="29337" y="10268"/>
                    <a:pt x="29718" y="9969"/>
                    <a:pt x="29934" y="9726"/>
                  </a:cubicBezTo>
                  <a:cubicBezTo>
                    <a:pt x="29978" y="9676"/>
                    <a:pt x="30027" y="9627"/>
                    <a:pt x="30076" y="9576"/>
                  </a:cubicBezTo>
                  <a:cubicBezTo>
                    <a:pt x="30259" y="9390"/>
                    <a:pt x="30486" y="9157"/>
                    <a:pt x="30683" y="8844"/>
                  </a:cubicBezTo>
                  <a:cubicBezTo>
                    <a:pt x="31033" y="8285"/>
                    <a:pt x="31101" y="7642"/>
                    <a:pt x="30871" y="7083"/>
                  </a:cubicBezTo>
                  <a:cubicBezTo>
                    <a:pt x="30818" y="6955"/>
                    <a:pt x="30751" y="6832"/>
                    <a:pt x="30669" y="6722"/>
                  </a:cubicBezTo>
                  <a:cubicBezTo>
                    <a:pt x="30744" y="6153"/>
                    <a:pt x="30546" y="5707"/>
                    <a:pt x="30307" y="5388"/>
                  </a:cubicBezTo>
                  <a:cubicBezTo>
                    <a:pt x="30031" y="5026"/>
                    <a:pt x="29647" y="4786"/>
                    <a:pt x="29220" y="4697"/>
                  </a:cubicBezTo>
                  <a:cubicBezTo>
                    <a:pt x="29060" y="4452"/>
                    <a:pt x="28877" y="4289"/>
                    <a:pt x="28750" y="4196"/>
                  </a:cubicBezTo>
                  <a:cubicBezTo>
                    <a:pt x="28412" y="3944"/>
                    <a:pt x="28020" y="3810"/>
                    <a:pt x="27613" y="3810"/>
                  </a:cubicBezTo>
                  <a:cubicBezTo>
                    <a:pt x="27523" y="3810"/>
                    <a:pt x="27436" y="3817"/>
                    <a:pt x="27349" y="3830"/>
                  </a:cubicBezTo>
                  <a:cubicBezTo>
                    <a:pt x="27035" y="3597"/>
                    <a:pt x="26654" y="3469"/>
                    <a:pt x="26258" y="3469"/>
                  </a:cubicBezTo>
                  <a:cubicBezTo>
                    <a:pt x="26068" y="3469"/>
                    <a:pt x="25877" y="3497"/>
                    <a:pt x="25684" y="3556"/>
                  </a:cubicBezTo>
                  <a:cubicBezTo>
                    <a:pt x="24854" y="3816"/>
                    <a:pt x="24508" y="4503"/>
                    <a:pt x="24350" y="5004"/>
                  </a:cubicBezTo>
                  <a:cubicBezTo>
                    <a:pt x="24312" y="5003"/>
                    <a:pt x="24275" y="5002"/>
                    <a:pt x="24239" y="5002"/>
                  </a:cubicBezTo>
                  <a:cubicBezTo>
                    <a:pt x="23689" y="5002"/>
                    <a:pt x="23176" y="5236"/>
                    <a:pt x="22837" y="5637"/>
                  </a:cubicBezTo>
                  <a:cubicBezTo>
                    <a:pt x="22418" y="6127"/>
                    <a:pt x="22293" y="6722"/>
                    <a:pt x="22467" y="7410"/>
                  </a:cubicBezTo>
                  <a:cubicBezTo>
                    <a:pt x="22051" y="7139"/>
                    <a:pt x="21576" y="6972"/>
                    <a:pt x="21070" y="6920"/>
                  </a:cubicBezTo>
                  <a:cubicBezTo>
                    <a:pt x="20200" y="2915"/>
                    <a:pt x="17640" y="392"/>
                    <a:pt x="14000" y="56"/>
                  </a:cubicBezTo>
                  <a:cubicBezTo>
                    <a:pt x="13602" y="19"/>
                    <a:pt x="13222" y="1"/>
                    <a:pt x="1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7437889" y="1801280"/>
              <a:ext cx="299792" cy="249462"/>
            </a:xfrm>
            <a:custGeom>
              <a:avLst/>
              <a:gdLst/>
              <a:ahLst/>
              <a:cxnLst/>
              <a:rect l="l" t="t" r="r" b="b"/>
              <a:pathLst>
                <a:path w="10029" h="8346" extrusionOk="0">
                  <a:moveTo>
                    <a:pt x="8274" y="0"/>
                  </a:moveTo>
                  <a:cubicBezTo>
                    <a:pt x="8274" y="0"/>
                    <a:pt x="7559" y="257"/>
                    <a:pt x="6602" y="754"/>
                  </a:cubicBezTo>
                  <a:cubicBezTo>
                    <a:pt x="5197" y="1485"/>
                    <a:pt x="3264" y="2739"/>
                    <a:pt x="2283" y="4475"/>
                  </a:cubicBezTo>
                  <a:cubicBezTo>
                    <a:pt x="1899" y="4487"/>
                    <a:pt x="1619" y="4716"/>
                    <a:pt x="1297" y="4942"/>
                  </a:cubicBezTo>
                  <a:cubicBezTo>
                    <a:pt x="1072" y="5099"/>
                    <a:pt x="850" y="5141"/>
                    <a:pt x="583" y="5176"/>
                  </a:cubicBezTo>
                  <a:cubicBezTo>
                    <a:pt x="558" y="5179"/>
                    <a:pt x="534" y="5180"/>
                    <a:pt x="511" y="5180"/>
                  </a:cubicBezTo>
                  <a:cubicBezTo>
                    <a:pt x="476" y="5180"/>
                    <a:pt x="444" y="5178"/>
                    <a:pt x="411" y="5178"/>
                  </a:cubicBezTo>
                  <a:cubicBezTo>
                    <a:pt x="362" y="5178"/>
                    <a:pt x="314" y="5183"/>
                    <a:pt x="260" y="5204"/>
                  </a:cubicBezTo>
                  <a:cubicBezTo>
                    <a:pt x="141" y="5252"/>
                    <a:pt x="59" y="5315"/>
                    <a:pt x="55" y="5454"/>
                  </a:cubicBezTo>
                  <a:cubicBezTo>
                    <a:pt x="48" y="5724"/>
                    <a:pt x="370" y="5864"/>
                    <a:pt x="673" y="5934"/>
                  </a:cubicBezTo>
                  <a:cubicBezTo>
                    <a:pt x="350" y="5998"/>
                    <a:pt x="0" y="6128"/>
                    <a:pt x="83" y="6413"/>
                  </a:cubicBezTo>
                  <a:cubicBezTo>
                    <a:pt x="151" y="6642"/>
                    <a:pt x="411" y="6706"/>
                    <a:pt x="685" y="6706"/>
                  </a:cubicBezTo>
                  <a:cubicBezTo>
                    <a:pt x="761" y="6706"/>
                    <a:pt x="839" y="6701"/>
                    <a:pt x="913" y="6694"/>
                  </a:cubicBezTo>
                  <a:lnTo>
                    <a:pt x="913" y="6694"/>
                  </a:lnTo>
                  <a:cubicBezTo>
                    <a:pt x="654" y="6847"/>
                    <a:pt x="405" y="7062"/>
                    <a:pt x="576" y="7293"/>
                  </a:cubicBezTo>
                  <a:cubicBezTo>
                    <a:pt x="683" y="7437"/>
                    <a:pt x="861" y="7490"/>
                    <a:pt x="1058" y="7490"/>
                  </a:cubicBezTo>
                  <a:cubicBezTo>
                    <a:pt x="1295" y="7490"/>
                    <a:pt x="1561" y="7414"/>
                    <a:pt x="1770" y="7329"/>
                  </a:cubicBezTo>
                  <a:lnTo>
                    <a:pt x="1770" y="7329"/>
                  </a:lnTo>
                  <a:cubicBezTo>
                    <a:pt x="1535" y="7687"/>
                    <a:pt x="1217" y="8314"/>
                    <a:pt x="1705" y="8345"/>
                  </a:cubicBezTo>
                  <a:cubicBezTo>
                    <a:pt x="1711" y="8345"/>
                    <a:pt x="1716" y="8346"/>
                    <a:pt x="1722" y="8346"/>
                  </a:cubicBezTo>
                  <a:cubicBezTo>
                    <a:pt x="1940" y="8346"/>
                    <a:pt x="2140" y="8054"/>
                    <a:pt x="2266" y="7915"/>
                  </a:cubicBezTo>
                  <a:cubicBezTo>
                    <a:pt x="2545" y="7611"/>
                    <a:pt x="2794" y="7284"/>
                    <a:pt x="3024" y="6941"/>
                  </a:cubicBezTo>
                  <a:cubicBezTo>
                    <a:pt x="3167" y="7262"/>
                    <a:pt x="3587" y="7729"/>
                    <a:pt x="3824" y="7729"/>
                  </a:cubicBezTo>
                  <a:cubicBezTo>
                    <a:pt x="3868" y="7729"/>
                    <a:pt x="3906" y="7713"/>
                    <a:pt x="3934" y="7677"/>
                  </a:cubicBezTo>
                  <a:cubicBezTo>
                    <a:pt x="4105" y="7459"/>
                    <a:pt x="4068" y="7292"/>
                    <a:pt x="4022" y="7077"/>
                  </a:cubicBezTo>
                  <a:cubicBezTo>
                    <a:pt x="3934" y="6657"/>
                    <a:pt x="3810" y="6252"/>
                    <a:pt x="3645" y="5857"/>
                  </a:cubicBezTo>
                  <a:cubicBezTo>
                    <a:pt x="4232" y="5480"/>
                    <a:pt x="5687" y="4595"/>
                    <a:pt x="7244" y="3986"/>
                  </a:cubicBezTo>
                  <a:cubicBezTo>
                    <a:pt x="8176" y="3620"/>
                    <a:pt x="9147" y="3354"/>
                    <a:pt x="9984" y="3354"/>
                  </a:cubicBezTo>
                  <a:cubicBezTo>
                    <a:pt x="9999" y="3354"/>
                    <a:pt x="10014" y="3354"/>
                    <a:pt x="10029" y="3354"/>
                  </a:cubicBezTo>
                  <a:lnTo>
                    <a:pt x="8274" y="0"/>
                  </a:ln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7635269" y="1801310"/>
              <a:ext cx="102412" cy="119142"/>
            </a:xfrm>
            <a:custGeom>
              <a:avLst/>
              <a:gdLst/>
              <a:ahLst/>
              <a:cxnLst/>
              <a:rect l="l" t="t" r="r" b="b"/>
              <a:pathLst>
                <a:path w="3426" h="3986" extrusionOk="0">
                  <a:moveTo>
                    <a:pt x="1673" y="1"/>
                  </a:moveTo>
                  <a:cubicBezTo>
                    <a:pt x="1673" y="1"/>
                    <a:pt x="959" y="256"/>
                    <a:pt x="0" y="754"/>
                  </a:cubicBezTo>
                  <a:cubicBezTo>
                    <a:pt x="263" y="1522"/>
                    <a:pt x="690" y="2942"/>
                    <a:pt x="642" y="3985"/>
                  </a:cubicBezTo>
                  <a:cubicBezTo>
                    <a:pt x="1574" y="3619"/>
                    <a:pt x="2544" y="3353"/>
                    <a:pt x="3381" y="3353"/>
                  </a:cubicBezTo>
                  <a:cubicBezTo>
                    <a:pt x="3396" y="3353"/>
                    <a:pt x="3411" y="3353"/>
                    <a:pt x="3426" y="3353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8008327" y="1356965"/>
              <a:ext cx="263472" cy="332945"/>
            </a:xfrm>
            <a:custGeom>
              <a:avLst/>
              <a:gdLst/>
              <a:ahLst/>
              <a:cxnLst/>
              <a:rect l="l" t="t" r="r" b="b"/>
              <a:pathLst>
                <a:path w="8814" h="11139" extrusionOk="0">
                  <a:moveTo>
                    <a:pt x="5618" y="1"/>
                  </a:moveTo>
                  <a:cubicBezTo>
                    <a:pt x="5589" y="1"/>
                    <a:pt x="5557" y="6"/>
                    <a:pt x="5522" y="16"/>
                  </a:cubicBezTo>
                  <a:cubicBezTo>
                    <a:pt x="5253" y="100"/>
                    <a:pt x="5194" y="644"/>
                    <a:pt x="5134" y="843"/>
                  </a:cubicBezTo>
                  <a:cubicBezTo>
                    <a:pt x="4975" y="1370"/>
                    <a:pt x="4817" y="1895"/>
                    <a:pt x="4664" y="2423"/>
                  </a:cubicBezTo>
                  <a:cubicBezTo>
                    <a:pt x="4637" y="2403"/>
                    <a:pt x="4613" y="2383"/>
                    <a:pt x="4592" y="2361"/>
                  </a:cubicBezTo>
                  <a:cubicBezTo>
                    <a:pt x="4403" y="2153"/>
                    <a:pt x="4331" y="1906"/>
                    <a:pt x="4091" y="1730"/>
                  </a:cubicBezTo>
                  <a:cubicBezTo>
                    <a:pt x="3995" y="1659"/>
                    <a:pt x="3772" y="1536"/>
                    <a:pt x="3596" y="1536"/>
                  </a:cubicBezTo>
                  <a:cubicBezTo>
                    <a:pt x="3525" y="1536"/>
                    <a:pt x="3462" y="1556"/>
                    <a:pt x="3418" y="1607"/>
                  </a:cubicBezTo>
                  <a:cubicBezTo>
                    <a:pt x="3237" y="1822"/>
                    <a:pt x="3507" y="2276"/>
                    <a:pt x="3606" y="2472"/>
                  </a:cubicBezTo>
                  <a:cubicBezTo>
                    <a:pt x="3886" y="3012"/>
                    <a:pt x="4149" y="3545"/>
                    <a:pt x="4375" y="4105"/>
                  </a:cubicBezTo>
                  <a:cubicBezTo>
                    <a:pt x="3793" y="5065"/>
                    <a:pt x="2510" y="7027"/>
                    <a:pt x="1073" y="8233"/>
                  </a:cubicBezTo>
                  <a:cubicBezTo>
                    <a:pt x="723" y="8528"/>
                    <a:pt x="363" y="8776"/>
                    <a:pt x="1" y="8954"/>
                  </a:cubicBezTo>
                  <a:lnTo>
                    <a:pt x="3089" y="11139"/>
                  </a:lnTo>
                  <a:cubicBezTo>
                    <a:pt x="3062" y="11105"/>
                    <a:pt x="3469" y="10611"/>
                    <a:pt x="4008" y="9832"/>
                  </a:cubicBezTo>
                  <a:cubicBezTo>
                    <a:pt x="4828" y="8642"/>
                    <a:pt x="5956" y="6786"/>
                    <a:pt x="6310" y="4892"/>
                  </a:cubicBezTo>
                  <a:cubicBezTo>
                    <a:pt x="6683" y="4632"/>
                    <a:pt x="7881" y="3808"/>
                    <a:pt x="8087" y="3575"/>
                  </a:cubicBezTo>
                  <a:cubicBezTo>
                    <a:pt x="8275" y="3364"/>
                    <a:pt x="8523" y="3148"/>
                    <a:pt x="8674" y="2910"/>
                  </a:cubicBezTo>
                  <a:cubicBezTo>
                    <a:pt x="8770" y="2760"/>
                    <a:pt x="8814" y="2558"/>
                    <a:pt x="8587" y="2506"/>
                  </a:cubicBezTo>
                  <a:cubicBezTo>
                    <a:pt x="8556" y="2499"/>
                    <a:pt x="8526" y="2495"/>
                    <a:pt x="8495" y="2495"/>
                  </a:cubicBezTo>
                  <a:cubicBezTo>
                    <a:pt x="8334" y="2495"/>
                    <a:pt x="8171" y="2589"/>
                    <a:pt x="8011" y="2671"/>
                  </a:cubicBezTo>
                  <a:cubicBezTo>
                    <a:pt x="7777" y="2791"/>
                    <a:pt x="7685" y="2800"/>
                    <a:pt x="7452" y="2924"/>
                  </a:cubicBezTo>
                  <a:cubicBezTo>
                    <a:pt x="7726" y="2609"/>
                    <a:pt x="7813" y="2481"/>
                    <a:pt x="8046" y="2134"/>
                  </a:cubicBezTo>
                  <a:cubicBezTo>
                    <a:pt x="8158" y="1967"/>
                    <a:pt x="8567" y="1527"/>
                    <a:pt x="8383" y="1282"/>
                  </a:cubicBezTo>
                  <a:cubicBezTo>
                    <a:pt x="8331" y="1214"/>
                    <a:pt x="8269" y="1189"/>
                    <a:pt x="8204" y="1189"/>
                  </a:cubicBezTo>
                  <a:cubicBezTo>
                    <a:pt x="8083" y="1189"/>
                    <a:pt x="7951" y="1275"/>
                    <a:pt x="7844" y="1329"/>
                  </a:cubicBezTo>
                  <a:cubicBezTo>
                    <a:pt x="7482" y="1513"/>
                    <a:pt x="7157" y="1745"/>
                    <a:pt x="6853" y="2007"/>
                  </a:cubicBezTo>
                  <a:cubicBezTo>
                    <a:pt x="7002" y="1699"/>
                    <a:pt x="7134" y="1381"/>
                    <a:pt x="7227" y="1055"/>
                  </a:cubicBezTo>
                  <a:cubicBezTo>
                    <a:pt x="7288" y="845"/>
                    <a:pt x="7353" y="561"/>
                    <a:pt x="7146" y="406"/>
                  </a:cubicBezTo>
                  <a:cubicBezTo>
                    <a:pt x="7084" y="360"/>
                    <a:pt x="7027" y="341"/>
                    <a:pt x="6972" y="341"/>
                  </a:cubicBezTo>
                  <a:cubicBezTo>
                    <a:pt x="6880" y="341"/>
                    <a:pt x="6796" y="394"/>
                    <a:pt x="6711" y="469"/>
                  </a:cubicBezTo>
                  <a:cubicBezTo>
                    <a:pt x="6395" y="750"/>
                    <a:pt x="6128" y="1144"/>
                    <a:pt x="5864" y="1491"/>
                  </a:cubicBezTo>
                  <a:cubicBezTo>
                    <a:pt x="5925" y="1023"/>
                    <a:pt x="6033" y="1"/>
                    <a:pt x="5618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8008327" y="1603019"/>
              <a:ext cx="119809" cy="86890"/>
            </a:xfrm>
            <a:custGeom>
              <a:avLst/>
              <a:gdLst/>
              <a:ahLst/>
              <a:cxnLst/>
              <a:rect l="l" t="t" r="r" b="b"/>
              <a:pathLst>
                <a:path w="4008" h="2907" extrusionOk="0">
                  <a:moveTo>
                    <a:pt x="1073" y="1"/>
                  </a:moveTo>
                  <a:cubicBezTo>
                    <a:pt x="723" y="296"/>
                    <a:pt x="363" y="544"/>
                    <a:pt x="1" y="722"/>
                  </a:cubicBezTo>
                  <a:lnTo>
                    <a:pt x="3089" y="2907"/>
                  </a:lnTo>
                  <a:cubicBezTo>
                    <a:pt x="3061" y="2873"/>
                    <a:pt x="3469" y="2379"/>
                    <a:pt x="4008" y="1601"/>
                  </a:cubicBezTo>
                  <a:cubicBezTo>
                    <a:pt x="2680" y="1538"/>
                    <a:pt x="1590" y="558"/>
                    <a:pt x="1073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2"/>
            <p:cNvSpPr/>
            <p:nvPr/>
          </p:nvSpPr>
          <p:spPr>
            <a:xfrm>
              <a:off x="8148702" y="1429956"/>
              <a:ext cx="31985" cy="27529"/>
            </a:xfrm>
            <a:custGeom>
              <a:avLst/>
              <a:gdLst/>
              <a:ahLst/>
              <a:cxnLst/>
              <a:rect l="l" t="t" r="r" b="b"/>
              <a:pathLst>
                <a:path w="1070" h="921" extrusionOk="0">
                  <a:moveTo>
                    <a:pt x="111" y="0"/>
                  </a:moveTo>
                  <a:cubicBezTo>
                    <a:pt x="65" y="0"/>
                    <a:pt x="24" y="32"/>
                    <a:pt x="15" y="78"/>
                  </a:cubicBezTo>
                  <a:cubicBezTo>
                    <a:pt x="1" y="132"/>
                    <a:pt x="33" y="187"/>
                    <a:pt x="88" y="200"/>
                  </a:cubicBezTo>
                  <a:cubicBezTo>
                    <a:pt x="431" y="280"/>
                    <a:pt x="728" y="533"/>
                    <a:pt x="862" y="859"/>
                  </a:cubicBezTo>
                  <a:cubicBezTo>
                    <a:pt x="877" y="898"/>
                    <a:pt x="915" y="921"/>
                    <a:pt x="955" y="921"/>
                  </a:cubicBezTo>
                  <a:cubicBezTo>
                    <a:pt x="968" y="921"/>
                    <a:pt x="982" y="920"/>
                    <a:pt x="993" y="914"/>
                  </a:cubicBezTo>
                  <a:cubicBezTo>
                    <a:pt x="1045" y="893"/>
                    <a:pt x="1069" y="835"/>
                    <a:pt x="1048" y="784"/>
                  </a:cubicBezTo>
                  <a:cubicBezTo>
                    <a:pt x="890" y="399"/>
                    <a:pt x="540" y="101"/>
                    <a:pt x="136" y="4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2"/>
            <p:cNvSpPr/>
            <p:nvPr/>
          </p:nvSpPr>
          <p:spPr>
            <a:xfrm>
              <a:off x="7518210" y="2171706"/>
              <a:ext cx="215346" cy="185587"/>
            </a:xfrm>
            <a:custGeom>
              <a:avLst/>
              <a:gdLst/>
              <a:ahLst/>
              <a:cxnLst/>
              <a:rect l="l" t="t" r="r" b="b"/>
              <a:pathLst>
                <a:path w="7204" h="6209" extrusionOk="0">
                  <a:moveTo>
                    <a:pt x="6183" y="0"/>
                  </a:moveTo>
                  <a:cubicBezTo>
                    <a:pt x="5558" y="0"/>
                    <a:pt x="1" y="5839"/>
                    <a:pt x="1299" y="6170"/>
                  </a:cubicBezTo>
                  <a:cubicBezTo>
                    <a:pt x="1403" y="6196"/>
                    <a:pt x="1516" y="6208"/>
                    <a:pt x="1636" y="6208"/>
                  </a:cubicBezTo>
                  <a:cubicBezTo>
                    <a:pt x="3028" y="6208"/>
                    <a:pt x="5391" y="4580"/>
                    <a:pt x="5391" y="4580"/>
                  </a:cubicBezTo>
                  <a:lnTo>
                    <a:pt x="7204" y="2123"/>
                  </a:lnTo>
                  <a:cubicBezTo>
                    <a:pt x="7204" y="2123"/>
                    <a:pt x="6791" y="27"/>
                    <a:pt x="6187" y="0"/>
                  </a:cubicBezTo>
                  <a:cubicBezTo>
                    <a:pt x="6186" y="0"/>
                    <a:pt x="6185" y="0"/>
                    <a:pt x="6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7645163" y="2282808"/>
              <a:ext cx="32374" cy="30069"/>
            </a:xfrm>
            <a:custGeom>
              <a:avLst/>
              <a:gdLst/>
              <a:ahLst/>
              <a:cxnLst/>
              <a:rect l="l" t="t" r="r" b="b"/>
              <a:pathLst>
                <a:path w="1083" h="1006" extrusionOk="0">
                  <a:moveTo>
                    <a:pt x="123" y="1"/>
                  </a:moveTo>
                  <a:cubicBezTo>
                    <a:pt x="64" y="1"/>
                    <a:pt x="0" y="64"/>
                    <a:pt x="31" y="138"/>
                  </a:cubicBezTo>
                  <a:cubicBezTo>
                    <a:pt x="179" y="494"/>
                    <a:pt x="483" y="1006"/>
                    <a:pt x="927" y="1006"/>
                  </a:cubicBezTo>
                  <a:cubicBezTo>
                    <a:pt x="953" y="1006"/>
                    <a:pt x="979" y="1004"/>
                    <a:pt x="1006" y="1000"/>
                  </a:cubicBezTo>
                  <a:cubicBezTo>
                    <a:pt x="1082" y="992"/>
                    <a:pt x="1075" y="886"/>
                    <a:pt x="1013" y="863"/>
                  </a:cubicBezTo>
                  <a:cubicBezTo>
                    <a:pt x="808" y="787"/>
                    <a:pt x="636" y="731"/>
                    <a:pt x="486" y="560"/>
                  </a:cubicBezTo>
                  <a:cubicBezTo>
                    <a:pt x="355" y="412"/>
                    <a:pt x="270" y="234"/>
                    <a:pt x="194" y="52"/>
                  </a:cubicBezTo>
                  <a:cubicBezTo>
                    <a:pt x="179" y="16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32"/>
            <p:cNvSpPr/>
            <p:nvPr/>
          </p:nvSpPr>
          <p:spPr>
            <a:xfrm>
              <a:off x="7627228" y="2298679"/>
              <a:ext cx="31686" cy="26124"/>
            </a:xfrm>
            <a:custGeom>
              <a:avLst/>
              <a:gdLst/>
              <a:ahLst/>
              <a:cxnLst/>
              <a:rect l="l" t="t" r="r" b="b"/>
              <a:pathLst>
                <a:path w="1060" h="874" extrusionOk="0">
                  <a:moveTo>
                    <a:pt x="115" y="0"/>
                  </a:moveTo>
                  <a:cubicBezTo>
                    <a:pt x="59" y="0"/>
                    <a:pt x="0" y="59"/>
                    <a:pt x="31" y="128"/>
                  </a:cubicBezTo>
                  <a:cubicBezTo>
                    <a:pt x="128" y="341"/>
                    <a:pt x="251" y="550"/>
                    <a:pt x="441" y="694"/>
                  </a:cubicBezTo>
                  <a:cubicBezTo>
                    <a:pt x="554" y="781"/>
                    <a:pt x="720" y="874"/>
                    <a:pt x="874" y="874"/>
                  </a:cubicBezTo>
                  <a:cubicBezTo>
                    <a:pt x="922" y="874"/>
                    <a:pt x="969" y="865"/>
                    <a:pt x="1013" y="843"/>
                  </a:cubicBezTo>
                  <a:cubicBezTo>
                    <a:pt x="1060" y="821"/>
                    <a:pt x="1041" y="762"/>
                    <a:pt x="1005" y="743"/>
                  </a:cubicBezTo>
                  <a:cubicBezTo>
                    <a:pt x="931" y="709"/>
                    <a:pt x="855" y="708"/>
                    <a:pt x="777" y="684"/>
                  </a:cubicBezTo>
                  <a:cubicBezTo>
                    <a:pt x="666" y="646"/>
                    <a:pt x="567" y="582"/>
                    <a:pt x="482" y="502"/>
                  </a:cubicBezTo>
                  <a:cubicBezTo>
                    <a:pt x="348" y="375"/>
                    <a:pt x="258" y="213"/>
                    <a:pt x="183" y="46"/>
                  </a:cubicBezTo>
                  <a:cubicBezTo>
                    <a:pt x="168" y="14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2"/>
            <p:cNvSpPr/>
            <p:nvPr/>
          </p:nvSpPr>
          <p:spPr>
            <a:xfrm>
              <a:off x="7607678" y="2314431"/>
              <a:ext cx="31507" cy="20714"/>
            </a:xfrm>
            <a:custGeom>
              <a:avLst/>
              <a:gdLst/>
              <a:ahLst/>
              <a:cxnLst/>
              <a:rect l="l" t="t" r="r" b="b"/>
              <a:pathLst>
                <a:path w="1054" h="693" extrusionOk="0">
                  <a:moveTo>
                    <a:pt x="136" y="1"/>
                  </a:moveTo>
                  <a:cubicBezTo>
                    <a:pt x="67" y="1"/>
                    <a:pt x="1" y="65"/>
                    <a:pt x="48" y="139"/>
                  </a:cubicBezTo>
                  <a:cubicBezTo>
                    <a:pt x="221" y="412"/>
                    <a:pt x="561" y="692"/>
                    <a:pt x="906" y="692"/>
                  </a:cubicBezTo>
                  <a:cubicBezTo>
                    <a:pt x="927" y="692"/>
                    <a:pt x="948" y="691"/>
                    <a:pt x="970" y="689"/>
                  </a:cubicBezTo>
                  <a:cubicBezTo>
                    <a:pt x="1053" y="681"/>
                    <a:pt x="1039" y="563"/>
                    <a:pt x="975" y="537"/>
                  </a:cubicBezTo>
                  <a:cubicBezTo>
                    <a:pt x="834" y="482"/>
                    <a:pt x="692" y="458"/>
                    <a:pt x="558" y="377"/>
                  </a:cubicBezTo>
                  <a:cubicBezTo>
                    <a:pt x="421" y="292"/>
                    <a:pt x="309" y="181"/>
                    <a:pt x="220" y="47"/>
                  </a:cubicBezTo>
                  <a:cubicBezTo>
                    <a:pt x="199" y="14"/>
                    <a:pt x="167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8404642" y="2255398"/>
              <a:ext cx="207304" cy="194644"/>
            </a:xfrm>
            <a:custGeom>
              <a:avLst/>
              <a:gdLst/>
              <a:ahLst/>
              <a:cxnLst/>
              <a:rect l="l" t="t" r="r" b="b"/>
              <a:pathLst>
                <a:path w="6935" h="6512" extrusionOk="0">
                  <a:moveTo>
                    <a:pt x="5395" y="1"/>
                  </a:moveTo>
                  <a:cubicBezTo>
                    <a:pt x="4015" y="1"/>
                    <a:pt x="1587" y="1987"/>
                    <a:pt x="1587" y="1987"/>
                  </a:cubicBezTo>
                  <a:lnTo>
                    <a:pt x="1" y="4465"/>
                  </a:lnTo>
                  <a:cubicBezTo>
                    <a:pt x="1" y="4465"/>
                    <a:pt x="552" y="6512"/>
                    <a:pt x="1154" y="6512"/>
                  </a:cubicBezTo>
                  <a:cubicBezTo>
                    <a:pt x="1156" y="6512"/>
                    <a:pt x="1159" y="6512"/>
                    <a:pt x="1161" y="6512"/>
                  </a:cubicBezTo>
                  <a:cubicBezTo>
                    <a:pt x="1767" y="6496"/>
                    <a:pt x="6934" y="262"/>
                    <a:pt x="5611" y="19"/>
                  </a:cubicBezTo>
                  <a:cubicBezTo>
                    <a:pt x="5543" y="6"/>
                    <a:pt x="5471" y="1"/>
                    <a:pt x="5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8472109" y="2289891"/>
              <a:ext cx="13511" cy="36077"/>
            </a:xfrm>
            <a:custGeom>
              <a:avLst/>
              <a:gdLst/>
              <a:ahLst/>
              <a:cxnLst/>
              <a:rect l="l" t="t" r="r" b="b"/>
              <a:pathLst>
                <a:path w="452" h="1207" extrusionOk="0">
                  <a:moveTo>
                    <a:pt x="362" y="1"/>
                  </a:moveTo>
                  <a:cubicBezTo>
                    <a:pt x="347" y="1"/>
                    <a:pt x="330" y="6"/>
                    <a:pt x="316" y="18"/>
                  </a:cubicBezTo>
                  <a:cubicBezTo>
                    <a:pt x="1" y="275"/>
                    <a:pt x="66" y="837"/>
                    <a:pt x="235" y="1154"/>
                  </a:cubicBezTo>
                  <a:cubicBezTo>
                    <a:pt x="255" y="1191"/>
                    <a:pt x="287" y="1207"/>
                    <a:pt x="318" y="1207"/>
                  </a:cubicBezTo>
                  <a:cubicBezTo>
                    <a:pt x="385" y="1207"/>
                    <a:pt x="452" y="1139"/>
                    <a:pt x="412" y="1063"/>
                  </a:cubicBezTo>
                  <a:cubicBezTo>
                    <a:pt x="328" y="905"/>
                    <a:pt x="284" y="734"/>
                    <a:pt x="299" y="556"/>
                  </a:cubicBezTo>
                  <a:cubicBezTo>
                    <a:pt x="313" y="388"/>
                    <a:pt x="390" y="251"/>
                    <a:pt x="431" y="92"/>
                  </a:cubicBezTo>
                  <a:cubicBezTo>
                    <a:pt x="444" y="41"/>
                    <a:pt x="405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8489417" y="2279430"/>
              <a:ext cx="14916" cy="35748"/>
            </a:xfrm>
            <a:custGeom>
              <a:avLst/>
              <a:gdLst/>
              <a:ahLst/>
              <a:cxnLst/>
              <a:rect l="l" t="t" r="r" b="b"/>
              <a:pathLst>
                <a:path w="499" h="1196" extrusionOk="0">
                  <a:moveTo>
                    <a:pt x="334" y="0"/>
                  </a:moveTo>
                  <a:cubicBezTo>
                    <a:pt x="319" y="0"/>
                    <a:pt x="305" y="4"/>
                    <a:pt x="293" y="12"/>
                  </a:cubicBezTo>
                  <a:cubicBezTo>
                    <a:pt x="0" y="230"/>
                    <a:pt x="118" y="936"/>
                    <a:pt x="336" y="1166"/>
                  </a:cubicBezTo>
                  <a:cubicBezTo>
                    <a:pt x="356" y="1186"/>
                    <a:pt x="378" y="1195"/>
                    <a:pt x="400" y="1195"/>
                  </a:cubicBezTo>
                  <a:cubicBezTo>
                    <a:pt x="451" y="1195"/>
                    <a:pt x="498" y="1144"/>
                    <a:pt x="490" y="1084"/>
                  </a:cubicBezTo>
                  <a:cubicBezTo>
                    <a:pt x="469" y="916"/>
                    <a:pt x="383" y="761"/>
                    <a:pt x="358" y="591"/>
                  </a:cubicBezTo>
                  <a:cubicBezTo>
                    <a:pt x="332" y="418"/>
                    <a:pt x="329" y="248"/>
                    <a:pt x="399" y="82"/>
                  </a:cubicBezTo>
                  <a:cubicBezTo>
                    <a:pt x="418" y="32"/>
                    <a:pt x="376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8506844" y="2269746"/>
              <a:ext cx="16022" cy="33208"/>
            </a:xfrm>
            <a:custGeom>
              <a:avLst/>
              <a:gdLst/>
              <a:ahLst/>
              <a:cxnLst/>
              <a:rect l="l" t="t" r="r" b="b"/>
              <a:pathLst>
                <a:path w="536" h="1111" extrusionOk="0">
                  <a:moveTo>
                    <a:pt x="290" y="0"/>
                  </a:moveTo>
                  <a:cubicBezTo>
                    <a:pt x="267" y="0"/>
                    <a:pt x="243" y="11"/>
                    <a:pt x="225" y="37"/>
                  </a:cubicBezTo>
                  <a:cubicBezTo>
                    <a:pt x="0" y="343"/>
                    <a:pt x="89" y="782"/>
                    <a:pt x="302" y="1068"/>
                  </a:cubicBezTo>
                  <a:cubicBezTo>
                    <a:pt x="325" y="1098"/>
                    <a:pt x="353" y="1111"/>
                    <a:pt x="380" y="1111"/>
                  </a:cubicBezTo>
                  <a:cubicBezTo>
                    <a:pt x="460" y="1111"/>
                    <a:pt x="535" y="1001"/>
                    <a:pt x="472" y="912"/>
                  </a:cubicBezTo>
                  <a:cubicBezTo>
                    <a:pt x="293" y="660"/>
                    <a:pt x="304" y="391"/>
                    <a:pt x="367" y="104"/>
                  </a:cubicBezTo>
                  <a:cubicBezTo>
                    <a:pt x="381" y="45"/>
                    <a:pt x="337" y="0"/>
                    <a:pt x="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7679390" y="2026830"/>
              <a:ext cx="790358" cy="376763"/>
            </a:xfrm>
            <a:custGeom>
              <a:avLst/>
              <a:gdLst/>
              <a:ahLst/>
              <a:cxnLst/>
              <a:rect l="l" t="t" r="r" b="b"/>
              <a:pathLst>
                <a:path w="26440" h="12605" extrusionOk="0">
                  <a:moveTo>
                    <a:pt x="14804" y="0"/>
                  </a:moveTo>
                  <a:lnTo>
                    <a:pt x="5775" y="2779"/>
                  </a:lnTo>
                  <a:cubicBezTo>
                    <a:pt x="5775" y="2779"/>
                    <a:pt x="6241" y="5561"/>
                    <a:pt x="6071" y="7086"/>
                  </a:cubicBezTo>
                  <a:cubicBezTo>
                    <a:pt x="6022" y="7531"/>
                    <a:pt x="5633" y="7689"/>
                    <a:pt x="5108" y="7689"/>
                  </a:cubicBezTo>
                  <a:cubicBezTo>
                    <a:pt x="3838" y="7689"/>
                    <a:pt x="1766" y="6765"/>
                    <a:pt x="1766" y="6765"/>
                  </a:cubicBezTo>
                  <a:lnTo>
                    <a:pt x="1" y="9429"/>
                  </a:lnTo>
                  <a:cubicBezTo>
                    <a:pt x="1" y="9429"/>
                    <a:pt x="3114" y="11285"/>
                    <a:pt x="7373" y="11891"/>
                  </a:cubicBezTo>
                  <a:cubicBezTo>
                    <a:pt x="7575" y="11919"/>
                    <a:pt x="7767" y="11933"/>
                    <a:pt x="7951" y="11933"/>
                  </a:cubicBezTo>
                  <a:cubicBezTo>
                    <a:pt x="11645" y="11933"/>
                    <a:pt x="11812" y="6411"/>
                    <a:pt x="12711" y="6205"/>
                  </a:cubicBezTo>
                  <a:cubicBezTo>
                    <a:pt x="12726" y="6202"/>
                    <a:pt x="12744" y="6200"/>
                    <a:pt x="12764" y="6200"/>
                  </a:cubicBezTo>
                  <a:cubicBezTo>
                    <a:pt x="13993" y="6200"/>
                    <a:pt x="24308" y="12605"/>
                    <a:pt x="24308" y="12605"/>
                  </a:cubicBezTo>
                  <a:lnTo>
                    <a:pt x="26439" y="9096"/>
                  </a:lnTo>
                  <a:lnTo>
                    <a:pt x="148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7851959" y="2026830"/>
              <a:ext cx="296354" cy="102044"/>
            </a:xfrm>
            <a:custGeom>
              <a:avLst/>
              <a:gdLst/>
              <a:ahLst/>
              <a:cxnLst/>
              <a:rect l="l" t="t" r="r" b="b"/>
              <a:pathLst>
                <a:path w="9914" h="3414" extrusionOk="0">
                  <a:moveTo>
                    <a:pt x="9031" y="0"/>
                  </a:moveTo>
                  <a:lnTo>
                    <a:pt x="1" y="2778"/>
                  </a:lnTo>
                  <a:cubicBezTo>
                    <a:pt x="1" y="2778"/>
                    <a:pt x="42" y="3025"/>
                    <a:pt x="97" y="3413"/>
                  </a:cubicBezTo>
                  <a:cubicBezTo>
                    <a:pt x="136" y="3413"/>
                    <a:pt x="175" y="3413"/>
                    <a:pt x="214" y="3413"/>
                  </a:cubicBezTo>
                  <a:cubicBezTo>
                    <a:pt x="5280" y="3413"/>
                    <a:pt x="8573" y="1433"/>
                    <a:pt x="9914" y="689"/>
                  </a:cubicBezTo>
                  <a:lnTo>
                    <a:pt x="9031" y="0"/>
                  </a:lnTo>
                  <a:close/>
                </a:path>
              </a:pathLst>
            </a:custGeom>
            <a:solidFill>
              <a:srgbClr val="63A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8010390" y="2052953"/>
              <a:ext cx="45855" cy="154053"/>
            </a:xfrm>
            <a:custGeom>
              <a:avLst/>
              <a:gdLst/>
              <a:ahLst/>
              <a:cxnLst/>
              <a:rect l="l" t="t" r="r" b="b"/>
              <a:pathLst>
                <a:path w="1534" h="5154" extrusionOk="0">
                  <a:moveTo>
                    <a:pt x="117" y="1"/>
                  </a:moveTo>
                  <a:cubicBezTo>
                    <a:pt x="101" y="1"/>
                    <a:pt x="85" y="4"/>
                    <a:pt x="70" y="13"/>
                  </a:cubicBezTo>
                  <a:cubicBezTo>
                    <a:pt x="21" y="38"/>
                    <a:pt x="1" y="99"/>
                    <a:pt x="28" y="148"/>
                  </a:cubicBezTo>
                  <a:cubicBezTo>
                    <a:pt x="464" y="986"/>
                    <a:pt x="1229" y="3880"/>
                    <a:pt x="1328" y="5061"/>
                  </a:cubicBezTo>
                  <a:cubicBezTo>
                    <a:pt x="1333" y="5115"/>
                    <a:pt x="1377" y="5153"/>
                    <a:pt x="1428" y="5153"/>
                  </a:cubicBezTo>
                  <a:lnTo>
                    <a:pt x="1436" y="5153"/>
                  </a:lnTo>
                  <a:cubicBezTo>
                    <a:pt x="1491" y="5148"/>
                    <a:pt x="1534" y="5098"/>
                    <a:pt x="1529" y="5045"/>
                  </a:cubicBezTo>
                  <a:cubicBezTo>
                    <a:pt x="1426" y="3818"/>
                    <a:pt x="659" y="926"/>
                    <a:pt x="205" y="55"/>
                  </a:cubicBezTo>
                  <a:cubicBezTo>
                    <a:pt x="187" y="21"/>
                    <a:pt x="152" y="1"/>
                    <a:pt x="1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8036725" y="2046467"/>
              <a:ext cx="33450" cy="116571"/>
            </a:xfrm>
            <a:custGeom>
              <a:avLst/>
              <a:gdLst/>
              <a:ahLst/>
              <a:cxnLst/>
              <a:rect l="l" t="t" r="r" b="b"/>
              <a:pathLst>
                <a:path w="1119" h="3900" extrusionOk="0">
                  <a:moveTo>
                    <a:pt x="114" y="1"/>
                  </a:moveTo>
                  <a:cubicBezTo>
                    <a:pt x="96" y="1"/>
                    <a:pt x="78" y="5"/>
                    <a:pt x="61" y="15"/>
                  </a:cubicBezTo>
                  <a:cubicBezTo>
                    <a:pt x="15" y="43"/>
                    <a:pt x="1" y="105"/>
                    <a:pt x="29" y="153"/>
                  </a:cubicBezTo>
                  <a:cubicBezTo>
                    <a:pt x="152" y="357"/>
                    <a:pt x="715" y="2299"/>
                    <a:pt x="877" y="2997"/>
                  </a:cubicBezTo>
                  <a:cubicBezTo>
                    <a:pt x="911" y="3140"/>
                    <a:pt x="893" y="3263"/>
                    <a:pt x="825" y="3372"/>
                  </a:cubicBezTo>
                  <a:cubicBezTo>
                    <a:pt x="664" y="3620"/>
                    <a:pt x="281" y="3699"/>
                    <a:pt x="277" y="3699"/>
                  </a:cubicBezTo>
                  <a:cubicBezTo>
                    <a:pt x="222" y="3710"/>
                    <a:pt x="187" y="3762"/>
                    <a:pt x="198" y="3818"/>
                  </a:cubicBezTo>
                  <a:cubicBezTo>
                    <a:pt x="207" y="3866"/>
                    <a:pt x="249" y="3899"/>
                    <a:pt x="297" y="3899"/>
                  </a:cubicBezTo>
                  <a:cubicBezTo>
                    <a:pt x="301" y="3899"/>
                    <a:pt x="305" y="3898"/>
                    <a:pt x="309" y="3898"/>
                  </a:cubicBezTo>
                  <a:cubicBezTo>
                    <a:pt x="311" y="3898"/>
                    <a:pt x="313" y="3898"/>
                    <a:pt x="315" y="3899"/>
                  </a:cubicBezTo>
                  <a:cubicBezTo>
                    <a:pt x="335" y="3894"/>
                    <a:pt x="784" y="3803"/>
                    <a:pt x="991" y="3483"/>
                  </a:cubicBezTo>
                  <a:cubicBezTo>
                    <a:pt x="1092" y="3326"/>
                    <a:pt x="1118" y="3148"/>
                    <a:pt x="1073" y="2951"/>
                  </a:cubicBezTo>
                  <a:cubicBezTo>
                    <a:pt x="934" y="2357"/>
                    <a:pt x="353" y="302"/>
                    <a:pt x="200" y="49"/>
                  </a:cubicBezTo>
                  <a:cubicBezTo>
                    <a:pt x="181" y="17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7736903" y="2089808"/>
              <a:ext cx="165455" cy="189801"/>
            </a:xfrm>
            <a:custGeom>
              <a:avLst/>
              <a:gdLst/>
              <a:ahLst/>
              <a:cxnLst/>
              <a:rect l="l" t="t" r="r" b="b"/>
              <a:pathLst>
                <a:path w="5535" h="6350" extrusionOk="0">
                  <a:moveTo>
                    <a:pt x="4325" y="1"/>
                  </a:moveTo>
                  <a:cubicBezTo>
                    <a:pt x="4318" y="1"/>
                    <a:pt x="4310" y="2"/>
                    <a:pt x="4303" y="3"/>
                  </a:cubicBezTo>
                  <a:cubicBezTo>
                    <a:pt x="4249" y="13"/>
                    <a:pt x="4215" y="67"/>
                    <a:pt x="4225" y="122"/>
                  </a:cubicBezTo>
                  <a:cubicBezTo>
                    <a:pt x="4536" y="1612"/>
                    <a:pt x="5124" y="5570"/>
                    <a:pt x="4125" y="5973"/>
                  </a:cubicBezTo>
                  <a:cubicBezTo>
                    <a:pt x="3816" y="6097"/>
                    <a:pt x="3479" y="6147"/>
                    <a:pt x="3135" y="6147"/>
                  </a:cubicBezTo>
                  <a:cubicBezTo>
                    <a:pt x="1712" y="6147"/>
                    <a:pt x="184" y="5288"/>
                    <a:pt x="166" y="5277"/>
                  </a:cubicBezTo>
                  <a:cubicBezTo>
                    <a:pt x="150" y="5268"/>
                    <a:pt x="133" y="5263"/>
                    <a:pt x="116" y="5263"/>
                  </a:cubicBezTo>
                  <a:cubicBezTo>
                    <a:pt x="80" y="5263"/>
                    <a:pt x="46" y="5282"/>
                    <a:pt x="29" y="5315"/>
                  </a:cubicBezTo>
                  <a:cubicBezTo>
                    <a:pt x="0" y="5364"/>
                    <a:pt x="17" y="5423"/>
                    <a:pt x="65" y="5452"/>
                  </a:cubicBezTo>
                  <a:cubicBezTo>
                    <a:pt x="144" y="5497"/>
                    <a:pt x="1663" y="6349"/>
                    <a:pt x="3124" y="6349"/>
                  </a:cubicBezTo>
                  <a:cubicBezTo>
                    <a:pt x="3495" y="6349"/>
                    <a:pt x="3862" y="6296"/>
                    <a:pt x="4200" y="6160"/>
                  </a:cubicBezTo>
                  <a:cubicBezTo>
                    <a:pt x="5535" y="5622"/>
                    <a:pt x="4540" y="647"/>
                    <a:pt x="4421" y="81"/>
                  </a:cubicBezTo>
                  <a:cubicBezTo>
                    <a:pt x="4413" y="33"/>
                    <a:pt x="4371" y="1"/>
                    <a:pt x="43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7872376" y="2094112"/>
              <a:ext cx="34227" cy="59182"/>
            </a:xfrm>
            <a:custGeom>
              <a:avLst/>
              <a:gdLst/>
              <a:ahLst/>
              <a:cxnLst/>
              <a:rect l="l" t="t" r="r" b="b"/>
              <a:pathLst>
                <a:path w="1145" h="1980" extrusionOk="0">
                  <a:moveTo>
                    <a:pt x="764" y="1"/>
                  </a:moveTo>
                  <a:cubicBezTo>
                    <a:pt x="752" y="1"/>
                    <a:pt x="740" y="3"/>
                    <a:pt x="728" y="7"/>
                  </a:cubicBezTo>
                  <a:cubicBezTo>
                    <a:pt x="674" y="29"/>
                    <a:pt x="650" y="87"/>
                    <a:pt x="670" y="137"/>
                  </a:cubicBezTo>
                  <a:cubicBezTo>
                    <a:pt x="913" y="768"/>
                    <a:pt x="935" y="1244"/>
                    <a:pt x="738" y="1512"/>
                  </a:cubicBezTo>
                  <a:cubicBezTo>
                    <a:pt x="555" y="1761"/>
                    <a:pt x="223" y="1778"/>
                    <a:pt x="134" y="1778"/>
                  </a:cubicBezTo>
                  <a:cubicBezTo>
                    <a:pt x="121" y="1778"/>
                    <a:pt x="113" y="1778"/>
                    <a:pt x="112" y="1778"/>
                  </a:cubicBezTo>
                  <a:cubicBezTo>
                    <a:pt x="111" y="1777"/>
                    <a:pt x="109" y="1777"/>
                    <a:pt x="107" y="1777"/>
                  </a:cubicBezTo>
                  <a:cubicBezTo>
                    <a:pt x="54" y="1777"/>
                    <a:pt x="8" y="1817"/>
                    <a:pt x="4" y="1871"/>
                  </a:cubicBezTo>
                  <a:cubicBezTo>
                    <a:pt x="1" y="1927"/>
                    <a:pt x="43" y="1975"/>
                    <a:pt x="98" y="1978"/>
                  </a:cubicBezTo>
                  <a:cubicBezTo>
                    <a:pt x="101" y="1978"/>
                    <a:pt x="115" y="1979"/>
                    <a:pt x="141" y="1979"/>
                  </a:cubicBezTo>
                  <a:cubicBezTo>
                    <a:pt x="270" y="1979"/>
                    <a:pt x="664" y="1953"/>
                    <a:pt x="899" y="1632"/>
                  </a:cubicBezTo>
                  <a:cubicBezTo>
                    <a:pt x="1144" y="1300"/>
                    <a:pt x="1130" y="774"/>
                    <a:pt x="858" y="65"/>
                  </a:cubicBezTo>
                  <a:cubicBezTo>
                    <a:pt x="841" y="25"/>
                    <a:pt x="804" y="1"/>
                    <a:pt x="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7690839" y="2235731"/>
              <a:ext cx="56258" cy="77624"/>
            </a:xfrm>
            <a:custGeom>
              <a:avLst/>
              <a:gdLst/>
              <a:ahLst/>
              <a:cxnLst/>
              <a:rect l="l" t="t" r="r" b="b"/>
              <a:pathLst>
                <a:path w="1882" h="2597" extrusionOk="0">
                  <a:moveTo>
                    <a:pt x="1768" y="1"/>
                  </a:moveTo>
                  <a:cubicBezTo>
                    <a:pt x="1737" y="1"/>
                    <a:pt x="1706" y="16"/>
                    <a:pt x="1685" y="45"/>
                  </a:cubicBezTo>
                  <a:lnTo>
                    <a:pt x="33" y="2440"/>
                  </a:lnTo>
                  <a:cubicBezTo>
                    <a:pt x="0" y="2485"/>
                    <a:pt x="11" y="2547"/>
                    <a:pt x="57" y="2580"/>
                  </a:cubicBezTo>
                  <a:cubicBezTo>
                    <a:pt x="75" y="2591"/>
                    <a:pt x="95" y="2597"/>
                    <a:pt x="113" y="2597"/>
                  </a:cubicBezTo>
                  <a:cubicBezTo>
                    <a:pt x="146" y="2597"/>
                    <a:pt x="175" y="2581"/>
                    <a:pt x="196" y="2553"/>
                  </a:cubicBezTo>
                  <a:lnTo>
                    <a:pt x="1849" y="156"/>
                  </a:lnTo>
                  <a:cubicBezTo>
                    <a:pt x="1882" y="111"/>
                    <a:pt x="1870" y="49"/>
                    <a:pt x="1825" y="18"/>
                  </a:cubicBezTo>
                  <a:cubicBezTo>
                    <a:pt x="1807" y="6"/>
                    <a:pt x="1788" y="1"/>
                    <a:pt x="17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8386796" y="2285677"/>
              <a:ext cx="67766" cy="106349"/>
            </a:xfrm>
            <a:custGeom>
              <a:avLst/>
              <a:gdLst/>
              <a:ahLst/>
              <a:cxnLst/>
              <a:rect l="l" t="t" r="r" b="b"/>
              <a:pathLst>
                <a:path w="2267" h="3558" extrusionOk="0">
                  <a:moveTo>
                    <a:pt x="2152" y="1"/>
                  </a:moveTo>
                  <a:cubicBezTo>
                    <a:pt x="2118" y="1"/>
                    <a:pt x="2084" y="18"/>
                    <a:pt x="2066" y="49"/>
                  </a:cubicBezTo>
                  <a:lnTo>
                    <a:pt x="32" y="3407"/>
                  </a:lnTo>
                  <a:cubicBezTo>
                    <a:pt x="1" y="3455"/>
                    <a:pt x="18" y="3516"/>
                    <a:pt x="64" y="3544"/>
                  </a:cubicBezTo>
                  <a:cubicBezTo>
                    <a:pt x="83" y="3554"/>
                    <a:pt x="100" y="3558"/>
                    <a:pt x="118" y="3558"/>
                  </a:cubicBezTo>
                  <a:cubicBezTo>
                    <a:pt x="152" y="3558"/>
                    <a:pt x="184" y="3541"/>
                    <a:pt x="203" y="3511"/>
                  </a:cubicBezTo>
                  <a:lnTo>
                    <a:pt x="2237" y="153"/>
                  </a:lnTo>
                  <a:cubicBezTo>
                    <a:pt x="2266" y="105"/>
                    <a:pt x="2251" y="43"/>
                    <a:pt x="2203" y="15"/>
                  </a:cubicBezTo>
                  <a:cubicBezTo>
                    <a:pt x="2187" y="5"/>
                    <a:pt x="2169" y="1"/>
                    <a:pt x="2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8112263" y="2036036"/>
              <a:ext cx="63253" cy="44566"/>
            </a:xfrm>
            <a:custGeom>
              <a:avLst/>
              <a:gdLst/>
              <a:ahLst/>
              <a:cxnLst/>
              <a:rect l="l" t="t" r="r" b="b"/>
              <a:pathLst>
                <a:path w="2116" h="1491" extrusionOk="0">
                  <a:moveTo>
                    <a:pt x="114" y="0"/>
                  </a:moveTo>
                  <a:cubicBezTo>
                    <a:pt x="93" y="0"/>
                    <a:pt x="71" y="7"/>
                    <a:pt x="52" y="21"/>
                  </a:cubicBezTo>
                  <a:cubicBezTo>
                    <a:pt x="9" y="53"/>
                    <a:pt x="0" y="117"/>
                    <a:pt x="34" y="162"/>
                  </a:cubicBezTo>
                  <a:cubicBezTo>
                    <a:pt x="72" y="213"/>
                    <a:pt x="975" y="1403"/>
                    <a:pt x="1661" y="1485"/>
                  </a:cubicBezTo>
                  <a:cubicBezTo>
                    <a:pt x="1688" y="1488"/>
                    <a:pt x="1714" y="1490"/>
                    <a:pt x="1738" y="1490"/>
                  </a:cubicBezTo>
                  <a:cubicBezTo>
                    <a:pt x="1862" y="1490"/>
                    <a:pt x="1972" y="1451"/>
                    <a:pt x="2067" y="1372"/>
                  </a:cubicBezTo>
                  <a:cubicBezTo>
                    <a:pt x="2110" y="1336"/>
                    <a:pt x="2116" y="1273"/>
                    <a:pt x="2081" y="1231"/>
                  </a:cubicBezTo>
                  <a:cubicBezTo>
                    <a:pt x="2061" y="1206"/>
                    <a:pt x="2032" y="1193"/>
                    <a:pt x="2003" y="1193"/>
                  </a:cubicBezTo>
                  <a:cubicBezTo>
                    <a:pt x="1981" y="1193"/>
                    <a:pt x="1958" y="1201"/>
                    <a:pt x="1940" y="1217"/>
                  </a:cubicBezTo>
                  <a:cubicBezTo>
                    <a:pt x="1881" y="1264"/>
                    <a:pt x="1813" y="1287"/>
                    <a:pt x="1734" y="1287"/>
                  </a:cubicBezTo>
                  <a:cubicBezTo>
                    <a:pt x="1718" y="1287"/>
                    <a:pt x="1702" y="1286"/>
                    <a:pt x="1685" y="1284"/>
                  </a:cubicBezTo>
                  <a:cubicBezTo>
                    <a:pt x="1186" y="1225"/>
                    <a:pt x="439" y="367"/>
                    <a:pt x="194" y="39"/>
                  </a:cubicBezTo>
                  <a:cubicBezTo>
                    <a:pt x="175" y="14"/>
                    <a:pt x="1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32"/>
            <p:cNvSpPr/>
            <p:nvPr/>
          </p:nvSpPr>
          <p:spPr>
            <a:xfrm>
              <a:off x="7639812" y="1581349"/>
              <a:ext cx="513613" cy="533178"/>
            </a:xfrm>
            <a:custGeom>
              <a:avLst/>
              <a:gdLst/>
              <a:ahLst/>
              <a:cxnLst/>
              <a:rect l="l" t="t" r="r" b="b"/>
              <a:pathLst>
                <a:path w="17182" h="17838" extrusionOk="0">
                  <a:moveTo>
                    <a:pt x="12114" y="0"/>
                  </a:moveTo>
                  <a:cubicBezTo>
                    <a:pt x="12114" y="0"/>
                    <a:pt x="8098" y="3365"/>
                    <a:pt x="8159" y="3838"/>
                  </a:cubicBezTo>
                  <a:lnTo>
                    <a:pt x="2097" y="6507"/>
                  </a:lnTo>
                  <a:lnTo>
                    <a:pt x="1" y="7432"/>
                  </a:lnTo>
                  <a:lnTo>
                    <a:pt x="2187" y="12510"/>
                  </a:lnTo>
                  <a:lnTo>
                    <a:pt x="5370" y="10886"/>
                  </a:lnTo>
                  <a:cubicBezTo>
                    <a:pt x="5418" y="11023"/>
                    <a:pt x="5462" y="11161"/>
                    <a:pt x="5504" y="11296"/>
                  </a:cubicBezTo>
                  <a:cubicBezTo>
                    <a:pt x="5685" y="11840"/>
                    <a:pt x="5847" y="12379"/>
                    <a:pt x="5994" y="12907"/>
                  </a:cubicBezTo>
                  <a:cubicBezTo>
                    <a:pt x="6055" y="13137"/>
                    <a:pt x="6117" y="13364"/>
                    <a:pt x="6173" y="13586"/>
                  </a:cubicBezTo>
                  <a:cubicBezTo>
                    <a:pt x="6323" y="14167"/>
                    <a:pt x="6453" y="14725"/>
                    <a:pt x="6561" y="15249"/>
                  </a:cubicBezTo>
                  <a:cubicBezTo>
                    <a:pt x="6779" y="16287"/>
                    <a:pt x="6913" y="17184"/>
                    <a:pt x="6965" y="17837"/>
                  </a:cubicBezTo>
                  <a:cubicBezTo>
                    <a:pt x="10731" y="17374"/>
                    <a:pt x="14244" y="16659"/>
                    <a:pt x="17181" y="15363"/>
                  </a:cubicBezTo>
                  <a:cubicBezTo>
                    <a:pt x="17181" y="15363"/>
                    <a:pt x="16559" y="14126"/>
                    <a:pt x="15729" y="12485"/>
                  </a:cubicBezTo>
                  <a:cubicBezTo>
                    <a:pt x="15479" y="11995"/>
                    <a:pt x="15212" y="11470"/>
                    <a:pt x="14937" y="10932"/>
                  </a:cubicBezTo>
                  <a:cubicBezTo>
                    <a:pt x="14704" y="10475"/>
                    <a:pt x="14464" y="10009"/>
                    <a:pt x="14227" y="9547"/>
                  </a:cubicBezTo>
                  <a:cubicBezTo>
                    <a:pt x="13965" y="9035"/>
                    <a:pt x="13702" y="8531"/>
                    <a:pt x="13454" y="8047"/>
                  </a:cubicBezTo>
                  <a:cubicBezTo>
                    <a:pt x="13235" y="7631"/>
                    <a:pt x="13026" y="7228"/>
                    <a:pt x="12828" y="6854"/>
                  </a:cubicBezTo>
                  <a:lnTo>
                    <a:pt x="16027" y="4171"/>
                  </a:lnTo>
                  <a:lnTo>
                    <a:pt x="13298" y="1263"/>
                  </a:lnTo>
                  <a:lnTo>
                    <a:pt x="12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32"/>
            <p:cNvSpPr/>
            <p:nvPr/>
          </p:nvSpPr>
          <p:spPr>
            <a:xfrm>
              <a:off x="7702437" y="1581409"/>
              <a:ext cx="334826" cy="210784"/>
            </a:xfrm>
            <a:custGeom>
              <a:avLst/>
              <a:gdLst/>
              <a:ahLst/>
              <a:cxnLst/>
              <a:rect l="l" t="t" r="r" b="b"/>
              <a:pathLst>
                <a:path w="11201" h="7052" extrusionOk="0">
                  <a:moveTo>
                    <a:pt x="10018" y="1"/>
                  </a:moveTo>
                  <a:cubicBezTo>
                    <a:pt x="10018" y="1"/>
                    <a:pt x="6002" y="3365"/>
                    <a:pt x="6063" y="3837"/>
                  </a:cubicBezTo>
                  <a:lnTo>
                    <a:pt x="0" y="6508"/>
                  </a:lnTo>
                  <a:cubicBezTo>
                    <a:pt x="908" y="6761"/>
                    <a:pt x="2257" y="7052"/>
                    <a:pt x="3646" y="7052"/>
                  </a:cubicBezTo>
                  <a:cubicBezTo>
                    <a:pt x="4647" y="7052"/>
                    <a:pt x="5669" y="6900"/>
                    <a:pt x="6561" y="6474"/>
                  </a:cubicBezTo>
                  <a:cubicBezTo>
                    <a:pt x="8667" y="5466"/>
                    <a:pt x="10579" y="3240"/>
                    <a:pt x="11201" y="1264"/>
                  </a:cubicBezTo>
                  <a:lnTo>
                    <a:pt x="10018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7804281" y="1821934"/>
              <a:ext cx="260752" cy="145265"/>
            </a:xfrm>
            <a:custGeom>
              <a:avLst/>
              <a:gdLst/>
              <a:ahLst/>
              <a:cxnLst/>
              <a:rect l="l" t="t" r="r" b="b"/>
              <a:pathLst>
                <a:path w="8723" h="4860" extrusionOk="0">
                  <a:moveTo>
                    <a:pt x="7947" y="1"/>
                  </a:moveTo>
                  <a:cubicBezTo>
                    <a:pt x="5644" y="1096"/>
                    <a:pt x="2924" y="2177"/>
                    <a:pt x="1" y="3249"/>
                  </a:cubicBezTo>
                  <a:cubicBezTo>
                    <a:pt x="181" y="3792"/>
                    <a:pt x="344" y="4333"/>
                    <a:pt x="489" y="4859"/>
                  </a:cubicBezTo>
                  <a:cubicBezTo>
                    <a:pt x="3569" y="3716"/>
                    <a:pt x="6410" y="2591"/>
                    <a:pt x="8722" y="1500"/>
                  </a:cubicBezTo>
                  <a:cubicBezTo>
                    <a:pt x="8460" y="989"/>
                    <a:pt x="8199" y="484"/>
                    <a:pt x="7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7824339" y="1908107"/>
              <a:ext cx="285593" cy="129035"/>
            </a:xfrm>
            <a:custGeom>
              <a:avLst/>
              <a:gdLst/>
              <a:ahLst/>
              <a:cxnLst/>
              <a:rect l="l" t="t" r="r" b="b"/>
              <a:pathLst>
                <a:path w="9554" h="4317" extrusionOk="0">
                  <a:moveTo>
                    <a:pt x="8760" y="0"/>
                  </a:moveTo>
                  <a:cubicBezTo>
                    <a:pt x="6149" y="957"/>
                    <a:pt x="3170" y="1828"/>
                    <a:pt x="0" y="2654"/>
                  </a:cubicBezTo>
                  <a:cubicBezTo>
                    <a:pt x="150" y="3235"/>
                    <a:pt x="280" y="3793"/>
                    <a:pt x="388" y="4317"/>
                  </a:cubicBezTo>
                  <a:cubicBezTo>
                    <a:pt x="3776" y="3454"/>
                    <a:pt x="6929" y="2548"/>
                    <a:pt x="9553" y="1553"/>
                  </a:cubicBezTo>
                  <a:cubicBezTo>
                    <a:pt x="9303" y="1064"/>
                    <a:pt x="9038" y="541"/>
                    <a:pt x="8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7807778" y="1681331"/>
              <a:ext cx="112605" cy="88773"/>
            </a:xfrm>
            <a:custGeom>
              <a:avLst/>
              <a:gdLst/>
              <a:ahLst/>
              <a:cxnLst/>
              <a:rect l="l" t="t" r="r" b="b"/>
              <a:pathLst>
                <a:path w="3767" h="2970" extrusionOk="0">
                  <a:moveTo>
                    <a:pt x="3767" y="0"/>
                  </a:moveTo>
                  <a:lnTo>
                    <a:pt x="1" y="1614"/>
                  </a:lnTo>
                  <a:cubicBezTo>
                    <a:pt x="1" y="1614"/>
                    <a:pt x="1269" y="2970"/>
                    <a:pt x="2212" y="2970"/>
                  </a:cubicBezTo>
                  <a:cubicBezTo>
                    <a:pt x="2290" y="2970"/>
                    <a:pt x="2366" y="2961"/>
                    <a:pt x="2438" y="2941"/>
                  </a:cubicBezTo>
                  <a:cubicBezTo>
                    <a:pt x="3390" y="2678"/>
                    <a:pt x="3767" y="1"/>
                    <a:pt x="3767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7935330" y="1459577"/>
              <a:ext cx="128059" cy="121234"/>
            </a:xfrm>
            <a:custGeom>
              <a:avLst/>
              <a:gdLst/>
              <a:ahLst/>
              <a:cxnLst/>
              <a:rect l="l" t="t" r="r" b="b"/>
              <a:pathLst>
                <a:path w="4284" h="4056" extrusionOk="0">
                  <a:moveTo>
                    <a:pt x="2516" y="0"/>
                  </a:moveTo>
                  <a:cubicBezTo>
                    <a:pt x="1899" y="0"/>
                    <a:pt x="1235" y="316"/>
                    <a:pt x="760" y="901"/>
                  </a:cubicBezTo>
                  <a:cubicBezTo>
                    <a:pt x="1" y="1830"/>
                    <a:pt x="5" y="3090"/>
                    <a:pt x="769" y="3713"/>
                  </a:cubicBezTo>
                  <a:cubicBezTo>
                    <a:pt x="1052" y="3944"/>
                    <a:pt x="1401" y="4055"/>
                    <a:pt x="1767" y="4055"/>
                  </a:cubicBezTo>
                  <a:cubicBezTo>
                    <a:pt x="2384" y="4055"/>
                    <a:pt x="3048" y="3739"/>
                    <a:pt x="3525" y="3155"/>
                  </a:cubicBezTo>
                  <a:cubicBezTo>
                    <a:pt x="4283" y="2225"/>
                    <a:pt x="4280" y="966"/>
                    <a:pt x="3515" y="344"/>
                  </a:cubicBezTo>
                  <a:cubicBezTo>
                    <a:pt x="3231" y="111"/>
                    <a:pt x="2882" y="0"/>
                    <a:pt x="2516" y="0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7985131" y="1488003"/>
              <a:ext cx="46423" cy="58525"/>
            </a:xfrm>
            <a:custGeom>
              <a:avLst/>
              <a:gdLst/>
              <a:ahLst/>
              <a:cxnLst/>
              <a:rect l="l" t="t" r="r" b="b"/>
              <a:pathLst>
                <a:path w="1553" h="1958" extrusionOk="0">
                  <a:moveTo>
                    <a:pt x="1447" y="1"/>
                  </a:moveTo>
                  <a:cubicBezTo>
                    <a:pt x="1433" y="2"/>
                    <a:pt x="74" y="71"/>
                    <a:pt x="3" y="1853"/>
                  </a:cubicBezTo>
                  <a:cubicBezTo>
                    <a:pt x="0" y="1908"/>
                    <a:pt x="43" y="1956"/>
                    <a:pt x="99" y="1957"/>
                  </a:cubicBezTo>
                  <a:lnTo>
                    <a:pt x="103" y="1957"/>
                  </a:lnTo>
                  <a:cubicBezTo>
                    <a:pt x="158" y="1957"/>
                    <a:pt x="202" y="1915"/>
                    <a:pt x="204" y="1860"/>
                  </a:cubicBezTo>
                  <a:cubicBezTo>
                    <a:pt x="267" y="271"/>
                    <a:pt x="1408" y="204"/>
                    <a:pt x="1454" y="201"/>
                  </a:cubicBezTo>
                  <a:cubicBezTo>
                    <a:pt x="1511" y="200"/>
                    <a:pt x="1553" y="152"/>
                    <a:pt x="1552" y="98"/>
                  </a:cubicBezTo>
                  <a:cubicBezTo>
                    <a:pt x="1550" y="43"/>
                    <a:pt x="1506" y="1"/>
                    <a:pt x="1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7989764" y="1510480"/>
              <a:ext cx="40086" cy="21730"/>
            </a:xfrm>
            <a:custGeom>
              <a:avLst/>
              <a:gdLst/>
              <a:ahLst/>
              <a:cxnLst/>
              <a:rect l="l" t="t" r="r" b="b"/>
              <a:pathLst>
                <a:path w="1341" h="727" extrusionOk="0">
                  <a:moveTo>
                    <a:pt x="638" y="0"/>
                  </a:moveTo>
                  <a:cubicBezTo>
                    <a:pt x="466" y="0"/>
                    <a:pt x="274" y="61"/>
                    <a:pt x="64" y="183"/>
                  </a:cubicBezTo>
                  <a:cubicBezTo>
                    <a:pt x="18" y="212"/>
                    <a:pt x="1" y="274"/>
                    <a:pt x="29" y="322"/>
                  </a:cubicBezTo>
                  <a:cubicBezTo>
                    <a:pt x="48" y="353"/>
                    <a:pt x="82" y="371"/>
                    <a:pt x="117" y="371"/>
                  </a:cubicBezTo>
                  <a:cubicBezTo>
                    <a:pt x="134" y="371"/>
                    <a:pt x="151" y="366"/>
                    <a:pt x="167" y="357"/>
                  </a:cubicBezTo>
                  <a:cubicBezTo>
                    <a:pt x="343" y="253"/>
                    <a:pt x="501" y="200"/>
                    <a:pt x="636" y="200"/>
                  </a:cubicBezTo>
                  <a:cubicBezTo>
                    <a:pt x="700" y="200"/>
                    <a:pt x="759" y="212"/>
                    <a:pt x="812" y="236"/>
                  </a:cubicBezTo>
                  <a:cubicBezTo>
                    <a:pt x="1055" y="337"/>
                    <a:pt x="1133" y="646"/>
                    <a:pt x="1133" y="649"/>
                  </a:cubicBezTo>
                  <a:cubicBezTo>
                    <a:pt x="1142" y="696"/>
                    <a:pt x="1183" y="727"/>
                    <a:pt x="1229" y="727"/>
                  </a:cubicBezTo>
                  <a:cubicBezTo>
                    <a:pt x="1236" y="727"/>
                    <a:pt x="1243" y="725"/>
                    <a:pt x="1254" y="725"/>
                  </a:cubicBezTo>
                  <a:cubicBezTo>
                    <a:pt x="1306" y="713"/>
                    <a:pt x="1340" y="660"/>
                    <a:pt x="1327" y="605"/>
                  </a:cubicBezTo>
                  <a:cubicBezTo>
                    <a:pt x="1323" y="588"/>
                    <a:pt x="1227" y="196"/>
                    <a:pt x="893" y="51"/>
                  </a:cubicBezTo>
                  <a:cubicBezTo>
                    <a:pt x="813" y="17"/>
                    <a:pt x="728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7488467" y="1284691"/>
              <a:ext cx="545807" cy="455882"/>
            </a:xfrm>
            <a:custGeom>
              <a:avLst/>
              <a:gdLst/>
              <a:ahLst/>
              <a:cxnLst/>
              <a:rect l="l" t="t" r="r" b="b"/>
              <a:pathLst>
                <a:path w="18259" h="15252" extrusionOk="0">
                  <a:moveTo>
                    <a:pt x="9306" y="1"/>
                  </a:moveTo>
                  <a:cubicBezTo>
                    <a:pt x="8693" y="1"/>
                    <a:pt x="8077" y="59"/>
                    <a:pt x="7476" y="160"/>
                  </a:cubicBezTo>
                  <a:cubicBezTo>
                    <a:pt x="2719" y="958"/>
                    <a:pt x="1" y="4971"/>
                    <a:pt x="953" y="9068"/>
                  </a:cubicBezTo>
                  <a:cubicBezTo>
                    <a:pt x="1502" y="11433"/>
                    <a:pt x="2867" y="13404"/>
                    <a:pt x="5168" y="14233"/>
                  </a:cubicBezTo>
                  <a:cubicBezTo>
                    <a:pt x="5431" y="14328"/>
                    <a:pt x="5682" y="14448"/>
                    <a:pt x="5929" y="14572"/>
                  </a:cubicBezTo>
                  <a:cubicBezTo>
                    <a:pt x="6809" y="15011"/>
                    <a:pt x="7968" y="15252"/>
                    <a:pt x="9264" y="15252"/>
                  </a:cubicBezTo>
                  <a:cubicBezTo>
                    <a:pt x="10100" y="15252"/>
                    <a:pt x="10992" y="15152"/>
                    <a:pt x="11904" y="14940"/>
                  </a:cubicBezTo>
                  <a:cubicBezTo>
                    <a:pt x="15631" y="14074"/>
                    <a:pt x="18258" y="11668"/>
                    <a:pt x="17771" y="9569"/>
                  </a:cubicBezTo>
                  <a:cubicBezTo>
                    <a:pt x="17699" y="9262"/>
                    <a:pt x="17565" y="8978"/>
                    <a:pt x="17376" y="8721"/>
                  </a:cubicBezTo>
                  <a:cubicBezTo>
                    <a:pt x="16936" y="8121"/>
                    <a:pt x="16604" y="7458"/>
                    <a:pt x="16473" y="6735"/>
                  </a:cubicBezTo>
                  <a:cubicBezTo>
                    <a:pt x="15533" y="1533"/>
                    <a:pt x="12445" y="1"/>
                    <a:pt x="9306" y="1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7611086" y="1342737"/>
              <a:ext cx="366422" cy="361490"/>
            </a:xfrm>
            <a:custGeom>
              <a:avLst/>
              <a:gdLst/>
              <a:ahLst/>
              <a:cxnLst/>
              <a:rect l="l" t="t" r="r" b="b"/>
              <a:pathLst>
                <a:path w="12258" h="12094" extrusionOk="0">
                  <a:moveTo>
                    <a:pt x="6185" y="1"/>
                  </a:moveTo>
                  <a:cubicBezTo>
                    <a:pt x="3606" y="1"/>
                    <a:pt x="683" y="600"/>
                    <a:pt x="585" y="2686"/>
                  </a:cubicBezTo>
                  <a:cubicBezTo>
                    <a:pt x="431" y="5942"/>
                    <a:pt x="0" y="11371"/>
                    <a:pt x="2039" y="12093"/>
                  </a:cubicBezTo>
                  <a:cubicBezTo>
                    <a:pt x="2039" y="12093"/>
                    <a:pt x="2771" y="7863"/>
                    <a:pt x="2102" y="6733"/>
                  </a:cubicBezTo>
                  <a:cubicBezTo>
                    <a:pt x="2102" y="6733"/>
                    <a:pt x="5560" y="4416"/>
                    <a:pt x="4986" y="1667"/>
                  </a:cubicBezTo>
                  <a:lnTo>
                    <a:pt x="4986" y="1667"/>
                  </a:lnTo>
                  <a:cubicBezTo>
                    <a:pt x="4986" y="1667"/>
                    <a:pt x="10227" y="2476"/>
                    <a:pt x="11067" y="2864"/>
                  </a:cubicBezTo>
                  <a:cubicBezTo>
                    <a:pt x="11067" y="2864"/>
                    <a:pt x="11769" y="3699"/>
                    <a:pt x="12258" y="4614"/>
                  </a:cubicBezTo>
                  <a:cubicBezTo>
                    <a:pt x="12258" y="4614"/>
                    <a:pt x="11508" y="1020"/>
                    <a:pt x="9637" y="408"/>
                  </a:cubicBezTo>
                  <a:cubicBezTo>
                    <a:pt x="8964" y="188"/>
                    <a:pt x="7629" y="1"/>
                    <a:pt x="6185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7687880" y="1253336"/>
              <a:ext cx="294322" cy="238582"/>
            </a:xfrm>
            <a:custGeom>
              <a:avLst/>
              <a:gdLst/>
              <a:ahLst/>
              <a:cxnLst/>
              <a:rect l="l" t="t" r="r" b="b"/>
              <a:pathLst>
                <a:path w="9846" h="7982" extrusionOk="0">
                  <a:moveTo>
                    <a:pt x="2947" y="0"/>
                  </a:moveTo>
                  <a:cubicBezTo>
                    <a:pt x="1294" y="0"/>
                    <a:pt x="599" y="488"/>
                    <a:pt x="386" y="1112"/>
                  </a:cubicBezTo>
                  <a:cubicBezTo>
                    <a:pt x="0" y="2236"/>
                    <a:pt x="1183" y="3808"/>
                    <a:pt x="1183" y="3808"/>
                  </a:cubicBezTo>
                  <a:cubicBezTo>
                    <a:pt x="1183" y="3808"/>
                    <a:pt x="7436" y="5044"/>
                    <a:pt x="8674" y="5571"/>
                  </a:cubicBezTo>
                  <a:lnTo>
                    <a:pt x="9843" y="7982"/>
                  </a:lnTo>
                  <a:cubicBezTo>
                    <a:pt x="9843" y="7982"/>
                    <a:pt x="9846" y="7670"/>
                    <a:pt x="9802" y="7169"/>
                  </a:cubicBezTo>
                  <a:cubicBezTo>
                    <a:pt x="9800" y="7167"/>
                    <a:pt x="9800" y="7167"/>
                    <a:pt x="9800" y="7166"/>
                  </a:cubicBezTo>
                  <a:cubicBezTo>
                    <a:pt x="9624" y="5229"/>
                    <a:pt x="8704" y="490"/>
                    <a:pt x="3927" y="49"/>
                  </a:cubicBezTo>
                  <a:cubicBezTo>
                    <a:pt x="3568" y="16"/>
                    <a:pt x="3242" y="0"/>
                    <a:pt x="2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7486494" y="1286843"/>
              <a:ext cx="311689" cy="423213"/>
            </a:xfrm>
            <a:custGeom>
              <a:avLst/>
              <a:gdLst/>
              <a:ahLst/>
              <a:cxnLst/>
              <a:rect l="l" t="t" r="r" b="b"/>
              <a:pathLst>
                <a:path w="10427" h="14159" extrusionOk="0">
                  <a:moveTo>
                    <a:pt x="6191" y="0"/>
                  </a:moveTo>
                  <a:cubicBezTo>
                    <a:pt x="4044" y="0"/>
                    <a:pt x="1040" y="2394"/>
                    <a:pt x="572" y="5581"/>
                  </a:cubicBezTo>
                  <a:cubicBezTo>
                    <a:pt x="0" y="9489"/>
                    <a:pt x="1962" y="13972"/>
                    <a:pt x="6392" y="14158"/>
                  </a:cubicBezTo>
                  <a:cubicBezTo>
                    <a:pt x="6392" y="14158"/>
                    <a:pt x="6393" y="14158"/>
                    <a:pt x="6394" y="14158"/>
                  </a:cubicBezTo>
                  <a:cubicBezTo>
                    <a:pt x="6800" y="14158"/>
                    <a:pt x="6665" y="10146"/>
                    <a:pt x="5738" y="8476"/>
                  </a:cubicBezTo>
                  <a:cubicBezTo>
                    <a:pt x="5738" y="8476"/>
                    <a:pt x="10427" y="5410"/>
                    <a:pt x="8032" y="1031"/>
                  </a:cubicBezTo>
                  <a:cubicBezTo>
                    <a:pt x="7642" y="318"/>
                    <a:pt x="6973" y="0"/>
                    <a:pt x="6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7576141" y="1655088"/>
              <a:ext cx="136728" cy="108650"/>
            </a:xfrm>
            <a:custGeom>
              <a:avLst/>
              <a:gdLst/>
              <a:ahLst/>
              <a:cxnLst/>
              <a:rect l="l" t="t" r="r" b="b"/>
              <a:pathLst>
                <a:path w="4574" h="3635" extrusionOk="0">
                  <a:moveTo>
                    <a:pt x="2589" y="0"/>
                  </a:moveTo>
                  <a:cubicBezTo>
                    <a:pt x="2220" y="0"/>
                    <a:pt x="1832" y="94"/>
                    <a:pt x="1466" y="291"/>
                  </a:cubicBezTo>
                  <a:cubicBezTo>
                    <a:pt x="454" y="836"/>
                    <a:pt x="1" y="1961"/>
                    <a:pt x="454" y="2804"/>
                  </a:cubicBezTo>
                  <a:cubicBezTo>
                    <a:pt x="743" y="3341"/>
                    <a:pt x="1332" y="3634"/>
                    <a:pt x="1984" y="3634"/>
                  </a:cubicBezTo>
                  <a:cubicBezTo>
                    <a:pt x="2353" y="3634"/>
                    <a:pt x="2741" y="3541"/>
                    <a:pt x="3107" y="3344"/>
                  </a:cubicBezTo>
                  <a:cubicBezTo>
                    <a:pt x="4119" y="2798"/>
                    <a:pt x="4574" y="1674"/>
                    <a:pt x="4119" y="832"/>
                  </a:cubicBezTo>
                  <a:cubicBezTo>
                    <a:pt x="3830" y="294"/>
                    <a:pt x="3241" y="0"/>
                    <a:pt x="2589" y="0"/>
                  </a:cubicBezTo>
                  <a:close/>
                </a:path>
              </a:pathLst>
            </a:custGeom>
            <a:solidFill>
              <a:srgbClr val="A45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32"/>
            <p:cNvSpPr/>
            <p:nvPr/>
          </p:nvSpPr>
          <p:spPr>
            <a:xfrm>
              <a:off x="7612461" y="1691643"/>
              <a:ext cx="62356" cy="41308"/>
            </a:xfrm>
            <a:custGeom>
              <a:avLst/>
              <a:gdLst/>
              <a:ahLst/>
              <a:cxnLst/>
              <a:rect l="l" t="t" r="r" b="b"/>
              <a:pathLst>
                <a:path w="2086" h="1382" extrusionOk="0">
                  <a:moveTo>
                    <a:pt x="1806" y="0"/>
                  </a:moveTo>
                  <a:cubicBezTo>
                    <a:pt x="192" y="0"/>
                    <a:pt x="9" y="1254"/>
                    <a:pt x="8" y="1267"/>
                  </a:cubicBezTo>
                  <a:cubicBezTo>
                    <a:pt x="1" y="1321"/>
                    <a:pt x="39" y="1373"/>
                    <a:pt x="94" y="1380"/>
                  </a:cubicBezTo>
                  <a:cubicBezTo>
                    <a:pt x="100" y="1382"/>
                    <a:pt x="103" y="1382"/>
                    <a:pt x="108" y="1382"/>
                  </a:cubicBezTo>
                  <a:cubicBezTo>
                    <a:pt x="158" y="1382"/>
                    <a:pt x="201" y="1345"/>
                    <a:pt x="207" y="1293"/>
                  </a:cubicBezTo>
                  <a:cubicBezTo>
                    <a:pt x="214" y="1248"/>
                    <a:pt x="379" y="201"/>
                    <a:pt x="1807" y="201"/>
                  </a:cubicBezTo>
                  <a:cubicBezTo>
                    <a:pt x="1862" y="201"/>
                    <a:pt x="1919" y="203"/>
                    <a:pt x="1978" y="206"/>
                  </a:cubicBezTo>
                  <a:cubicBezTo>
                    <a:pt x="1981" y="206"/>
                    <a:pt x="1984" y="206"/>
                    <a:pt x="1987" y="206"/>
                  </a:cubicBezTo>
                  <a:cubicBezTo>
                    <a:pt x="2044" y="206"/>
                    <a:pt x="2080" y="164"/>
                    <a:pt x="2084" y="111"/>
                  </a:cubicBezTo>
                  <a:cubicBezTo>
                    <a:pt x="2086" y="56"/>
                    <a:pt x="2043" y="8"/>
                    <a:pt x="1990" y="5"/>
                  </a:cubicBezTo>
                  <a:cubicBezTo>
                    <a:pt x="1927" y="2"/>
                    <a:pt x="1866" y="0"/>
                    <a:pt x="1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32"/>
            <p:cNvSpPr/>
            <p:nvPr/>
          </p:nvSpPr>
          <p:spPr>
            <a:xfrm>
              <a:off x="7635418" y="1694393"/>
              <a:ext cx="21881" cy="40202"/>
            </a:xfrm>
            <a:custGeom>
              <a:avLst/>
              <a:gdLst/>
              <a:ahLst/>
              <a:cxnLst/>
              <a:rect l="l" t="t" r="r" b="b"/>
              <a:pathLst>
                <a:path w="732" h="1345" extrusionOk="0">
                  <a:moveTo>
                    <a:pt x="370" y="0"/>
                  </a:moveTo>
                  <a:cubicBezTo>
                    <a:pt x="339" y="0"/>
                    <a:pt x="308" y="15"/>
                    <a:pt x="287" y="42"/>
                  </a:cubicBezTo>
                  <a:cubicBezTo>
                    <a:pt x="71" y="340"/>
                    <a:pt x="1" y="614"/>
                    <a:pt x="76" y="853"/>
                  </a:cubicBezTo>
                  <a:cubicBezTo>
                    <a:pt x="187" y="1201"/>
                    <a:pt x="570" y="1333"/>
                    <a:pt x="587" y="1339"/>
                  </a:cubicBezTo>
                  <a:cubicBezTo>
                    <a:pt x="596" y="1342"/>
                    <a:pt x="608" y="1345"/>
                    <a:pt x="618" y="1345"/>
                  </a:cubicBezTo>
                  <a:cubicBezTo>
                    <a:pt x="659" y="1345"/>
                    <a:pt x="697" y="1318"/>
                    <a:pt x="715" y="1277"/>
                  </a:cubicBezTo>
                  <a:cubicBezTo>
                    <a:pt x="732" y="1226"/>
                    <a:pt x="704" y="1168"/>
                    <a:pt x="652" y="1150"/>
                  </a:cubicBezTo>
                  <a:cubicBezTo>
                    <a:pt x="647" y="1148"/>
                    <a:pt x="348" y="1043"/>
                    <a:pt x="269" y="791"/>
                  </a:cubicBezTo>
                  <a:cubicBezTo>
                    <a:pt x="214" y="618"/>
                    <a:pt x="276" y="403"/>
                    <a:pt x="453" y="160"/>
                  </a:cubicBezTo>
                  <a:cubicBezTo>
                    <a:pt x="484" y="114"/>
                    <a:pt x="475" y="50"/>
                    <a:pt x="429" y="19"/>
                  </a:cubicBezTo>
                  <a:cubicBezTo>
                    <a:pt x="411" y="6"/>
                    <a:pt x="390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7786555" y="1563116"/>
              <a:ext cx="28846" cy="37482"/>
            </a:xfrm>
            <a:custGeom>
              <a:avLst/>
              <a:gdLst/>
              <a:ahLst/>
              <a:cxnLst/>
              <a:rect l="l" t="t" r="r" b="b"/>
              <a:pathLst>
                <a:path w="965" h="1254" extrusionOk="0">
                  <a:moveTo>
                    <a:pt x="312" y="1"/>
                  </a:moveTo>
                  <a:cubicBezTo>
                    <a:pt x="282" y="1"/>
                    <a:pt x="254" y="6"/>
                    <a:pt x="227" y="17"/>
                  </a:cubicBezTo>
                  <a:cubicBezTo>
                    <a:pt x="40" y="95"/>
                    <a:pt x="1" y="432"/>
                    <a:pt x="142" y="770"/>
                  </a:cubicBezTo>
                  <a:cubicBezTo>
                    <a:pt x="263" y="1059"/>
                    <a:pt x="476" y="1254"/>
                    <a:pt x="654" y="1254"/>
                  </a:cubicBezTo>
                  <a:cubicBezTo>
                    <a:pt x="683" y="1254"/>
                    <a:pt x="712" y="1248"/>
                    <a:pt x="739" y="1237"/>
                  </a:cubicBezTo>
                  <a:cubicBezTo>
                    <a:pt x="925" y="1159"/>
                    <a:pt x="965" y="822"/>
                    <a:pt x="824" y="486"/>
                  </a:cubicBezTo>
                  <a:cubicBezTo>
                    <a:pt x="703" y="197"/>
                    <a:pt x="489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7914465" y="1490454"/>
              <a:ext cx="28846" cy="37422"/>
            </a:xfrm>
            <a:custGeom>
              <a:avLst/>
              <a:gdLst/>
              <a:ahLst/>
              <a:cxnLst/>
              <a:rect l="l" t="t" r="r" b="b"/>
              <a:pathLst>
                <a:path w="965" h="1252" extrusionOk="0">
                  <a:moveTo>
                    <a:pt x="310" y="0"/>
                  </a:moveTo>
                  <a:cubicBezTo>
                    <a:pt x="281" y="0"/>
                    <a:pt x="253" y="5"/>
                    <a:pt x="226" y="16"/>
                  </a:cubicBezTo>
                  <a:cubicBezTo>
                    <a:pt x="40" y="94"/>
                    <a:pt x="0" y="430"/>
                    <a:pt x="141" y="767"/>
                  </a:cubicBezTo>
                  <a:cubicBezTo>
                    <a:pt x="262" y="1056"/>
                    <a:pt x="475" y="1252"/>
                    <a:pt x="652" y="1252"/>
                  </a:cubicBezTo>
                  <a:cubicBezTo>
                    <a:pt x="682" y="1252"/>
                    <a:pt x="711" y="1246"/>
                    <a:pt x="738" y="1234"/>
                  </a:cubicBezTo>
                  <a:cubicBezTo>
                    <a:pt x="925" y="1157"/>
                    <a:pt x="964" y="821"/>
                    <a:pt x="823" y="484"/>
                  </a:cubicBezTo>
                  <a:cubicBezTo>
                    <a:pt x="702" y="194"/>
                    <a:pt x="488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32"/>
            <p:cNvSpPr/>
            <p:nvPr/>
          </p:nvSpPr>
          <p:spPr>
            <a:xfrm>
              <a:off x="7872645" y="1430046"/>
              <a:ext cx="66870" cy="32461"/>
            </a:xfrm>
            <a:custGeom>
              <a:avLst/>
              <a:gdLst/>
              <a:ahLst/>
              <a:cxnLst/>
              <a:rect l="l" t="t" r="r" b="b"/>
              <a:pathLst>
                <a:path w="2237" h="1086" extrusionOk="0">
                  <a:moveTo>
                    <a:pt x="1314" y="1"/>
                  </a:moveTo>
                  <a:cubicBezTo>
                    <a:pt x="405" y="1"/>
                    <a:pt x="49" y="795"/>
                    <a:pt x="44" y="805"/>
                  </a:cubicBezTo>
                  <a:cubicBezTo>
                    <a:pt x="0" y="908"/>
                    <a:pt x="47" y="1025"/>
                    <a:pt x="148" y="1070"/>
                  </a:cubicBezTo>
                  <a:cubicBezTo>
                    <a:pt x="174" y="1080"/>
                    <a:pt x="202" y="1086"/>
                    <a:pt x="228" y="1086"/>
                  </a:cubicBezTo>
                  <a:cubicBezTo>
                    <a:pt x="305" y="1086"/>
                    <a:pt x="380" y="1039"/>
                    <a:pt x="411" y="967"/>
                  </a:cubicBezTo>
                  <a:cubicBezTo>
                    <a:pt x="424" y="938"/>
                    <a:pt x="665" y="407"/>
                    <a:pt x="1317" y="407"/>
                  </a:cubicBezTo>
                  <a:cubicBezTo>
                    <a:pt x="1492" y="407"/>
                    <a:pt x="1696" y="445"/>
                    <a:pt x="1933" y="541"/>
                  </a:cubicBezTo>
                  <a:cubicBezTo>
                    <a:pt x="1957" y="551"/>
                    <a:pt x="1983" y="556"/>
                    <a:pt x="2008" y="556"/>
                  </a:cubicBezTo>
                  <a:cubicBezTo>
                    <a:pt x="2088" y="556"/>
                    <a:pt x="2163" y="507"/>
                    <a:pt x="2195" y="430"/>
                  </a:cubicBezTo>
                  <a:cubicBezTo>
                    <a:pt x="2236" y="325"/>
                    <a:pt x="2187" y="209"/>
                    <a:pt x="2084" y="167"/>
                  </a:cubicBezTo>
                  <a:cubicBezTo>
                    <a:pt x="1792" y="48"/>
                    <a:pt x="1536" y="1"/>
                    <a:pt x="1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32"/>
            <p:cNvSpPr/>
            <p:nvPr/>
          </p:nvSpPr>
          <p:spPr>
            <a:xfrm>
              <a:off x="7834413" y="1608190"/>
              <a:ext cx="77451" cy="24151"/>
            </a:xfrm>
            <a:custGeom>
              <a:avLst/>
              <a:gdLst/>
              <a:ahLst/>
              <a:cxnLst/>
              <a:rect l="l" t="t" r="r" b="b"/>
              <a:pathLst>
                <a:path w="2591" h="808" extrusionOk="0">
                  <a:moveTo>
                    <a:pt x="2367" y="0"/>
                  </a:moveTo>
                  <a:cubicBezTo>
                    <a:pt x="2319" y="0"/>
                    <a:pt x="2271" y="17"/>
                    <a:pt x="2232" y="52"/>
                  </a:cubicBezTo>
                  <a:cubicBezTo>
                    <a:pt x="2209" y="72"/>
                    <a:pt x="1826" y="405"/>
                    <a:pt x="1249" y="405"/>
                  </a:cubicBezTo>
                  <a:cubicBezTo>
                    <a:pt x="981" y="405"/>
                    <a:pt x="671" y="334"/>
                    <a:pt x="335" y="125"/>
                  </a:cubicBezTo>
                  <a:cubicBezTo>
                    <a:pt x="302" y="105"/>
                    <a:pt x="265" y="96"/>
                    <a:pt x="229" y="96"/>
                  </a:cubicBezTo>
                  <a:cubicBezTo>
                    <a:pt x="162" y="96"/>
                    <a:pt x="96" y="129"/>
                    <a:pt x="58" y="192"/>
                  </a:cubicBezTo>
                  <a:cubicBezTo>
                    <a:pt x="0" y="285"/>
                    <a:pt x="29" y="411"/>
                    <a:pt x="123" y="468"/>
                  </a:cubicBezTo>
                  <a:cubicBezTo>
                    <a:pt x="528" y="721"/>
                    <a:pt x="905" y="807"/>
                    <a:pt x="1237" y="807"/>
                  </a:cubicBezTo>
                  <a:cubicBezTo>
                    <a:pt x="1986" y="807"/>
                    <a:pt x="2493" y="357"/>
                    <a:pt x="2502" y="351"/>
                  </a:cubicBezTo>
                  <a:cubicBezTo>
                    <a:pt x="2585" y="277"/>
                    <a:pt x="2591" y="151"/>
                    <a:pt x="2516" y="68"/>
                  </a:cubicBezTo>
                  <a:cubicBezTo>
                    <a:pt x="2476" y="23"/>
                    <a:pt x="2422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7724588" y="1496461"/>
              <a:ext cx="58589" cy="43520"/>
            </a:xfrm>
            <a:custGeom>
              <a:avLst/>
              <a:gdLst/>
              <a:ahLst/>
              <a:cxnLst/>
              <a:rect l="l" t="t" r="r" b="b"/>
              <a:pathLst>
                <a:path w="1960" h="1456" extrusionOk="0">
                  <a:moveTo>
                    <a:pt x="1559" y="0"/>
                  </a:moveTo>
                  <a:cubicBezTo>
                    <a:pt x="156" y="0"/>
                    <a:pt x="13" y="1220"/>
                    <a:pt x="12" y="1234"/>
                  </a:cubicBezTo>
                  <a:cubicBezTo>
                    <a:pt x="0" y="1344"/>
                    <a:pt x="81" y="1441"/>
                    <a:pt x="189" y="1454"/>
                  </a:cubicBezTo>
                  <a:cubicBezTo>
                    <a:pt x="198" y="1455"/>
                    <a:pt x="205" y="1455"/>
                    <a:pt x="212" y="1455"/>
                  </a:cubicBezTo>
                  <a:cubicBezTo>
                    <a:pt x="314" y="1455"/>
                    <a:pt x="400" y="1379"/>
                    <a:pt x="412" y="1276"/>
                  </a:cubicBezTo>
                  <a:cubicBezTo>
                    <a:pt x="423" y="1184"/>
                    <a:pt x="541" y="404"/>
                    <a:pt x="1561" y="404"/>
                  </a:cubicBezTo>
                  <a:cubicBezTo>
                    <a:pt x="1616" y="404"/>
                    <a:pt x="1673" y="406"/>
                    <a:pt x="1734" y="411"/>
                  </a:cubicBezTo>
                  <a:cubicBezTo>
                    <a:pt x="1739" y="411"/>
                    <a:pt x="1744" y="412"/>
                    <a:pt x="1750" y="412"/>
                  </a:cubicBezTo>
                  <a:cubicBezTo>
                    <a:pt x="1857" y="412"/>
                    <a:pt x="1942" y="332"/>
                    <a:pt x="1951" y="226"/>
                  </a:cubicBezTo>
                  <a:cubicBezTo>
                    <a:pt x="1959" y="115"/>
                    <a:pt x="1876" y="17"/>
                    <a:pt x="1765" y="9"/>
                  </a:cubicBezTo>
                  <a:cubicBezTo>
                    <a:pt x="1693" y="3"/>
                    <a:pt x="1624" y="0"/>
                    <a:pt x="1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7872256" y="1510241"/>
              <a:ext cx="65016" cy="61633"/>
            </a:xfrm>
            <a:custGeom>
              <a:avLst/>
              <a:gdLst/>
              <a:ahLst/>
              <a:cxnLst/>
              <a:rect l="l" t="t" r="r" b="b"/>
              <a:pathLst>
                <a:path w="2175" h="2062" extrusionOk="0">
                  <a:moveTo>
                    <a:pt x="224" y="0"/>
                  </a:moveTo>
                  <a:cubicBezTo>
                    <a:pt x="208" y="0"/>
                    <a:pt x="192" y="2"/>
                    <a:pt x="176" y="6"/>
                  </a:cubicBezTo>
                  <a:cubicBezTo>
                    <a:pt x="67" y="33"/>
                    <a:pt x="1" y="142"/>
                    <a:pt x="27" y="251"/>
                  </a:cubicBezTo>
                  <a:cubicBezTo>
                    <a:pt x="63" y="393"/>
                    <a:pt x="260" y="1113"/>
                    <a:pt x="711" y="1268"/>
                  </a:cubicBezTo>
                  <a:cubicBezTo>
                    <a:pt x="732" y="1276"/>
                    <a:pt x="755" y="1280"/>
                    <a:pt x="777" y="1280"/>
                  </a:cubicBezTo>
                  <a:cubicBezTo>
                    <a:pt x="816" y="1280"/>
                    <a:pt x="855" y="1268"/>
                    <a:pt x="888" y="1246"/>
                  </a:cubicBezTo>
                  <a:cubicBezTo>
                    <a:pt x="970" y="1192"/>
                    <a:pt x="1184" y="1080"/>
                    <a:pt x="1367" y="1080"/>
                  </a:cubicBezTo>
                  <a:cubicBezTo>
                    <a:pt x="1432" y="1080"/>
                    <a:pt x="1493" y="1094"/>
                    <a:pt x="1543" y="1130"/>
                  </a:cubicBezTo>
                  <a:cubicBezTo>
                    <a:pt x="1690" y="1234"/>
                    <a:pt x="1508" y="1623"/>
                    <a:pt x="1425" y="1751"/>
                  </a:cubicBezTo>
                  <a:cubicBezTo>
                    <a:pt x="1365" y="1846"/>
                    <a:pt x="1391" y="1970"/>
                    <a:pt x="1485" y="2031"/>
                  </a:cubicBezTo>
                  <a:cubicBezTo>
                    <a:pt x="1521" y="2052"/>
                    <a:pt x="1557" y="2062"/>
                    <a:pt x="1594" y="2062"/>
                  </a:cubicBezTo>
                  <a:cubicBezTo>
                    <a:pt x="1659" y="2062"/>
                    <a:pt x="1725" y="2031"/>
                    <a:pt x="1762" y="1967"/>
                  </a:cubicBezTo>
                  <a:cubicBezTo>
                    <a:pt x="1954" y="1666"/>
                    <a:pt x="2174" y="1086"/>
                    <a:pt x="1776" y="801"/>
                  </a:cubicBezTo>
                  <a:cubicBezTo>
                    <a:pt x="1648" y="709"/>
                    <a:pt x="1506" y="675"/>
                    <a:pt x="1368" y="675"/>
                  </a:cubicBezTo>
                  <a:cubicBezTo>
                    <a:pt x="1129" y="675"/>
                    <a:pt x="901" y="775"/>
                    <a:pt x="771" y="845"/>
                  </a:cubicBezTo>
                  <a:cubicBezTo>
                    <a:pt x="617" y="719"/>
                    <a:pt x="476" y="379"/>
                    <a:pt x="418" y="153"/>
                  </a:cubicBezTo>
                  <a:cubicBezTo>
                    <a:pt x="397" y="62"/>
                    <a:pt x="314" y="0"/>
                    <a:pt x="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7725634" y="1611299"/>
              <a:ext cx="100319" cy="79986"/>
            </a:xfrm>
            <a:custGeom>
              <a:avLst/>
              <a:gdLst/>
              <a:ahLst/>
              <a:cxnLst/>
              <a:rect l="l" t="t" r="r" b="b"/>
              <a:pathLst>
                <a:path w="3356" h="2676" extrusionOk="0">
                  <a:moveTo>
                    <a:pt x="1886" y="1"/>
                  </a:moveTo>
                  <a:cubicBezTo>
                    <a:pt x="1623" y="1"/>
                    <a:pt x="1347" y="66"/>
                    <a:pt x="1086" y="202"/>
                  </a:cubicBezTo>
                  <a:cubicBezTo>
                    <a:pt x="339" y="590"/>
                    <a:pt x="1" y="1415"/>
                    <a:pt x="328" y="2043"/>
                  </a:cubicBezTo>
                  <a:cubicBezTo>
                    <a:pt x="540" y="2451"/>
                    <a:pt x="982" y="2675"/>
                    <a:pt x="1470" y="2675"/>
                  </a:cubicBezTo>
                  <a:cubicBezTo>
                    <a:pt x="1733" y="2675"/>
                    <a:pt x="2009" y="2610"/>
                    <a:pt x="2270" y="2475"/>
                  </a:cubicBezTo>
                  <a:cubicBezTo>
                    <a:pt x="3017" y="2086"/>
                    <a:pt x="3356" y="1262"/>
                    <a:pt x="3028" y="634"/>
                  </a:cubicBezTo>
                  <a:cubicBezTo>
                    <a:pt x="2816" y="226"/>
                    <a:pt x="2374" y="1"/>
                    <a:pt x="1886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7934254" y="1515442"/>
              <a:ext cx="73057" cy="73440"/>
            </a:xfrm>
            <a:custGeom>
              <a:avLst/>
              <a:gdLst/>
              <a:ahLst/>
              <a:cxnLst/>
              <a:rect l="l" t="t" r="r" b="b"/>
              <a:pathLst>
                <a:path w="2444" h="2457" extrusionOk="0">
                  <a:moveTo>
                    <a:pt x="1012" y="1"/>
                  </a:moveTo>
                  <a:cubicBezTo>
                    <a:pt x="879" y="1"/>
                    <a:pt x="749" y="30"/>
                    <a:pt x="630" y="92"/>
                  </a:cubicBezTo>
                  <a:cubicBezTo>
                    <a:pt x="134" y="349"/>
                    <a:pt x="0" y="1066"/>
                    <a:pt x="326" y="1694"/>
                  </a:cubicBezTo>
                  <a:cubicBezTo>
                    <a:pt x="574" y="2170"/>
                    <a:pt x="1016" y="2457"/>
                    <a:pt x="1430" y="2457"/>
                  </a:cubicBezTo>
                  <a:cubicBezTo>
                    <a:pt x="1564" y="2457"/>
                    <a:pt x="1694" y="2427"/>
                    <a:pt x="1814" y="2365"/>
                  </a:cubicBezTo>
                  <a:cubicBezTo>
                    <a:pt x="2309" y="2106"/>
                    <a:pt x="2443" y="1391"/>
                    <a:pt x="2117" y="763"/>
                  </a:cubicBezTo>
                  <a:cubicBezTo>
                    <a:pt x="1869" y="288"/>
                    <a:pt x="1427" y="1"/>
                    <a:pt x="1012" y="1"/>
                  </a:cubicBezTo>
                  <a:close/>
                </a:path>
              </a:pathLst>
            </a:custGeom>
            <a:solidFill>
              <a:srgbClr val="933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32"/>
            <p:cNvSpPr/>
            <p:nvPr/>
          </p:nvSpPr>
          <p:spPr>
            <a:xfrm>
              <a:off x="7699448" y="1253336"/>
              <a:ext cx="281438" cy="214192"/>
            </a:xfrm>
            <a:custGeom>
              <a:avLst/>
              <a:gdLst/>
              <a:ahLst/>
              <a:cxnLst/>
              <a:rect l="l" t="t" r="r" b="b"/>
              <a:pathLst>
                <a:path w="9415" h="7166" extrusionOk="0">
                  <a:moveTo>
                    <a:pt x="2561" y="0"/>
                  </a:moveTo>
                  <a:cubicBezTo>
                    <a:pt x="909" y="0"/>
                    <a:pt x="214" y="488"/>
                    <a:pt x="0" y="1112"/>
                  </a:cubicBezTo>
                  <a:cubicBezTo>
                    <a:pt x="298" y="1080"/>
                    <a:pt x="735" y="1047"/>
                    <a:pt x="1262" y="1047"/>
                  </a:cubicBezTo>
                  <a:cubicBezTo>
                    <a:pt x="3783" y="1047"/>
                    <a:pt x="8348" y="1810"/>
                    <a:pt x="9415" y="7166"/>
                  </a:cubicBezTo>
                  <a:cubicBezTo>
                    <a:pt x="9238" y="5228"/>
                    <a:pt x="8319" y="490"/>
                    <a:pt x="3542" y="49"/>
                  </a:cubicBezTo>
                  <a:cubicBezTo>
                    <a:pt x="3182" y="16"/>
                    <a:pt x="2856" y="0"/>
                    <a:pt x="2561" y="0"/>
                  </a:cubicBezTo>
                  <a:close/>
                </a:path>
              </a:pathLst>
            </a:custGeom>
            <a:solidFill>
              <a:srgbClr val="FFFFFF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9" name="Google Shape;2119;p32"/>
          <p:cNvGrpSpPr/>
          <p:nvPr/>
        </p:nvGrpSpPr>
        <p:grpSpPr>
          <a:xfrm>
            <a:off x="4233944" y="5685305"/>
            <a:ext cx="328619" cy="308425"/>
            <a:chOff x="5946283" y="1650903"/>
            <a:chExt cx="246464" cy="231319"/>
          </a:xfrm>
        </p:grpSpPr>
        <p:sp>
          <p:nvSpPr>
            <p:cNvPr id="2120" name="Google Shape;2120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2" name="Google Shape;2122;p32"/>
          <p:cNvGrpSpPr/>
          <p:nvPr/>
        </p:nvGrpSpPr>
        <p:grpSpPr>
          <a:xfrm>
            <a:off x="1135844" y="465505"/>
            <a:ext cx="328619" cy="308425"/>
            <a:chOff x="5946283" y="1650903"/>
            <a:chExt cx="246464" cy="231319"/>
          </a:xfrm>
        </p:grpSpPr>
        <p:sp>
          <p:nvSpPr>
            <p:cNvPr id="2123" name="Google Shape;2123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5" name="Google Shape;2125;p32"/>
          <p:cNvGrpSpPr/>
          <p:nvPr/>
        </p:nvGrpSpPr>
        <p:grpSpPr>
          <a:xfrm>
            <a:off x="3084877" y="4264738"/>
            <a:ext cx="328619" cy="308425"/>
            <a:chOff x="5946283" y="1650903"/>
            <a:chExt cx="246464" cy="231319"/>
          </a:xfrm>
        </p:grpSpPr>
        <p:sp>
          <p:nvSpPr>
            <p:cNvPr id="2126" name="Google Shape;2126;p32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32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8" name="Google Shape;2128;p32"/>
          <p:cNvSpPr/>
          <p:nvPr/>
        </p:nvSpPr>
        <p:spPr>
          <a:xfrm>
            <a:off x="11111483" y="28738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407525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" name="Google Shape;2130;p33"/>
          <p:cNvGrpSpPr/>
          <p:nvPr/>
        </p:nvGrpSpPr>
        <p:grpSpPr>
          <a:xfrm>
            <a:off x="-887569" y="402878"/>
            <a:ext cx="13117220" cy="7215937"/>
            <a:chOff x="-665677" y="302158"/>
            <a:chExt cx="9837915" cy="5411953"/>
          </a:xfrm>
        </p:grpSpPr>
        <p:sp>
          <p:nvSpPr>
            <p:cNvPr id="2131" name="Google Shape;2131;p33"/>
            <p:cNvSpPr/>
            <p:nvPr/>
          </p:nvSpPr>
          <p:spPr>
            <a:xfrm>
              <a:off x="3543550" y="3122615"/>
              <a:ext cx="5628688" cy="188946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2" name="Google Shape;2132;p33"/>
            <p:cNvGrpSpPr/>
            <p:nvPr/>
          </p:nvGrpSpPr>
          <p:grpSpPr>
            <a:xfrm>
              <a:off x="-14" y="4224876"/>
              <a:ext cx="9143881" cy="1489235"/>
              <a:chOff x="626075" y="3657856"/>
              <a:chExt cx="5447326" cy="1489235"/>
            </a:xfrm>
          </p:grpSpPr>
          <p:sp>
            <p:nvSpPr>
              <p:cNvPr id="2133" name="Google Shape;2133;p3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5" name="Google Shape;2135;p3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6" name="Google Shape;2136;p3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3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3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9" name="Google Shape;2139;p3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0" name="Google Shape;2140;p3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3" name="Google Shape;2143;p3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3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3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3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3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3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3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3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3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3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3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3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3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3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3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3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3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1" name="Google Shape;2161;p33"/>
            <p:cNvGrpSpPr/>
            <p:nvPr/>
          </p:nvGrpSpPr>
          <p:grpSpPr>
            <a:xfrm>
              <a:off x="6981358" y="347553"/>
              <a:ext cx="246464" cy="231319"/>
              <a:chOff x="5946283" y="1650903"/>
              <a:chExt cx="246464" cy="231319"/>
            </a:xfrm>
          </p:grpSpPr>
          <p:sp>
            <p:nvSpPr>
              <p:cNvPr id="2162" name="Google Shape;2162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4" name="Google Shape;2164;p33"/>
            <p:cNvGrpSpPr/>
            <p:nvPr/>
          </p:nvGrpSpPr>
          <p:grpSpPr>
            <a:xfrm>
              <a:off x="8695833" y="3074453"/>
              <a:ext cx="246464" cy="231319"/>
              <a:chOff x="5946283" y="1650903"/>
              <a:chExt cx="246464" cy="231319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7" name="Google Shape;2167;p33"/>
            <p:cNvGrpSpPr/>
            <p:nvPr/>
          </p:nvGrpSpPr>
          <p:grpSpPr>
            <a:xfrm>
              <a:off x="409983" y="3359853"/>
              <a:ext cx="246464" cy="231319"/>
              <a:chOff x="5946283" y="1650903"/>
              <a:chExt cx="246464" cy="231319"/>
            </a:xfrm>
          </p:grpSpPr>
          <p:sp>
            <p:nvSpPr>
              <p:cNvPr id="2168" name="Google Shape;2168;p33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0" name="Google Shape;2170;p33"/>
            <p:cNvGrpSpPr/>
            <p:nvPr/>
          </p:nvGrpSpPr>
          <p:grpSpPr>
            <a:xfrm>
              <a:off x="-665677" y="1754695"/>
              <a:ext cx="1992543" cy="1167134"/>
              <a:chOff x="6479176" y="2546587"/>
              <a:chExt cx="992401" cy="581271"/>
            </a:xfrm>
          </p:grpSpPr>
          <p:sp>
            <p:nvSpPr>
              <p:cNvPr id="2171" name="Google Shape;2171;p33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33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33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33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33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33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7" name="Google Shape;2177;p33"/>
            <p:cNvSpPr/>
            <p:nvPr/>
          </p:nvSpPr>
          <p:spPr>
            <a:xfrm>
              <a:off x="348262" y="4662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8236037" y="234533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7859140" y="302158"/>
              <a:ext cx="930914" cy="47568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80" name="Google Shape;2180;p33"/>
          <p:cNvGrpSpPr/>
          <p:nvPr/>
        </p:nvGrpSpPr>
        <p:grpSpPr>
          <a:xfrm>
            <a:off x="8734930" y="3781925"/>
            <a:ext cx="2063172" cy="2657771"/>
            <a:chOff x="5794997" y="120146"/>
            <a:chExt cx="901946" cy="1161884"/>
          </a:xfrm>
        </p:grpSpPr>
        <p:sp>
          <p:nvSpPr>
            <p:cNvPr id="2181" name="Google Shape;2181;p33"/>
            <p:cNvSpPr/>
            <p:nvPr/>
          </p:nvSpPr>
          <p:spPr>
            <a:xfrm>
              <a:off x="5794997" y="120146"/>
              <a:ext cx="901946" cy="1161884"/>
            </a:xfrm>
            <a:custGeom>
              <a:avLst/>
              <a:gdLst/>
              <a:ahLst/>
              <a:cxnLst/>
              <a:rect l="l" t="t" r="r" b="b"/>
              <a:pathLst>
                <a:path w="30173" h="38872" extrusionOk="0">
                  <a:moveTo>
                    <a:pt x="17712" y="0"/>
                  </a:moveTo>
                  <a:cubicBezTo>
                    <a:pt x="17198" y="0"/>
                    <a:pt x="16697" y="334"/>
                    <a:pt x="16559" y="905"/>
                  </a:cubicBezTo>
                  <a:lnTo>
                    <a:pt x="16476" y="1245"/>
                  </a:lnTo>
                  <a:cubicBezTo>
                    <a:pt x="16290" y="1227"/>
                    <a:pt x="16103" y="1219"/>
                    <a:pt x="15920" y="1219"/>
                  </a:cubicBezTo>
                  <a:cubicBezTo>
                    <a:pt x="14287" y="1219"/>
                    <a:pt x="13052" y="1916"/>
                    <a:pt x="12215" y="2723"/>
                  </a:cubicBezTo>
                  <a:cubicBezTo>
                    <a:pt x="12200" y="2106"/>
                    <a:pt x="11989" y="1512"/>
                    <a:pt x="11389" y="1106"/>
                  </a:cubicBezTo>
                  <a:cubicBezTo>
                    <a:pt x="11135" y="935"/>
                    <a:pt x="10844" y="836"/>
                    <a:pt x="10542" y="816"/>
                  </a:cubicBezTo>
                  <a:cubicBezTo>
                    <a:pt x="10277" y="589"/>
                    <a:pt x="9974" y="475"/>
                    <a:pt x="9688" y="421"/>
                  </a:cubicBezTo>
                  <a:cubicBezTo>
                    <a:pt x="9586" y="406"/>
                    <a:pt x="9483" y="394"/>
                    <a:pt x="9382" y="394"/>
                  </a:cubicBezTo>
                  <a:cubicBezTo>
                    <a:pt x="9161" y="394"/>
                    <a:pt x="8926" y="428"/>
                    <a:pt x="8697" y="524"/>
                  </a:cubicBezTo>
                  <a:cubicBezTo>
                    <a:pt x="8559" y="486"/>
                    <a:pt x="8408" y="468"/>
                    <a:pt x="8247" y="468"/>
                  </a:cubicBezTo>
                  <a:lnTo>
                    <a:pt x="8075" y="469"/>
                  </a:lnTo>
                  <a:lnTo>
                    <a:pt x="7921" y="499"/>
                  </a:lnTo>
                  <a:cubicBezTo>
                    <a:pt x="7521" y="576"/>
                    <a:pt x="7166" y="774"/>
                    <a:pt x="6890" y="1069"/>
                  </a:cubicBezTo>
                  <a:cubicBezTo>
                    <a:pt x="6086" y="1281"/>
                    <a:pt x="5253" y="1981"/>
                    <a:pt x="5640" y="4077"/>
                  </a:cubicBezTo>
                  <a:cubicBezTo>
                    <a:pt x="5472" y="4716"/>
                    <a:pt x="5480" y="5480"/>
                    <a:pt x="5891" y="6163"/>
                  </a:cubicBezTo>
                  <a:cubicBezTo>
                    <a:pt x="5840" y="7963"/>
                    <a:pt x="5973" y="12800"/>
                    <a:pt x="8545" y="16440"/>
                  </a:cubicBezTo>
                  <a:cubicBezTo>
                    <a:pt x="7993" y="17335"/>
                    <a:pt x="7266" y="18676"/>
                    <a:pt x="6745" y="20207"/>
                  </a:cubicBezTo>
                  <a:cubicBezTo>
                    <a:pt x="6705" y="20329"/>
                    <a:pt x="6666" y="20450"/>
                    <a:pt x="6629" y="20570"/>
                  </a:cubicBezTo>
                  <a:lnTo>
                    <a:pt x="907" y="24371"/>
                  </a:lnTo>
                  <a:cubicBezTo>
                    <a:pt x="639" y="24549"/>
                    <a:pt x="567" y="24909"/>
                    <a:pt x="742" y="25177"/>
                  </a:cubicBezTo>
                  <a:cubicBezTo>
                    <a:pt x="252" y="25820"/>
                    <a:pt x="1" y="26520"/>
                    <a:pt x="1" y="27231"/>
                  </a:cubicBezTo>
                  <a:cubicBezTo>
                    <a:pt x="1" y="27820"/>
                    <a:pt x="174" y="28418"/>
                    <a:pt x="527" y="28991"/>
                  </a:cubicBezTo>
                  <a:cubicBezTo>
                    <a:pt x="1299" y="30243"/>
                    <a:pt x="2869" y="31537"/>
                    <a:pt x="4010" y="32374"/>
                  </a:cubicBezTo>
                  <a:cubicBezTo>
                    <a:pt x="3988" y="32434"/>
                    <a:pt x="3970" y="32496"/>
                    <a:pt x="3957" y="32558"/>
                  </a:cubicBezTo>
                  <a:cubicBezTo>
                    <a:pt x="3947" y="32602"/>
                    <a:pt x="3940" y="32644"/>
                    <a:pt x="3935" y="32688"/>
                  </a:cubicBezTo>
                  <a:cubicBezTo>
                    <a:pt x="3611" y="33444"/>
                    <a:pt x="3388" y="34334"/>
                    <a:pt x="3778" y="35131"/>
                  </a:cubicBezTo>
                  <a:cubicBezTo>
                    <a:pt x="3971" y="35538"/>
                    <a:pt x="4307" y="35864"/>
                    <a:pt x="4725" y="36053"/>
                  </a:cubicBezTo>
                  <a:cubicBezTo>
                    <a:pt x="4972" y="36164"/>
                    <a:pt x="5242" y="36221"/>
                    <a:pt x="5524" y="36221"/>
                  </a:cubicBezTo>
                  <a:cubicBezTo>
                    <a:pt x="6480" y="36221"/>
                    <a:pt x="7682" y="35391"/>
                    <a:pt x="8684" y="34486"/>
                  </a:cubicBezTo>
                  <a:cubicBezTo>
                    <a:pt x="9688" y="33583"/>
                    <a:pt x="10492" y="32605"/>
                    <a:pt x="10652" y="32307"/>
                  </a:cubicBezTo>
                  <a:cubicBezTo>
                    <a:pt x="10764" y="32099"/>
                    <a:pt x="10835" y="31878"/>
                    <a:pt x="10867" y="31657"/>
                  </a:cubicBezTo>
                  <a:lnTo>
                    <a:pt x="11370" y="32489"/>
                  </a:lnTo>
                  <a:cubicBezTo>
                    <a:pt x="11511" y="32723"/>
                    <a:pt x="11761" y="32863"/>
                    <a:pt x="12028" y="32863"/>
                  </a:cubicBezTo>
                  <a:cubicBezTo>
                    <a:pt x="12062" y="32863"/>
                    <a:pt x="12097" y="32860"/>
                    <a:pt x="12131" y="32856"/>
                  </a:cubicBezTo>
                  <a:lnTo>
                    <a:pt x="12514" y="32805"/>
                  </a:lnTo>
                  <a:cubicBezTo>
                    <a:pt x="12881" y="33336"/>
                    <a:pt x="13258" y="33738"/>
                    <a:pt x="13658" y="34027"/>
                  </a:cubicBezTo>
                  <a:cubicBezTo>
                    <a:pt x="14432" y="34583"/>
                    <a:pt x="16680" y="35435"/>
                    <a:pt x="18222" y="35981"/>
                  </a:cubicBezTo>
                  <a:cubicBezTo>
                    <a:pt x="18246" y="36034"/>
                    <a:pt x="18274" y="36084"/>
                    <a:pt x="18304" y="36138"/>
                  </a:cubicBezTo>
                  <a:cubicBezTo>
                    <a:pt x="18328" y="36176"/>
                    <a:pt x="18352" y="36211"/>
                    <a:pt x="18379" y="36249"/>
                  </a:cubicBezTo>
                  <a:cubicBezTo>
                    <a:pt x="18410" y="36327"/>
                    <a:pt x="18445" y="36406"/>
                    <a:pt x="18487" y="36479"/>
                  </a:cubicBezTo>
                  <a:cubicBezTo>
                    <a:pt x="18506" y="36506"/>
                    <a:pt x="18522" y="36534"/>
                    <a:pt x="18539" y="36561"/>
                  </a:cubicBezTo>
                  <a:cubicBezTo>
                    <a:pt x="18586" y="36708"/>
                    <a:pt x="18655" y="36849"/>
                    <a:pt x="18744" y="36979"/>
                  </a:cubicBezTo>
                  <a:cubicBezTo>
                    <a:pt x="18810" y="37079"/>
                    <a:pt x="18887" y="37169"/>
                    <a:pt x="18970" y="37253"/>
                  </a:cubicBezTo>
                  <a:cubicBezTo>
                    <a:pt x="19383" y="37960"/>
                    <a:pt x="19961" y="38671"/>
                    <a:pt x="20830" y="38833"/>
                  </a:cubicBezTo>
                  <a:cubicBezTo>
                    <a:pt x="20954" y="38857"/>
                    <a:pt x="21080" y="38872"/>
                    <a:pt x="21203" y="38872"/>
                  </a:cubicBezTo>
                  <a:cubicBezTo>
                    <a:pt x="21525" y="38872"/>
                    <a:pt x="21847" y="38787"/>
                    <a:pt x="22136" y="38627"/>
                  </a:cubicBezTo>
                  <a:cubicBezTo>
                    <a:pt x="23334" y="37960"/>
                    <a:pt x="23389" y="36372"/>
                    <a:pt x="23272" y="34756"/>
                  </a:cubicBezTo>
                  <a:cubicBezTo>
                    <a:pt x="23213" y="33933"/>
                    <a:pt x="23022" y="32356"/>
                    <a:pt x="22682" y="31636"/>
                  </a:cubicBezTo>
                  <a:cubicBezTo>
                    <a:pt x="22350" y="30938"/>
                    <a:pt x="21663" y="30504"/>
                    <a:pt x="20891" y="30504"/>
                  </a:cubicBezTo>
                  <a:cubicBezTo>
                    <a:pt x="20859" y="30504"/>
                    <a:pt x="20827" y="30506"/>
                    <a:pt x="20813" y="30506"/>
                  </a:cubicBezTo>
                  <a:cubicBezTo>
                    <a:pt x="20441" y="30517"/>
                    <a:pt x="20053" y="30628"/>
                    <a:pt x="19650" y="30835"/>
                  </a:cubicBezTo>
                  <a:cubicBezTo>
                    <a:pt x="19398" y="30713"/>
                    <a:pt x="19153" y="30586"/>
                    <a:pt x="18937" y="30462"/>
                  </a:cubicBezTo>
                  <a:cubicBezTo>
                    <a:pt x="19183" y="30328"/>
                    <a:pt x="19327" y="30070"/>
                    <a:pt x="19327" y="29801"/>
                  </a:cubicBezTo>
                  <a:cubicBezTo>
                    <a:pt x="19327" y="29710"/>
                    <a:pt x="19309" y="29616"/>
                    <a:pt x="19275" y="29528"/>
                  </a:cubicBezTo>
                  <a:lnTo>
                    <a:pt x="17074" y="23880"/>
                  </a:lnTo>
                  <a:cubicBezTo>
                    <a:pt x="17153" y="23365"/>
                    <a:pt x="17302" y="22435"/>
                    <a:pt x="17485" y="21461"/>
                  </a:cubicBezTo>
                  <a:cubicBezTo>
                    <a:pt x="17523" y="21256"/>
                    <a:pt x="17560" y="21061"/>
                    <a:pt x="17598" y="20872"/>
                  </a:cubicBezTo>
                  <a:cubicBezTo>
                    <a:pt x="17742" y="20879"/>
                    <a:pt x="17883" y="20881"/>
                    <a:pt x="18026" y="20881"/>
                  </a:cubicBezTo>
                  <a:cubicBezTo>
                    <a:pt x="22262" y="20881"/>
                    <a:pt x="25768" y="18693"/>
                    <a:pt x="26846" y="17939"/>
                  </a:cubicBezTo>
                  <a:cubicBezTo>
                    <a:pt x="27521" y="17746"/>
                    <a:pt x="28027" y="17283"/>
                    <a:pt x="28354" y="16782"/>
                  </a:cubicBezTo>
                  <a:cubicBezTo>
                    <a:pt x="30173" y="15669"/>
                    <a:pt x="30136" y="14580"/>
                    <a:pt x="29758" y="13839"/>
                  </a:cubicBezTo>
                  <a:cubicBezTo>
                    <a:pt x="29792" y="13436"/>
                    <a:pt x="29702" y="13038"/>
                    <a:pt x="29493" y="12691"/>
                  </a:cubicBezTo>
                  <a:cubicBezTo>
                    <a:pt x="29353" y="12461"/>
                    <a:pt x="29168" y="12272"/>
                    <a:pt x="28946" y="12131"/>
                  </a:cubicBezTo>
                  <a:cubicBezTo>
                    <a:pt x="28838" y="11813"/>
                    <a:pt x="28640" y="11537"/>
                    <a:pt x="28369" y="11325"/>
                  </a:cubicBezTo>
                  <a:cubicBezTo>
                    <a:pt x="28121" y="11131"/>
                    <a:pt x="27831" y="11007"/>
                    <a:pt x="27519" y="10965"/>
                  </a:cubicBezTo>
                  <a:cubicBezTo>
                    <a:pt x="27302" y="10750"/>
                    <a:pt x="27031" y="10592"/>
                    <a:pt x="26725" y="10519"/>
                  </a:cubicBezTo>
                  <a:cubicBezTo>
                    <a:pt x="26644" y="10498"/>
                    <a:pt x="26561" y="10484"/>
                    <a:pt x="26476" y="10475"/>
                  </a:cubicBezTo>
                  <a:cubicBezTo>
                    <a:pt x="26970" y="8564"/>
                    <a:pt x="26194" y="7191"/>
                    <a:pt x="25176" y="6385"/>
                  </a:cubicBezTo>
                  <a:cubicBezTo>
                    <a:pt x="25172" y="6018"/>
                    <a:pt x="25100" y="5648"/>
                    <a:pt x="24956" y="5291"/>
                  </a:cubicBezTo>
                  <a:cubicBezTo>
                    <a:pt x="24279" y="3618"/>
                    <a:pt x="22297" y="2754"/>
                    <a:pt x="21477" y="2458"/>
                  </a:cubicBezTo>
                  <a:cubicBezTo>
                    <a:pt x="20144" y="1981"/>
                    <a:pt x="19105" y="929"/>
                    <a:pt x="19100" y="924"/>
                  </a:cubicBezTo>
                  <a:lnTo>
                    <a:pt x="18558" y="362"/>
                  </a:lnTo>
                  <a:cubicBezTo>
                    <a:pt x="18318" y="114"/>
                    <a:pt x="18013" y="0"/>
                    <a:pt x="17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33"/>
            <p:cNvSpPr/>
            <p:nvPr/>
          </p:nvSpPr>
          <p:spPr>
            <a:xfrm>
              <a:off x="5942427" y="1034482"/>
              <a:ext cx="130959" cy="120277"/>
            </a:xfrm>
            <a:custGeom>
              <a:avLst/>
              <a:gdLst/>
              <a:ahLst/>
              <a:cxnLst/>
              <a:rect l="l" t="t" r="r" b="b"/>
              <a:pathLst>
                <a:path w="4381" h="4024" extrusionOk="0">
                  <a:moveTo>
                    <a:pt x="3096" y="0"/>
                  </a:moveTo>
                  <a:lnTo>
                    <a:pt x="1238" y="1324"/>
                  </a:lnTo>
                  <a:cubicBezTo>
                    <a:pt x="1238" y="1324"/>
                    <a:pt x="1" y="3237"/>
                    <a:pt x="300" y="3848"/>
                  </a:cubicBezTo>
                  <a:cubicBezTo>
                    <a:pt x="332" y="3914"/>
                    <a:pt x="382" y="3964"/>
                    <a:pt x="452" y="3996"/>
                  </a:cubicBezTo>
                  <a:cubicBezTo>
                    <a:pt x="493" y="4015"/>
                    <a:pt x="541" y="4023"/>
                    <a:pt x="594" y="4023"/>
                  </a:cubicBezTo>
                  <a:cubicBezTo>
                    <a:pt x="1486" y="4023"/>
                    <a:pt x="3980" y="1565"/>
                    <a:pt x="4299" y="967"/>
                  </a:cubicBezTo>
                  <a:cubicBezTo>
                    <a:pt x="4380" y="808"/>
                    <a:pt x="4349" y="667"/>
                    <a:pt x="4253" y="548"/>
                  </a:cubicBezTo>
                  <a:cubicBezTo>
                    <a:pt x="3963" y="187"/>
                    <a:pt x="3096" y="0"/>
                    <a:pt x="3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5951364" y="1050861"/>
              <a:ext cx="122021" cy="103898"/>
            </a:xfrm>
            <a:custGeom>
              <a:avLst/>
              <a:gdLst/>
              <a:ahLst/>
              <a:cxnLst/>
              <a:rect l="l" t="t" r="r" b="b"/>
              <a:pathLst>
                <a:path w="4082" h="3476" extrusionOk="0">
                  <a:moveTo>
                    <a:pt x="3954" y="0"/>
                  </a:moveTo>
                  <a:cubicBezTo>
                    <a:pt x="2405" y="2058"/>
                    <a:pt x="708" y="2981"/>
                    <a:pt x="1" y="3300"/>
                  </a:cubicBezTo>
                  <a:cubicBezTo>
                    <a:pt x="33" y="3366"/>
                    <a:pt x="83" y="3416"/>
                    <a:pt x="153" y="3448"/>
                  </a:cubicBezTo>
                  <a:cubicBezTo>
                    <a:pt x="194" y="3467"/>
                    <a:pt x="242" y="3475"/>
                    <a:pt x="295" y="3475"/>
                  </a:cubicBezTo>
                  <a:cubicBezTo>
                    <a:pt x="1187" y="3475"/>
                    <a:pt x="3681" y="1017"/>
                    <a:pt x="4000" y="419"/>
                  </a:cubicBezTo>
                  <a:cubicBezTo>
                    <a:pt x="4081" y="260"/>
                    <a:pt x="4050" y="119"/>
                    <a:pt x="3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5970376" y="1076776"/>
              <a:ext cx="30819" cy="10372"/>
            </a:xfrm>
            <a:custGeom>
              <a:avLst/>
              <a:gdLst/>
              <a:ahLst/>
              <a:cxnLst/>
              <a:rect l="l" t="t" r="r" b="b"/>
              <a:pathLst>
                <a:path w="1031" h="347" extrusionOk="0">
                  <a:moveTo>
                    <a:pt x="439" y="0"/>
                  </a:moveTo>
                  <a:cubicBezTo>
                    <a:pt x="343" y="0"/>
                    <a:pt x="246" y="10"/>
                    <a:pt x="150" y="25"/>
                  </a:cubicBezTo>
                  <a:cubicBezTo>
                    <a:pt x="8" y="46"/>
                    <a:pt x="0" y="259"/>
                    <a:pt x="149" y="259"/>
                  </a:cubicBezTo>
                  <a:cubicBezTo>
                    <a:pt x="151" y="259"/>
                    <a:pt x="153" y="259"/>
                    <a:pt x="155" y="259"/>
                  </a:cubicBezTo>
                  <a:cubicBezTo>
                    <a:pt x="220" y="257"/>
                    <a:pt x="285" y="254"/>
                    <a:pt x="349" y="254"/>
                  </a:cubicBezTo>
                  <a:cubicBezTo>
                    <a:pt x="492" y="254"/>
                    <a:pt x="633" y="268"/>
                    <a:pt x="768" y="331"/>
                  </a:cubicBezTo>
                  <a:cubicBezTo>
                    <a:pt x="789" y="342"/>
                    <a:pt x="810" y="346"/>
                    <a:pt x="830" y="346"/>
                  </a:cubicBezTo>
                  <a:cubicBezTo>
                    <a:pt x="952" y="346"/>
                    <a:pt x="1030" y="169"/>
                    <a:pt x="898" y="101"/>
                  </a:cubicBezTo>
                  <a:cubicBezTo>
                    <a:pt x="752" y="27"/>
                    <a:pt x="597" y="0"/>
                    <a:pt x="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5965085" y="1088463"/>
              <a:ext cx="30580" cy="9684"/>
            </a:xfrm>
            <a:custGeom>
              <a:avLst/>
              <a:gdLst/>
              <a:ahLst/>
              <a:cxnLst/>
              <a:rect l="l" t="t" r="r" b="b"/>
              <a:pathLst>
                <a:path w="1023" h="324" extrusionOk="0">
                  <a:moveTo>
                    <a:pt x="385" y="1"/>
                  </a:moveTo>
                  <a:cubicBezTo>
                    <a:pt x="310" y="1"/>
                    <a:pt x="234" y="5"/>
                    <a:pt x="157" y="14"/>
                  </a:cubicBezTo>
                  <a:cubicBezTo>
                    <a:pt x="4" y="30"/>
                    <a:pt x="1" y="264"/>
                    <a:pt x="152" y="264"/>
                  </a:cubicBezTo>
                  <a:cubicBezTo>
                    <a:pt x="156" y="264"/>
                    <a:pt x="159" y="264"/>
                    <a:pt x="163" y="264"/>
                  </a:cubicBezTo>
                  <a:cubicBezTo>
                    <a:pt x="210" y="261"/>
                    <a:pt x="257" y="259"/>
                    <a:pt x="303" y="259"/>
                  </a:cubicBezTo>
                  <a:cubicBezTo>
                    <a:pt x="471" y="259"/>
                    <a:pt x="636" y="278"/>
                    <a:pt x="799" y="319"/>
                  </a:cubicBezTo>
                  <a:cubicBezTo>
                    <a:pt x="812" y="322"/>
                    <a:pt x="824" y="323"/>
                    <a:pt x="835" y="323"/>
                  </a:cubicBezTo>
                  <a:cubicBezTo>
                    <a:pt x="976" y="323"/>
                    <a:pt x="1023" y="95"/>
                    <a:pt x="866" y="58"/>
                  </a:cubicBezTo>
                  <a:cubicBezTo>
                    <a:pt x="706" y="20"/>
                    <a:pt x="546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5959465" y="1100538"/>
              <a:ext cx="30132" cy="9834"/>
            </a:xfrm>
            <a:custGeom>
              <a:avLst/>
              <a:gdLst/>
              <a:ahLst/>
              <a:cxnLst/>
              <a:rect l="l" t="t" r="r" b="b"/>
              <a:pathLst>
                <a:path w="1008" h="329" extrusionOk="0">
                  <a:moveTo>
                    <a:pt x="331" y="0"/>
                  </a:moveTo>
                  <a:cubicBezTo>
                    <a:pt x="250" y="0"/>
                    <a:pt x="170" y="8"/>
                    <a:pt x="94" y="28"/>
                  </a:cubicBezTo>
                  <a:cubicBezTo>
                    <a:pt x="1" y="50"/>
                    <a:pt x="5" y="190"/>
                    <a:pt x="97" y="211"/>
                  </a:cubicBezTo>
                  <a:cubicBezTo>
                    <a:pt x="328" y="263"/>
                    <a:pt x="567" y="263"/>
                    <a:pt x="800" y="324"/>
                  </a:cubicBezTo>
                  <a:cubicBezTo>
                    <a:pt x="812" y="327"/>
                    <a:pt x="823" y="329"/>
                    <a:pt x="834" y="329"/>
                  </a:cubicBezTo>
                  <a:cubicBezTo>
                    <a:pt x="966" y="329"/>
                    <a:pt x="1008" y="115"/>
                    <a:pt x="860" y="78"/>
                  </a:cubicBezTo>
                  <a:cubicBezTo>
                    <a:pt x="698" y="39"/>
                    <a:pt x="511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6383341" y="1080064"/>
              <a:ext cx="70785" cy="153933"/>
            </a:xfrm>
            <a:custGeom>
              <a:avLst/>
              <a:gdLst/>
              <a:ahLst/>
              <a:cxnLst/>
              <a:rect l="l" t="t" r="r" b="b"/>
              <a:pathLst>
                <a:path w="2368" h="5150" extrusionOk="0">
                  <a:moveTo>
                    <a:pt x="1207" y="1"/>
                  </a:moveTo>
                  <a:cubicBezTo>
                    <a:pt x="1199" y="1"/>
                    <a:pt x="1190" y="1"/>
                    <a:pt x="1182" y="1"/>
                  </a:cubicBezTo>
                  <a:cubicBezTo>
                    <a:pt x="719" y="17"/>
                    <a:pt x="52" y="600"/>
                    <a:pt x="52" y="600"/>
                  </a:cubicBezTo>
                  <a:lnTo>
                    <a:pt x="1" y="2881"/>
                  </a:lnTo>
                  <a:cubicBezTo>
                    <a:pt x="1" y="2881"/>
                    <a:pt x="791" y="5018"/>
                    <a:pt x="1459" y="5143"/>
                  </a:cubicBezTo>
                  <a:cubicBezTo>
                    <a:pt x="1479" y="5147"/>
                    <a:pt x="1499" y="5149"/>
                    <a:pt x="1519" y="5149"/>
                  </a:cubicBezTo>
                  <a:cubicBezTo>
                    <a:pt x="1571" y="5149"/>
                    <a:pt x="1621" y="5136"/>
                    <a:pt x="1669" y="5109"/>
                  </a:cubicBezTo>
                  <a:cubicBezTo>
                    <a:pt x="2368" y="4720"/>
                    <a:pt x="1851" y="864"/>
                    <a:pt x="1546" y="214"/>
                  </a:cubicBezTo>
                  <a:cubicBezTo>
                    <a:pt x="1473" y="61"/>
                    <a:pt x="1351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6418704" y="1080064"/>
              <a:ext cx="35423" cy="153933"/>
            </a:xfrm>
            <a:custGeom>
              <a:avLst/>
              <a:gdLst/>
              <a:ahLst/>
              <a:cxnLst/>
              <a:rect l="l" t="t" r="r" b="b"/>
              <a:pathLst>
                <a:path w="1185" h="5150" extrusionOk="0">
                  <a:moveTo>
                    <a:pt x="25" y="1"/>
                  </a:moveTo>
                  <a:cubicBezTo>
                    <a:pt x="17" y="1"/>
                    <a:pt x="9" y="1"/>
                    <a:pt x="1" y="1"/>
                  </a:cubicBezTo>
                  <a:cubicBezTo>
                    <a:pt x="719" y="2473"/>
                    <a:pt x="444" y="4384"/>
                    <a:pt x="276" y="5143"/>
                  </a:cubicBezTo>
                  <a:cubicBezTo>
                    <a:pt x="296" y="5147"/>
                    <a:pt x="316" y="5149"/>
                    <a:pt x="336" y="5149"/>
                  </a:cubicBezTo>
                  <a:cubicBezTo>
                    <a:pt x="388" y="5149"/>
                    <a:pt x="438" y="5136"/>
                    <a:pt x="486" y="5109"/>
                  </a:cubicBezTo>
                  <a:cubicBezTo>
                    <a:pt x="1185" y="4720"/>
                    <a:pt x="668" y="864"/>
                    <a:pt x="363" y="214"/>
                  </a:cubicBezTo>
                  <a:cubicBezTo>
                    <a:pt x="290" y="61"/>
                    <a:pt x="168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6381906" y="1154879"/>
              <a:ext cx="23794" cy="22627"/>
            </a:xfrm>
            <a:custGeom>
              <a:avLst/>
              <a:gdLst/>
              <a:ahLst/>
              <a:cxnLst/>
              <a:rect l="l" t="t" r="r" b="b"/>
              <a:pathLst>
                <a:path w="796" h="757" extrusionOk="0">
                  <a:moveTo>
                    <a:pt x="617" y="0"/>
                  </a:moveTo>
                  <a:cubicBezTo>
                    <a:pt x="599" y="0"/>
                    <a:pt x="579" y="5"/>
                    <a:pt x="558" y="15"/>
                  </a:cubicBezTo>
                  <a:cubicBezTo>
                    <a:pt x="321" y="131"/>
                    <a:pt x="170" y="341"/>
                    <a:pt x="50" y="568"/>
                  </a:cubicBezTo>
                  <a:cubicBezTo>
                    <a:pt x="1" y="660"/>
                    <a:pt x="74" y="756"/>
                    <a:pt x="153" y="756"/>
                  </a:cubicBezTo>
                  <a:cubicBezTo>
                    <a:pt x="184" y="756"/>
                    <a:pt x="216" y="741"/>
                    <a:pt x="242" y="704"/>
                  </a:cubicBezTo>
                  <a:cubicBezTo>
                    <a:pt x="362" y="533"/>
                    <a:pt x="476" y="356"/>
                    <a:pt x="666" y="258"/>
                  </a:cubicBezTo>
                  <a:cubicBezTo>
                    <a:pt x="795" y="189"/>
                    <a:pt x="736" y="0"/>
                    <a:pt x="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33"/>
            <p:cNvSpPr/>
            <p:nvPr/>
          </p:nvSpPr>
          <p:spPr>
            <a:xfrm>
              <a:off x="6387735" y="1165609"/>
              <a:ext cx="23765" cy="23165"/>
            </a:xfrm>
            <a:custGeom>
              <a:avLst/>
              <a:gdLst/>
              <a:ahLst/>
              <a:cxnLst/>
              <a:rect l="l" t="t" r="r" b="b"/>
              <a:pathLst>
                <a:path w="795" h="775" extrusionOk="0">
                  <a:moveTo>
                    <a:pt x="598" y="1"/>
                  </a:moveTo>
                  <a:cubicBezTo>
                    <a:pt x="571" y="1"/>
                    <a:pt x="543" y="10"/>
                    <a:pt x="517" y="33"/>
                  </a:cubicBezTo>
                  <a:cubicBezTo>
                    <a:pt x="334" y="188"/>
                    <a:pt x="180" y="366"/>
                    <a:pt x="58" y="575"/>
                  </a:cubicBezTo>
                  <a:cubicBezTo>
                    <a:pt x="1" y="673"/>
                    <a:pt x="84" y="775"/>
                    <a:pt x="169" y="775"/>
                  </a:cubicBezTo>
                  <a:cubicBezTo>
                    <a:pt x="203" y="775"/>
                    <a:pt x="237" y="758"/>
                    <a:pt x="263" y="719"/>
                  </a:cubicBezTo>
                  <a:cubicBezTo>
                    <a:pt x="380" y="539"/>
                    <a:pt x="521" y="379"/>
                    <a:pt x="688" y="243"/>
                  </a:cubicBezTo>
                  <a:cubicBezTo>
                    <a:pt x="794" y="154"/>
                    <a:pt x="705" y="1"/>
                    <a:pt x="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33"/>
            <p:cNvSpPr/>
            <p:nvPr/>
          </p:nvSpPr>
          <p:spPr>
            <a:xfrm>
              <a:off x="6394162" y="1177894"/>
              <a:ext cx="23585" cy="22178"/>
            </a:xfrm>
            <a:custGeom>
              <a:avLst/>
              <a:gdLst/>
              <a:ahLst/>
              <a:cxnLst/>
              <a:rect l="l" t="t" r="r" b="b"/>
              <a:pathLst>
                <a:path w="789" h="742" extrusionOk="0">
                  <a:moveTo>
                    <a:pt x="602" y="1"/>
                  </a:moveTo>
                  <a:cubicBezTo>
                    <a:pt x="577" y="1"/>
                    <a:pt x="550" y="9"/>
                    <a:pt x="525" y="30"/>
                  </a:cubicBezTo>
                  <a:cubicBezTo>
                    <a:pt x="337" y="185"/>
                    <a:pt x="120" y="384"/>
                    <a:pt x="27" y="614"/>
                  </a:cubicBezTo>
                  <a:cubicBezTo>
                    <a:pt x="0" y="679"/>
                    <a:pt x="59" y="742"/>
                    <a:pt x="120" y="742"/>
                  </a:cubicBezTo>
                  <a:cubicBezTo>
                    <a:pt x="140" y="742"/>
                    <a:pt x="159" y="736"/>
                    <a:pt x="177" y="721"/>
                  </a:cubicBezTo>
                  <a:cubicBezTo>
                    <a:pt x="356" y="566"/>
                    <a:pt x="500" y="375"/>
                    <a:pt x="686" y="226"/>
                  </a:cubicBezTo>
                  <a:cubicBezTo>
                    <a:pt x="788" y="144"/>
                    <a:pt x="704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5831167" y="870057"/>
              <a:ext cx="203837" cy="204119"/>
            </a:xfrm>
            <a:custGeom>
              <a:avLst/>
              <a:gdLst/>
              <a:ahLst/>
              <a:cxnLst/>
              <a:rect l="l" t="t" r="r" b="b"/>
              <a:pathLst>
                <a:path w="6819" h="6829" extrusionOk="0">
                  <a:moveTo>
                    <a:pt x="2010" y="1"/>
                  </a:moveTo>
                  <a:cubicBezTo>
                    <a:pt x="1944" y="81"/>
                    <a:pt x="1636" y="268"/>
                    <a:pt x="1306" y="550"/>
                  </a:cubicBezTo>
                  <a:cubicBezTo>
                    <a:pt x="689" y="1079"/>
                    <a:pt x="1" y="1944"/>
                    <a:pt x="689" y="3062"/>
                  </a:cubicBezTo>
                  <a:cubicBezTo>
                    <a:pt x="1744" y="4776"/>
                    <a:pt x="4960" y="6828"/>
                    <a:pt x="4960" y="6828"/>
                  </a:cubicBezTo>
                  <a:cubicBezTo>
                    <a:pt x="5762" y="6616"/>
                    <a:pt x="6379" y="6173"/>
                    <a:pt x="6818" y="5503"/>
                  </a:cubicBezTo>
                  <a:lnTo>
                    <a:pt x="5646" y="4160"/>
                  </a:lnTo>
                  <a:lnTo>
                    <a:pt x="5645" y="416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5870146" y="870116"/>
              <a:ext cx="129733" cy="124313"/>
            </a:xfrm>
            <a:custGeom>
              <a:avLst/>
              <a:gdLst/>
              <a:ahLst/>
              <a:cxnLst/>
              <a:rect l="l" t="t" r="r" b="b"/>
              <a:pathLst>
                <a:path w="4340" h="4159" extrusionOk="0">
                  <a:moveTo>
                    <a:pt x="705" y="0"/>
                  </a:moveTo>
                  <a:cubicBezTo>
                    <a:pt x="637" y="79"/>
                    <a:pt x="331" y="266"/>
                    <a:pt x="1" y="548"/>
                  </a:cubicBezTo>
                  <a:cubicBezTo>
                    <a:pt x="416" y="1434"/>
                    <a:pt x="1793" y="3900"/>
                    <a:pt x="4340" y="4158"/>
                  </a:cubicBezTo>
                  <a:lnTo>
                    <a:pt x="705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6186349" y="992277"/>
              <a:ext cx="210025" cy="167743"/>
            </a:xfrm>
            <a:custGeom>
              <a:avLst/>
              <a:gdLst/>
              <a:ahLst/>
              <a:cxnLst/>
              <a:rect l="l" t="t" r="r" b="b"/>
              <a:pathLst>
                <a:path w="7026" h="5612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833" y="2861"/>
                    <a:pt x="1154" y="3285"/>
                    <a:pt x="1512" y="3545"/>
                  </a:cubicBezTo>
                  <a:cubicBezTo>
                    <a:pt x="2375" y="4169"/>
                    <a:pt x="6595" y="5612"/>
                    <a:pt x="6595" y="5612"/>
                  </a:cubicBezTo>
                  <a:cubicBezTo>
                    <a:pt x="7025" y="4913"/>
                    <a:pt x="6958" y="4169"/>
                    <a:pt x="6708" y="3482"/>
                  </a:cubicBezTo>
                  <a:cubicBezTo>
                    <a:pt x="6708" y="3482"/>
                    <a:pt x="4135" y="2475"/>
                    <a:pt x="3662" y="1514"/>
                  </a:cubicBezTo>
                  <a:cubicBezTo>
                    <a:pt x="3572" y="1330"/>
                    <a:pt x="3487" y="1163"/>
                    <a:pt x="3408" y="1010"/>
                  </a:cubicBezTo>
                  <a:cubicBezTo>
                    <a:pt x="3079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6186349" y="992277"/>
              <a:ext cx="101874" cy="73440"/>
            </a:xfrm>
            <a:custGeom>
              <a:avLst/>
              <a:gdLst/>
              <a:ahLst/>
              <a:cxnLst/>
              <a:rect l="l" t="t" r="r" b="b"/>
              <a:pathLst>
                <a:path w="3408" h="2457" extrusionOk="0">
                  <a:moveTo>
                    <a:pt x="2874" y="1"/>
                  </a:moveTo>
                  <a:lnTo>
                    <a:pt x="0" y="1339"/>
                  </a:lnTo>
                  <a:cubicBezTo>
                    <a:pt x="0" y="1339"/>
                    <a:pt x="222" y="1880"/>
                    <a:pt x="579" y="2457"/>
                  </a:cubicBezTo>
                  <a:cubicBezTo>
                    <a:pt x="672" y="2415"/>
                    <a:pt x="768" y="2372"/>
                    <a:pt x="861" y="2327"/>
                  </a:cubicBezTo>
                  <a:cubicBezTo>
                    <a:pt x="1371" y="2091"/>
                    <a:pt x="1879" y="1856"/>
                    <a:pt x="2389" y="1618"/>
                  </a:cubicBezTo>
                  <a:cubicBezTo>
                    <a:pt x="2698" y="1473"/>
                    <a:pt x="3010" y="1329"/>
                    <a:pt x="3278" y="1119"/>
                  </a:cubicBezTo>
                  <a:cubicBezTo>
                    <a:pt x="3323" y="1083"/>
                    <a:pt x="3367" y="1048"/>
                    <a:pt x="3408" y="1010"/>
                  </a:cubicBezTo>
                  <a:cubicBezTo>
                    <a:pt x="3078" y="364"/>
                    <a:pt x="2874" y="1"/>
                    <a:pt x="2874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5874122" y="765262"/>
              <a:ext cx="444053" cy="287123"/>
            </a:xfrm>
            <a:custGeom>
              <a:avLst/>
              <a:gdLst/>
              <a:ahLst/>
              <a:cxnLst/>
              <a:rect l="l" t="t" r="r" b="b"/>
              <a:pathLst>
                <a:path w="14855" h="9606" extrusionOk="0">
                  <a:moveTo>
                    <a:pt x="5363" y="1"/>
                  </a:moveTo>
                  <a:lnTo>
                    <a:pt x="0" y="3565"/>
                  </a:lnTo>
                  <a:cubicBezTo>
                    <a:pt x="1072" y="5192"/>
                    <a:pt x="2233" y="6501"/>
                    <a:pt x="3542" y="7294"/>
                  </a:cubicBezTo>
                  <a:lnTo>
                    <a:pt x="7227" y="5326"/>
                  </a:lnTo>
                  <a:lnTo>
                    <a:pt x="9817" y="9606"/>
                  </a:lnTo>
                  <a:cubicBezTo>
                    <a:pt x="11405" y="9396"/>
                    <a:pt x="13084" y="8808"/>
                    <a:pt x="14855" y="7832"/>
                  </a:cubicBezTo>
                  <a:lnTo>
                    <a:pt x="12770" y="2485"/>
                  </a:lnTo>
                  <a:lnTo>
                    <a:pt x="5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6092337" y="784422"/>
              <a:ext cx="43464" cy="131815"/>
            </a:xfrm>
            <a:custGeom>
              <a:avLst/>
              <a:gdLst/>
              <a:ahLst/>
              <a:cxnLst/>
              <a:rect l="l" t="t" r="r" b="b"/>
              <a:pathLst>
                <a:path w="1454" h="4410" extrusionOk="0">
                  <a:moveTo>
                    <a:pt x="1371" y="1"/>
                  </a:moveTo>
                  <a:cubicBezTo>
                    <a:pt x="1342" y="1"/>
                    <a:pt x="1314" y="20"/>
                    <a:pt x="1303" y="48"/>
                  </a:cubicBezTo>
                  <a:cubicBezTo>
                    <a:pt x="1292" y="75"/>
                    <a:pt x="276" y="2806"/>
                    <a:pt x="8" y="4324"/>
                  </a:cubicBezTo>
                  <a:cubicBezTo>
                    <a:pt x="1" y="4363"/>
                    <a:pt x="27" y="4401"/>
                    <a:pt x="68" y="4409"/>
                  </a:cubicBezTo>
                  <a:cubicBezTo>
                    <a:pt x="71" y="4410"/>
                    <a:pt x="77" y="4410"/>
                    <a:pt x="81" y="4410"/>
                  </a:cubicBezTo>
                  <a:cubicBezTo>
                    <a:pt x="114" y="4410"/>
                    <a:pt x="146" y="4386"/>
                    <a:pt x="150" y="4351"/>
                  </a:cubicBezTo>
                  <a:cubicBezTo>
                    <a:pt x="416" y="2845"/>
                    <a:pt x="1428" y="126"/>
                    <a:pt x="1439" y="99"/>
                  </a:cubicBezTo>
                  <a:cubicBezTo>
                    <a:pt x="1453" y="63"/>
                    <a:pt x="1433" y="20"/>
                    <a:pt x="1397" y="6"/>
                  </a:cubicBezTo>
                  <a:cubicBezTo>
                    <a:pt x="1388" y="3"/>
                    <a:pt x="1380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6099063" y="798351"/>
              <a:ext cx="53807" cy="89222"/>
            </a:xfrm>
            <a:custGeom>
              <a:avLst/>
              <a:gdLst/>
              <a:ahLst/>
              <a:cxnLst/>
              <a:rect l="l" t="t" r="r" b="b"/>
              <a:pathLst>
                <a:path w="1800" h="2985" extrusionOk="0">
                  <a:moveTo>
                    <a:pt x="1721" y="0"/>
                  </a:moveTo>
                  <a:cubicBezTo>
                    <a:pt x="1686" y="0"/>
                    <a:pt x="1656" y="23"/>
                    <a:pt x="1649" y="58"/>
                  </a:cubicBezTo>
                  <a:cubicBezTo>
                    <a:pt x="1184" y="2201"/>
                    <a:pt x="668" y="2700"/>
                    <a:pt x="401" y="2808"/>
                  </a:cubicBezTo>
                  <a:cubicBezTo>
                    <a:pt x="346" y="2830"/>
                    <a:pt x="298" y="2838"/>
                    <a:pt x="258" y="2838"/>
                  </a:cubicBezTo>
                  <a:cubicBezTo>
                    <a:pt x="177" y="2838"/>
                    <a:pt x="130" y="2807"/>
                    <a:pt x="126" y="2805"/>
                  </a:cubicBezTo>
                  <a:cubicBezTo>
                    <a:pt x="112" y="2796"/>
                    <a:pt x="97" y="2792"/>
                    <a:pt x="83" y="2792"/>
                  </a:cubicBezTo>
                  <a:cubicBezTo>
                    <a:pt x="60" y="2792"/>
                    <a:pt x="37" y="2802"/>
                    <a:pt x="23" y="2822"/>
                  </a:cubicBezTo>
                  <a:cubicBezTo>
                    <a:pt x="0" y="2856"/>
                    <a:pt x="7" y="2902"/>
                    <a:pt x="41" y="2925"/>
                  </a:cubicBezTo>
                  <a:cubicBezTo>
                    <a:pt x="47" y="2928"/>
                    <a:pt x="127" y="2984"/>
                    <a:pt x="260" y="2984"/>
                  </a:cubicBezTo>
                  <a:cubicBezTo>
                    <a:pt x="315" y="2984"/>
                    <a:pt x="376" y="2976"/>
                    <a:pt x="449" y="2946"/>
                  </a:cubicBezTo>
                  <a:cubicBezTo>
                    <a:pt x="809" y="2806"/>
                    <a:pt x="1334" y="2198"/>
                    <a:pt x="1791" y="88"/>
                  </a:cubicBezTo>
                  <a:cubicBezTo>
                    <a:pt x="1800" y="48"/>
                    <a:pt x="1773" y="10"/>
                    <a:pt x="1735" y="2"/>
                  </a:cubicBezTo>
                  <a:cubicBezTo>
                    <a:pt x="1730" y="1"/>
                    <a:pt x="1725" y="0"/>
                    <a:pt x="1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6212894" y="821485"/>
              <a:ext cx="39488" cy="46449"/>
            </a:xfrm>
            <a:custGeom>
              <a:avLst/>
              <a:gdLst/>
              <a:ahLst/>
              <a:cxnLst/>
              <a:rect l="l" t="t" r="r" b="b"/>
              <a:pathLst>
                <a:path w="1321" h="1554" extrusionOk="0">
                  <a:moveTo>
                    <a:pt x="116" y="1"/>
                  </a:moveTo>
                  <a:cubicBezTo>
                    <a:pt x="76" y="1"/>
                    <a:pt x="45" y="30"/>
                    <a:pt x="43" y="69"/>
                  </a:cubicBezTo>
                  <a:cubicBezTo>
                    <a:pt x="40" y="76"/>
                    <a:pt x="0" y="852"/>
                    <a:pt x="432" y="1283"/>
                  </a:cubicBezTo>
                  <a:cubicBezTo>
                    <a:pt x="614" y="1462"/>
                    <a:pt x="849" y="1554"/>
                    <a:pt x="1132" y="1554"/>
                  </a:cubicBezTo>
                  <a:cubicBezTo>
                    <a:pt x="1169" y="1554"/>
                    <a:pt x="1209" y="1552"/>
                    <a:pt x="1249" y="1551"/>
                  </a:cubicBezTo>
                  <a:cubicBezTo>
                    <a:pt x="1289" y="1547"/>
                    <a:pt x="1320" y="1511"/>
                    <a:pt x="1316" y="1472"/>
                  </a:cubicBezTo>
                  <a:cubicBezTo>
                    <a:pt x="1313" y="1433"/>
                    <a:pt x="1281" y="1404"/>
                    <a:pt x="1242" y="1404"/>
                  </a:cubicBezTo>
                  <a:cubicBezTo>
                    <a:pt x="1240" y="1404"/>
                    <a:pt x="1239" y="1404"/>
                    <a:pt x="1237" y="1404"/>
                  </a:cubicBezTo>
                  <a:cubicBezTo>
                    <a:pt x="1201" y="1407"/>
                    <a:pt x="1166" y="1409"/>
                    <a:pt x="1132" y="1409"/>
                  </a:cubicBezTo>
                  <a:cubicBezTo>
                    <a:pt x="887" y="1409"/>
                    <a:pt x="688" y="1332"/>
                    <a:pt x="537" y="1180"/>
                  </a:cubicBezTo>
                  <a:cubicBezTo>
                    <a:pt x="157" y="803"/>
                    <a:pt x="188" y="89"/>
                    <a:pt x="188" y="82"/>
                  </a:cubicBezTo>
                  <a:cubicBezTo>
                    <a:pt x="192" y="41"/>
                    <a:pt x="163" y="5"/>
                    <a:pt x="122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6236389" y="823488"/>
              <a:ext cx="70756" cy="176411"/>
            </a:xfrm>
            <a:custGeom>
              <a:avLst/>
              <a:gdLst/>
              <a:ahLst/>
              <a:cxnLst/>
              <a:rect l="l" t="t" r="r" b="b"/>
              <a:pathLst>
                <a:path w="2367" h="5902" extrusionOk="0">
                  <a:moveTo>
                    <a:pt x="81" y="0"/>
                  </a:moveTo>
                  <a:cubicBezTo>
                    <a:pt x="75" y="0"/>
                    <a:pt x="70" y="1"/>
                    <a:pt x="64" y="2"/>
                  </a:cubicBezTo>
                  <a:cubicBezTo>
                    <a:pt x="23" y="10"/>
                    <a:pt x="0" y="51"/>
                    <a:pt x="9" y="89"/>
                  </a:cubicBezTo>
                  <a:cubicBezTo>
                    <a:pt x="16" y="123"/>
                    <a:pt x="799" y="3346"/>
                    <a:pt x="2218" y="5865"/>
                  </a:cubicBezTo>
                  <a:cubicBezTo>
                    <a:pt x="2231" y="5888"/>
                    <a:pt x="2257" y="5902"/>
                    <a:pt x="2281" y="5902"/>
                  </a:cubicBezTo>
                  <a:cubicBezTo>
                    <a:pt x="2293" y="5902"/>
                    <a:pt x="2307" y="5898"/>
                    <a:pt x="2318" y="5893"/>
                  </a:cubicBezTo>
                  <a:cubicBezTo>
                    <a:pt x="2353" y="5872"/>
                    <a:pt x="2366" y="5827"/>
                    <a:pt x="2346" y="5792"/>
                  </a:cubicBezTo>
                  <a:cubicBezTo>
                    <a:pt x="939" y="3291"/>
                    <a:pt x="159" y="88"/>
                    <a:pt x="153" y="57"/>
                  </a:cubicBezTo>
                  <a:cubicBezTo>
                    <a:pt x="144" y="22"/>
                    <a:pt x="114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6008937" y="759673"/>
              <a:ext cx="47350" cy="28306"/>
            </a:xfrm>
            <a:custGeom>
              <a:avLst/>
              <a:gdLst/>
              <a:ahLst/>
              <a:cxnLst/>
              <a:rect l="l" t="t" r="r" b="b"/>
              <a:pathLst>
                <a:path w="1584" h="947" extrusionOk="0">
                  <a:moveTo>
                    <a:pt x="1500" y="0"/>
                  </a:moveTo>
                  <a:cubicBezTo>
                    <a:pt x="1490" y="0"/>
                    <a:pt x="1479" y="2"/>
                    <a:pt x="1469" y="7"/>
                  </a:cubicBezTo>
                  <a:cubicBezTo>
                    <a:pt x="1441" y="21"/>
                    <a:pt x="1400" y="58"/>
                    <a:pt x="1306" y="147"/>
                  </a:cubicBezTo>
                  <a:cubicBezTo>
                    <a:pt x="1080" y="355"/>
                    <a:pt x="602" y="802"/>
                    <a:pt x="286" y="802"/>
                  </a:cubicBezTo>
                  <a:cubicBezTo>
                    <a:pt x="226" y="802"/>
                    <a:pt x="172" y="786"/>
                    <a:pt x="127" y="749"/>
                  </a:cubicBezTo>
                  <a:cubicBezTo>
                    <a:pt x="114" y="739"/>
                    <a:pt x="98" y="734"/>
                    <a:pt x="82" y="734"/>
                  </a:cubicBezTo>
                  <a:cubicBezTo>
                    <a:pt x="61" y="734"/>
                    <a:pt x="39" y="742"/>
                    <a:pt x="24" y="761"/>
                  </a:cubicBezTo>
                  <a:cubicBezTo>
                    <a:pt x="0" y="790"/>
                    <a:pt x="3" y="837"/>
                    <a:pt x="35" y="862"/>
                  </a:cubicBezTo>
                  <a:cubicBezTo>
                    <a:pt x="109" y="923"/>
                    <a:pt x="192" y="947"/>
                    <a:pt x="282" y="947"/>
                  </a:cubicBezTo>
                  <a:cubicBezTo>
                    <a:pt x="659" y="947"/>
                    <a:pt x="1146" y="494"/>
                    <a:pt x="1405" y="253"/>
                  </a:cubicBezTo>
                  <a:cubicBezTo>
                    <a:pt x="1458" y="202"/>
                    <a:pt x="1517" y="148"/>
                    <a:pt x="1533" y="138"/>
                  </a:cubicBezTo>
                  <a:cubicBezTo>
                    <a:pt x="1570" y="120"/>
                    <a:pt x="1584" y="76"/>
                    <a:pt x="1567" y="41"/>
                  </a:cubicBezTo>
                  <a:cubicBezTo>
                    <a:pt x="1554" y="15"/>
                    <a:pt x="1527" y="0"/>
                    <a:pt x="1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6512955" y="481038"/>
              <a:ext cx="133739" cy="129992"/>
            </a:xfrm>
            <a:custGeom>
              <a:avLst/>
              <a:gdLst/>
              <a:ahLst/>
              <a:cxnLst/>
              <a:rect l="l" t="t" r="r" b="b"/>
              <a:pathLst>
                <a:path w="4474" h="4349" extrusionOk="0">
                  <a:moveTo>
                    <a:pt x="2264" y="0"/>
                  </a:moveTo>
                  <a:cubicBezTo>
                    <a:pt x="1772" y="0"/>
                    <a:pt x="1033" y="1686"/>
                    <a:pt x="1033" y="1686"/>
                  </a:cubicBezTo>
                  <a:cubicBezTo>
                    <a:pt x="1033" y="1686"/>
                    <a:pt x="794" y="765"/>
                    <a:pt x="429" y="765"/>
                  </a:cubicBezTo>
                  <a:cubicBezTo>
                    <a:pt x="416" y="765"/>
                    <a:pt x="402" y="766"/>
                    <a:pt x="389" y="768"/>
                  </a:cubicBezTo>
                  <a:cubicBezTo>
                    <a:pt x="1" y="840"/>
                    <a:pt x="453" y="2593"/>
                    <a:pt x="453" y="2593"/>
                  </a:cubicBezTo>
                  <a:cubicBezTo>
                    <a:pt x="471" y="3256"/>
                    <a:pt x="1481" y="4348"/>
                    <a:pt x="2150" y="4348"/>
                  </a:cubicBezTo>
                  <a:cubicBezTo>
                    <a:pt x="2158" y="4348"/>
                    <a:pt x="2166" y="4348"/>
                    <a:pt x="2173" y="4348"/>
                  </a:cubicBezTo>
                  <a:cubicBezTo>
                    <a:pt x="2844" y="4325"/>
                    <a:pt x="3133" y="3540"/>
                    <a:pt x="3133" y="3540"/>
                  </a:cubicBezTo>
                  <a:cubicBezTo>
                    <a:pt x="3133" y="3540"/>
                    <a:pt x="4474" y="2830"/>
                    <a:pt x="4304" y="2503"/>
                  </a:cubicBezTo>
                  <a:cubicBezTo>
                    <a:pt x="4256" y="2409"/>
                    <a:pt x="4144" y="2376"/>
                    <a:pt x="4008" y="2376"/>
                  </a:cubicBezTo>
                  <a:cubicBezTo>
                    <a:pt x="3666" y="2376"/>
                    <a:pt x="3175" y="2588"/>
                    <a:pt x="3175" y="2588"/>
                  </a:cubicBezTo>
                  <a:cubicBezTo>
                    <a:pt x="3175" y="2588"/>
                    <a:pt x="4374" y="1917"/>
                    <a:pt x="4091" y="1447"/>
                  </a:cubicBezTo>
                  <a:cubicBezTo>
                    <a:pt x="4066" y="1405"/>
                    <a:pt x="4011" y="1387"/>
                    <a:pt x="3939" y="1387"/>
                  </a:cubicBezTo>
                  <a:cubicBezTo>
                    <a:pt x="3562" y="1387"/>
                    <a:pt x="2687" y="1861"/>
                    <a:pt x="2687" y="1861"/>
                  </a:cubicBezTo>
                  <a:cubicBezTo>
                    <a:pt x="2687" y="1861"/>
                    <a:pt x="3671" y="767"/>
                    <a:pt x="3355" y="520"/>
                  </a:cubicBezTo>
                  <a:cubicBezTo>
                    <a:pt x="3322" y="494"/>
                    <a:pt x="3282" y="483"/>
                    <a:pt x="3236" y="483"/>
                  </a:cubicBezTo>
                  <a:cubicBezTo>
                    <a:pt x="2838" y="483"/>
                    <a:pt x="2009" y="1348"/>
                    <a:pt x="2009" y="1348"/>
                  </a:cubicBezTo>
                  <a:cubicBezTo>
                    <a:pt x="2009" y="1348"/>
                    <a:pt x="2645" y="89"/>
                    <a:pt x="2313" y="6"/>
                  </a:cubicBezTo>
                  <a:cubicBezTo>
                    <a:pt x="2297" y="2"/>
                    <a:pt x="2281" y="0"/>
                    <a:pt x="2264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6545059" y="532898"/>
              <a:ext cx="27979" cy="27349"/>
            </a:xfrm>
            <a:custGeom>
              <a:avLst/>
              <a:gdLst/>
              <a:ahLst/>
              <a:cxnLst/>
              <a:rect l="l" t="t" r="r" b="b"/>
              <a:pathLst>
                <a:path w="936" h="915" extrusionOk="0">
                  <a:moveTo>
                    <a:pt x="79" y="0"/>
                  </a:moveTo>
                  <a:cubicBezTo>
                    <a:pt x="36" y="0"/>
                    <a:pt x="5" y="30"/>
                    <a:pt x="4" y="71"/>
                  </a:cubicBezTo>
                  <a:cubicBezTo>
                    <a:pt x="1" y="112"/>
                    <a:pt x="33" y="144"/>
                    <a:pt x="74" y="147"/>
                  </a:cubicBezTo>
                  <a:cubicBezTo>
                    <a:pt x="255" y="153"/>
                    <a:pt x="436" y="229"/>
                    <a:pt x="566" y="356"/>
                  </a:cubicBezTo>
                  <a:cubicBezTo>
                    <a:pt x="695" y="486"/>
                    <a:pt x="776" y="664"/>
                    <a:pt x="784" y="846"/>
                  </a:cubicBezTo>
                  <a:cubicBezTo>
                    <a:pt x="787" y="884"/>
                    <a:pt x="818" y="915"/>
                    <a:pt x="858" y="915"/>
                  </a:cubicBezTo>
                  <a:lnTo>
                    <a:pt x="865" y="915"/>
                  </a:lnTo>
                  <a:cubicBezTo>
                    <a:pt x="904" y="911"/>
                    <a:pt x="935" y="877"/>
                    <a:pt x="933" y="836"/>
                  </a:cubicBezTo>
                  <a:cubicBezTo>
                    <a:pt x="923" y="617"/>
                    <a:pt x="827" y="404"/>
                    <a:pt x="670" y="250"/>
                  </a:cubicBezTo>
                  <a:cubicBezTo>
                    <a:pt x="513" y="99"/>
                    <a:pt x="297" y="7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33"/>
            <p:cNvSpPr/>
            <p:nvPr/>
          </p:nvSpPr>
          <p:spPr>
            <a:xfrm>
              <a:off x="6001763" y="180076"/>
              <a:ext cx="134367" cy="115136"/>
            </a:xfrm>
            <a:custGeom>
              <a:avLst/>
              <a:gdLst/>
              <a:ahLst/>
              <a:cxnLst/>
              <a:rect l="l" t="t" r="r" b="b"/>
              <a:pathLst>
                <a:path w="4495" h="3852" extrusionOk="0">
                  <a:moveTo>
                    <a:pt x="2460" y="0"/>
                  </a:moveTo>
                  <a:cubicBezTo>
                    <a:pt x="2086" y="0"/>
                    <a:pt x="1937" y="1396"/>
                    <a:pt x="1937" y="1396"/>
                  </a:cubicBezTo>
                  <a:cubicBezTo>
                    <a:pt x="1937" y="1396"/>
                    <a:pt x="1618" y="73"/>
                    <a:pt x="1325" y="73"/>
                  </a:cubicBezTo>
                  <a:cubicBezTo>
                    <a:pt x="1319" y="73"/>
                    <a:pt x="1313" y="73"/>
                    <a:pt x="1307" y="75"/>
                  </a:cubicBezTo>
                  <a:cubicBezTo>
                    <a:pt x="771" y="179"/>
                    <a:pt x="1070" y="1519"/>
                    <a:pt x="1070" y="1519"/>
                  </a:cubicBezTo>
                  <a:cubicBezTo>
                    <a:pt x="1070" y="1519"/>
                    <a:pt x="767" y="616"/>
                    <a:pt x="427" y="616"/>
                  </a:cubicBezTo>
                  <a:cubicBezTo>
                    <a:pt x="411" y="616"/>
                    <a:pt x="395" y="618"/>
                    <a:pt x="378" y="622"/>
                  </a:cubicBezTo>
                  <a:cubicBezTo>
                    <a:pt x="21" y="715"/>
                    <a:pt x="390" y="2186"/>
                    <a:pt x="390" y="2186"/>
                  </a:cubicBezTo>
                  <a:cubicBezTo>
                    <a:pt x="390" y="2186"/>
                    <a:pt x="0" y="2927"/>
                    <a:pt x="431" y="3441"/>
                  </a:cubicBezTo>
                  <a:cubicBezTo>
                    <a:pt x="662" y="3716"/>
                    <a:pt x="1204" y="3852"/>
                    <a:pt x="1736" y="3852"/>
                  </a:cubicBezTo>
                  <a:cubicBezTo>
                    <a:pt x="2198" y="3852"/>
                    <a:pt x="2652" y="3750"/>
                    <a:pt x="2888" y="3547"/>
                  </a:cubicBezTo>
                  <a:cubicBezTo>
                    <a:pt x="2888" y="3547"/>
                    <a:pt x="4494" y="2711"/>
                    <a:pt x="4287" y="2375"/>
                  </a:cubicBezTo>
                  <a:cubicBezTo>
                    <a:pt x="4233" y="2287"/>
                    <a:pt x="4130" y="2255"/>
                    <a:pt x="4008" y="2255"/>
                  </a:cubicBezTo>
                  <a:cubicBezTo>
                    <a:pt x="3666" y="2255"/>
                    <a:pt x="3173" y="2509"/>
                    <a:pt x="3173" y="2509"/>
                  </a:cubicBezTo>
                  <a:cubicBezTo>
                    <a:pt x="3173" y="2509"/>
                    <a:pt x="3985" y="717"/>
                    <a:pt x="3567" y="435"/>
                  </a:cubicBezTo>
                  <a:cubicBezTo>
                    <a:pt x="3548" y="421"/>
                    <a:pt x="3527" y="415"/>
                    <a:pt x="3506" y="415"/>
                  </a:cubicBezTo>
                  <a:cubicBezTo>
                    <a:pt x="3216" y="415"/>
                    <a:pt x="2770" y="1558"/>
                    <a:pt x="2770" y="1558"/>
                  </a:cubicBezTo>
                  <a:cubicBezTo>
                    <a:pt x="2770" y="1558"/>
                    <a:pt x="2881" y="73"/>
                    <a:pt x="2487" y="3"/>
                  </a:cubicBezTo>
                  <a:cubicBezTo>
                    <a:pt x="2478" y="1"/>
                    <a:pt x="2469" y="0"/>
                    <a:pt x="2460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33"/>
            <p:cNvSpPr/>
            <p:nvPr/>
          </p:nvSpPr>
          <p:spPr>
            <a:xfrm>
              <a:off x="6056466" y="245326"/>
              <a:ext cx="37665" cy="11866"/>
            </a:xfrm>
            <a:custGeom>
              <a:avLst/>
              <a:gdLst/>
              <a:ahLst/>
              <a:cxnLst/>
              <a:rect l="l" t="t" r="r" b="b"/>
              <a:pathLst>
                <a:path w="1260" h="397" extrusionOk="0">
                  <a:moveTo>
                    <a:pt x="594" y="0"/>
                  </a:moveTo>
                  <a:cubicBezTo>
                    <a:pt x="391" y="0"/>
                    <a:pt x="192" y="71"/>
                    <a:pt x="36" y="198"/>
                  </a:cubicBezTo>
                  <a:cubicBezTo>
                    <a:pt x="5" y="222"/>
                    <a:pt x="1" y="269"/>
                    <a:pt x="26" y="300"/>
                  </a:cubicBezTo>
                  <a:cubicBezTo>
                    <a:pt x="40" y="318"/>
                    <a:pt x="60" y="327"/>
                    <a:pt x="81" y="327"/>
                  </a:cubicBezTo>
                  <a:cubicBezTo>
                    <a:pt x="98" y="327"/>
                    <a:pt x="114" y="321"/>
                    <a:pt x="128" y="311"/>
                  </a:cubicBezTo>
                  <a:cubicBezTo>
                    <a:pt x="259" y="207"/>
                    <a:pt x="426" y="147"/>
                    <a:pt x="591" y="147"/>
                  </a:cubicBezTo>
                  <a:cubicBezTo>
                    <a:pt x="607" y="147"/>
                    <a:pt x="623" y="147"/>
                    <a:pt x="639" y="149"/>
                  </a:cubicBezTo>
                  <a:cubicBezTo>
                    <a:pt x="820" y="158"/>
                    <a:pt x="999" y="242"/>
                    <a:pt x="1123" y="374"/>
                  </a:cubicBezTo>
                  <a:cubicBezTo>
                    <a:pt x="1137" y="390"/>
                    <a:pt x="1157" y="397"/>
                    <a:pt x="1177" y="397"/>
                  </a:cubicBezTo>
                  <a:cubicBezTo>
                    <a:pt x="1196" y="397"/>
                    <a:pt x="1213" y="390"/>
                    <a:pt x="1229" y="377"/>
                  </a:cubicBezTo>
                  <a:cubicBezTo>
                    <a:pt x="1257" y="349"/>
                    <a:pt x="1260" y="304"/>
                    <a:pt x="1232" y="274"/>
                  </a:cubicBezTo>
                  <a:cubicBezTo>
                    <a:pt x="1079" y="115"/>
                    <a:pt x="868" y="16"/>
                    <a:pt x="649" y="2"/>
                  </a:cubicBezTo>
                  <a:cubicBezTo>
                    <a:pt x="630" y="1"/>
                    <a:pt x="612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6002212" y="286066"/>
              <a:ext cx="575759" cy="553473"/>
            </a:xfrm>
            <a:custGeom>
              <a:avLst/>
              <a:gdLst/>
              <a:ahLst/>
              <a:cxnLst/>
              <a:rect l="l" t="t" r="r" b="b"/>
              <a:pathLst>
                <a:path w="19261" h="18517" extrusionOk="0">
                  <a:moveTo>
                    <a:pt x="2872" y="1"/>
                  </a:moveTo>
                  <a:cubicBezTo>
                    <a:pt x="2412" y="149"/>
                    <a:pt x="1970" y="236"/>
                    <a:pt x="1555" y="236"/>
                  </a:cubicBezTo>
                  <a:cubicBezTo>
                    <a:pt x="1216" y="236"/>
                    <a:pt x="894" y="178"/>
                    <a:pt x="594" y="47"/>
                  </a:cubicBezTo>
                  <a:lnTo>
                    <a:pt x="594" y="47"/>
                  </a:lnTo>
                  <a:cubicBezTo>
                    <a:pt x="594" y="48"/>
                    <a:pt x="1" y="6818"/>
                    <a:pt x="3594" y="10799"/>
                  </a:cubicBezTo>
                  <a:cubicBezTo>
                    <a:pt x="2944" y="11708"/>
                    <a:pt x="1956" y="13344"/>
                    <a:pt x="1335" y="15176"/>
                  </a:cubicBezTo>
                  <a:cubicBezTo>
                    <a:pt x="1240" y="15457"/>
                    <a:pt x="1152" y="15743"/>
                    <a:pt x="1078" y="16033"/>
                  </a:cubicBezTo>
                  <a:cubicBezTo>
                    <a:pt x="2842" y="17194"/>
                    <a:pt x="5441" y="17962"/>
                    <a:pt x="8485" y="18517"/>
                  </a:cubicBezTo>
                  <a:cubicBezTo>
                    <a:pt x="8485" y="18517"/>
                    <a:pt x="8686" y="17124"/>
                    <a:pt x="8969" y="15616"/>
                  </a:cubicBezTo>
                  <a:cubicBezTo>
                    <a:pt x="9098" y="14922"/>
                    <a:pt x="9246" y="14200"/>
                    <a:pt x="9401" y="13581"/>
                  </a:cubicBezTo>
                  <a:cubicBezTo>
                    <a:pt x="9974" y="13677"/>
                    <a:pt x="10540" y="13720"/>
                    <a:pt x="11092" y="13720"/>
                  </a:cubicBezTo>
                  <a:cubicBezTo>
                    <a:pt x="15603" y="13720"/>
                    <a:pt x="19261" y="10871"/>
                    <a:pt x="19261" y="10869"/>
                  </a:cubicBezTo>
                  <a:cubicBezTo>
                    <a:pt x="18418" y="10494"/>
                    <a:pt x="17883" y="9878"/>
                    <a:pt x="17539" y="9113"/>
                  </a:cubicBezTo>
                  <a:cubicBezTo>
                    <a:pt x="16580" y="9925"/>
                    <a:pt x="15060" y="10381"/>
                    <a:pt x="13318" y="10397"/>
                  </a:cubicBezTo>
                  <a:cubicBezTo>
                    <a:pt x="13291" y="10397"/>
                    <a:pt x="13264" y="10397"/>
                    <a:pt x="13236" y="10397"/>
                  </a:cubicBezTo>
                  <a:cubicBezTo>
                    <a:pt x="11277" y="10397"/>
                    <a:pt x="9047" y="9847"/>
                    <a:pt x="7023" y="8624"/>
                  </a:cubicBezTo>
                  <a:cubicBezTo>
                    <a:pt x="6986" y="8601"/>
                    <a:pt x="6947" y="8577"/>
                    <a:pt x="6910" y="8553"/>
                  </a:cubicBezTo>
                  <a:cubicBezTo>
                    <a:pt x="5916" y="7921"/>
                    <a:pt x="5161" y="7017"/>
                    <a:pt x="4588" y="6032"/>
                  </a:cubicBezTo>
                  <a:cubicBezTo>
                    <a:pt x="4176" y="5324"/>
                    <a:pt x="3858" y="4573"/>
                    <a:pt x="3614" y="3847"/>
                  </a:cubicBezTo>
                  <a:cubicBezTo>
                    <a:pt x="2915" y="1779"/>
                    <a:pt x="2872" y="1"/>
                    <a:pt x="28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6129853" y="466303"/>
              <a:ext cx="270527" cy="160330"/>
            </a:xfrm>
            <a:custGeom>
              <a:avLst/>
              <a:gdLst/>
              <a:ahLst/>
              <a:cxnLst/>
              <a:rect l="l" t="t" r="r" b="b"/>
              <a:pathLst>
                <a:path w="9050" h="5364" extrusionOk="0">
                  <a:moveTo>
                    <a:pt x="319" y="1"/>
                  </a:moveTo>
                  <a:cubicBezTo>
                    <a:pt x="0" y="1789"/>
                    <a:pt x="20" y="3714"/>
                    <a:pt x="2317" y="4853"/>
                  </a:cubicBezTo>
                  <a:cubicBezTo>
                    <a:pt x="3036" y="5210"/>
                    <a:pt x="3840" y="5363"/>
                    <a:pt x="4692" y="5363"/>
                  </a:cubicBezTo>
                  <a:cubicBezTo>
                    <a:pt x="6076" y="5363"/>
                    <a:pt x="7583" y="4959"/>
                    <a:pt x="9050" y="4367"/>
                  </a:cubicBezTo>
                  <a:lnTo>
                    <a:pt x="9050" y="4367"/>
                  </a:lnTo>
                  <a:cubicBezTo>
                    <a:pt x="9018" y="4367"/>
                    <a:pt x="8986" y="4367"/>
                    <a:pt x="8954" y="4367"/>
                  </a:cubicBezTo>
                  <a:cubicBezTo>
                    <a:pt x="6998" y="4367"/>
                    <a:pt x="4772" y="3816"/>
                    <a:pt x="2754" y="2594"/>
                  </a:cubicBezTo>
                  <a:cubicBezTo>
                    <a:pt x="2718" y="2571"/>
                    <a:pt x="2679" y="2546"/>
                    <a:pt x="2641" y="2523"/>
                  </a:cubicBezTo>
                  <a:cubicBezTo>
                    <a:pt x="1648" y="1891"/>
                    <a:pt x="894" y="987"/>
                    <a:pt x="319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6141780" y="513559"/>
              <a:ext cx="174094" cy="123386"/>
            </a:xfrm>
            <a:custGeom>
              <a:avLst/>
              <a:gdLst/>
              <a:ahLst/>
              <a:cxnLst/>
              <a:rect l="l" t="t" r="r" b="b"/>
              <a:pathLst>
                <a:path w="5824" h="4128" extrusionOk="0">
                  <a:moveTo>
                    <a:pt x="2112" y="1"/>
                  </a:moveTo>
                  <a:cubicBezTo>
                    <a:pt x="1962" y="1"/>
                    <a:pt x="1832" y="25"/>
                    <a:pt x="1730" y="77"/>
                  </a:cubicBezTo>
                  <a:cubicBezTo>
                    <a:pt x="573" y="668"/>
                    <a:pt x="1" y="1754"/>
                    <a:pt x="38" y="2001"/>
                  </a:cubicBezTo>
                  <a:cubicBezTo>
                    <a:pt x="42" y="2033"/>
                    <a:pt x="60" y="2045"/>
                    <a:pt x="89" y="2045"/>
                  </a:cubicBezTo>
                  <a:cubicBezTo>
                    <a:pt x="176" y="2045"/>
                    <a:pt x="366" y="1944"/>
                    <a:pt x="653" y="1944"/>
                  </a:cubicBezTo>
                  <a:cubicBezTo>
                    <a:pt x="1030" y="1944"/>
                    <a:pt x="1573" y="2119"/>
                    <a:pt x="2264" y="2932"/>
                  </a:cubicBezTo>
                  <a:cubicBezTo>
                    <a:pt x="2264" y="2932"/>
                    <a:pt x="2277" y="2932"/>
                    <a:pt x="2302" y="2932"/>
                  </a:cubicBezTo>
                  <a:cubicBezTo>
                    <a:pt x="2584" y="2932"/>
                    <a:pt x="4307" y="2974"/>
                    <a:pt x="4367" y="3992"/>
                  </a:cubicBezTo>
                  <a:cubicBezTo>
                    <a:pt x="4372" y="4086"/>
                    <a:pt x="4405" y="4127"/>
                    <a:pt x="4456" y="4127"/>
                  </a:cubicBezTo>
                  <a:cubicBezTo>
                    <a:pt x="4777" y="4127"/>
                    <a:pt x="5823" y="2458"/>
                    <a:pt x="5287" y="1690"/>
                  </a:cubicBezTo>
                  <a:cubicBezTo>
                    <a:pt x="4753" y="924"/>
                    <a:pt x="3045" y="1"/>
                    <a:pt x="21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6183480" y="531164"/>
              <a:ext cx="104654" cy="74217"/>
            </a:xfrm>
            <a:custGeom>
              <a:avLst/>
              <a:gdLst/>
              <a:ahLst/>
              <a:cxnLst/>
              <a:rect l="l" t="t" r="r" b="b"/>
              <a:pathLst>
                <a:path w="3501" h="2483" extrusionOk="0">
                  <a:moveTo>
                    <a:pt x="399" y="0"/>
                  </a:moveTo>
                  <a:cubicBezTo>
                    <a:pt x="398" y="0"/>
                    <a:pt x="1" y="1499"/>
                    <a:pt x="725" y="2280"/>
                  </a:cubicBezTo>
                  <a:cubicBezTo>
                    <a:pt x="859" y="2424"/>
                    <a:pt x="1034" y="2483"/>
                    <a:pt x="1233" y="2483"/>
                  </a:cubicBezTo>
                  <a:cubicBezTo>
                    <a:pt x="2108" y="2483"/>
                    <a:pt x="3419" y="1335"/>
                    <a:pt x="3501" y="128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6087017" y="373225"/>
              <a:ext cx="96911" cy="86741"/>
            </a:xfrm>
            <a:custGeom>
              <a:avLst/>
              <a:gdLst/>
              <a:ahLst/>
              <a:cxnLst/>
              <a:rect l="l" t="t" r="r" b="b"/>
              <a:pathLst>
                <a:path w="3242" h="2902" extrusionOk="0">
                  <a:moveTo>
                    <a:pt x="1339" y="1"/>
                  </a:moveTo>
                  <a:cubicBezTo>
                    <a:pt x="1027" y="1"/>
                    <a:pt x="733" y="106"/>
                    <a:pt x="513" y="321"/>
                  </a:cubicBezTo>
                  <a:cubicBezTo>
                    <a:pt x="1" y="824"/>
                    <a:pt x="83" y="1736"/>
                    <a:pt x="694" y="2361"/>
                  </a:cubicBezTo>
                  <a:cubicBezTo>
                    <a:pt x="1043" y="2717"/>
                    <a:pt x="1490" y="2902"/>
                    <a:pt x="1905" y="2902"/>
                  </a:cubicBezTo>
                  <a:cubicBezTo>
                    <a:pt x="2217" y="2902"/>
                    <a:pt x="2511" y="2797"/>
                    <a:pt x="2731" y="2581"/>
                  </a:cubicBezTo>
                  <a:cubicBezTo>
                    <a:pt x="3242" y="2079"/>
                    <a:pt x="3161" y="1165"/>
                    <a:pt x="2549" y="542"/>
                  </a:cubicBezTo>
                  <a:cubicBezTo>
                    <a:pt x="2199" y="185"/>
                    <a:pt x="1753" y="1"/>
                    <a:pt x="1339" y="1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6110064" y="395194"/>
              <a:ext cx="37336" cy="39813"/>
            </a:xfrm>
            <a:custGeom>
              <a:avLst/>
              <a:gdLst/>
              <a:ahLst/>
              <a:cxnLst/>
              <a:rect l="l" t="t" r="r" b="b"/>
              <a:pathLst>
                <a:path w="1249" h="1332" extrusionOk="0">
                  <a:moveTo>
                    <a:pt x="88" y="1"/>
                  </a:moveTo>
                  <a:cubicBezTo>
                    <a:pt x="78" y="1"/>
                    <a:pt x="72" y="1"/>
                    <a:pt x="71" y="1"/>
                  </a:cubicBezTo>
                  <a:cubicBezTo>
                    <a:pt x="32" y="6"/>
                    <a:pt x="0" y="40"/>
                    <a:pt x="3" y="79"/>
                  </a:cubicBezTo>
                  <a:cubicBezTo>
                    <a:pt x="6" y="120"/>
                    <a:pt x="36" y="148"/>
                    <a:pt x="80" y="148"/>
                  </a:cubicBezTo>
                  <a:cubicBezTo>
                    <a:pt x="82" y="148"/>
                    <a:pt x="89" y="148"/>
                    <a:pt x="100" y="148"/>
                  </a:cubicBezTo>
                  <a:cubicBezTo>
                    <a:pt x="234" y="148"/>
                    <a:pt x="957" y="202"/>
                    <a:pt x="1099" y="1268"/>
                  </a:cubicBezTo>
                  <a:cubicBezTo>
                    <a:pt x="1104" y="1304"/>
                    <a:pt x="1134" y="1331"/>
                    <a:pt x="1171" y="1331"/>
                  </a:cubicBezTo>
                  <a:lnTo>
                    <a:pt x="1179" y="1331"/>
                  </a:lnTo>
                  <a:cubicBezTo>
                    <a:pt x="1220" y="1325"/>
                    <a:pt x="1248" y="1289"/>
                    <a:pt x="1243" y="1248"/>
                  </a:cubicBezTo>
                  <a:cubicBezTo>
                    <a:pt x="1084" y="52"/>
                    <a:pt x="221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6113980" y="410050"/>
              <a:ext cx="28338" cy="17097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521" y="1"/>
                  </a:moveTo>
                  <a:cubicBezTo>
                    <a:pt x="434" y="1"/>
                    <a:pt x="356" y="20"/>
                    <a:pt x="286" y="58"/>
                  </a:cubicBezTo>
                  <a:cubicBezTo>
                    <a:pt x="52" y="185"/>
                    <a:pt x="9" y="476"/>
                    <a:pt x="8" y="488"/>
                  </a:cubicBezTo>
                  <a:cubicBezTo>
                    <a:pt x="1" y="529"/>
                    <a:pt x="29" y="566"/>
                    <a:pt x="70" y="571"/>
                  </a:cubicBezTo>
                  <a:lnTo>
                    <a:pt x="80" y="571"/>
                  </a:lnTo>
                  <a:cubicBezTo>
                    <a:pt x="116" y="571"/>
                    <a:pt x="149" y="545"/>
                    <a:pt x="155" y="505"/>
                  </a:cubicBezTo>
                  <a:cubicBezTo>
                    <a:pt x="155" y="504"/>
                    <a:pt x="187" y="276"/>
                    <a:pt x="356" y="185"/>
                  </a:cubicBezTo>
                  <a:cubicBezTo>
                    <a:pt x="404" y="159"/>
                    <a:pt x="458" y="146"/>
                    <a:pt x="519" y="146"/>
                  </a:cubicBezTo>
                  <a:cubicBezTo>
                    <a:pt x="610" y="146"/>
                    <a:pt x="715" y="174"/>
                    <a:pt x="834" y="230"/>
                  </a:cubicBezTo>
                  <a:cubicBezTo>
                    <a:pt x="844" y="235"/>
                    <a:pt x="854" y="237"/>
                    <a:pt x="865" y="237"/>
                  </a:cubicBezTo>
                  <a:cubicBezTo>
                    <a:pt x="892" y="237"/>
                    <a:pt x="918" y="221"/>
                    <a:pt x="931" y="195"/>
                  </a:cubicBezTo>
                  <a:cubicBezTo>
                    <a:pt x="948" y="159"/>
                    <a:pt x="932" y="116"/>
                    <a:pt x="896" y="97"/>
                  </a:cubicBezTo>
                  <a:cubicBezTo>
                    <a:pt x="758" y="33"/>
                    <a:pt x="632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6154574" y="255817"/>
              <a:ext cx="118464" cy="134654"/>
            </a:xfrm>
            <a:custGeom>
              <a:avLst/>
              <a:gdLst/>
              <a:ahLst/>
              <a:cxnLst/>
              <a:rect l="l" t="t" r="r" b="b"/>
              <a:pathLst>
                <a:path w="3963" h="4505" extrusionOk="0">
                  <a:moveTo>
                    <a:pt x="2145" y="1"/>
                  </a:moveTo>
                  <a:cubicBezTo>
                    <a:pt x="2109" y="87"/>
                    <a:pt x="646" y="876"/>
                    <a:pt x="1" y="4505"/>
                  </a:cubicBezTo>
                  <a:lnTo>
                    <a:pt x="3963" y="880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6105550" y="255578"/>
              <a:ext cx="418674" cy="333423"/>
            </a:xfrm>
            <a:custGeom>
              <a:avLst/>
              <a:gdLst/>
              <a:ahLst/>
              <a:cxnLst/>
              <a:rect l="l" t="t" r="r" b="b"/>
              <a:pathLst>
                <a:path w="14006" h="11155" extrusionOk="0">
                  <a:moveTo>
                    <a:pt x="6869" y="0"/>
                  </a:moveTo>
                  <a:cubicBezTo>
                    <a:pt x="6413" y="0"/>
                    <a:pt x="5958" y="58"/>
                    <a:pt x="5514" y="189"/>
                  </a:cubicBezTo>
                  <a:cubicBezTo>
                    <a:pt x="4389" y="520"/>
                    <a:pt x="3327" y="1322"/>
                    <a:pt x="2493" y="2835"/>
                  </a:cubicBezTo>
                  <a:cubicBezTo>
                    <a:pt x="2489" y="2837"/>
                    <a:pt x="2489" y="2840"/>
                    <a:pt x="2489" y="2840"/>
                  </a:cubicBezTo>
                  <a:cubicBezTo>
                    <a:pt x="2320" y="3152"/>
                    <a:pt x="2156" y="3492"/>
                    <a:pt x="2006" y="3866"/>
                  </a:cubicBezTo>
                  <a:cubicBezTo>
                    <a:pt x="1804" y="4360"/>
                    <a:pt x="1470" y="4784"/>
                    <a:pt x="1068" y="5148"/>
                  </a:cubicBezTo>
                  <a:cubicBezTo>
                    <a:pt x="894" y="5303"/>
                    <a:pt x="756" y="5485"/>
                    <a:pt x="660" y="5693"/>
                  </a:cubicBezTo>
                  <a:cubicBezTo>
                    <a:pt x="0" y="7117"/>
                    <a:pt x="1514" y="9220"/>
                    <a:pt x="4042" y="10393"/>
                  </a:cubicBezTo>
                  <a:cubicBezTo>
                    <a:pt x="5147" y="10906"/>
                    <a:pt x="6262" y="11155"/>
                    <a:pt x="7222" y="11155"/>
                  </a:cubicBezTo>
                  <a:cubicBezTo>
                    <a:pt x="7632" y="11155"/>
                    <a:pt x="8013" y="11109"/>
                    <a:pt x="8354" y="11020"/>
                  </a:cubicBezTo>
                  <a:cubicBezTo>
                    <a:pt x="8548" y="10966"/>
                    <a:pt x="8745" y="10918"/>
                    <a:pt x="8947" y="10890"/>
                  </a:cubicBezTo>
                  <a:cubicBezTo>
                    <a:pt x="10708" y="10642"/>
                    <a:pt x="11976" y="9439"/>
                    <a:pt x="12718" y="7837"/>
                  </a:cubicBezTo>
                  <a:cubicBezTo>
                    <a:pt x="14005" y="5058"/>
                    <a:pt x="12667" y="1792"/>
                    <a:pt x="9395" y="520"/>
                  </a:cubicBezTo>
                  <a:cubicBezTo>
                    <a:pt x="8593" y="207"/>
                    <a:pt x="7729" y="0"/>
                    <a:pt x="6869" y="0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6180072" y="261108"/>
              <a:ext cx="304814" cy="271013"/>
            </a:xfrm>
            <a:custGeom>
              <a:avLst/>
              <a:gdLst/>
              <a:ahLst/>
              <a:cxnLst/>
              <a:rect l="l" t="t" r="r" b="b"/>
              <a:pathLst>
                <a:path w="10197" h="9067" extrusionOk="0">
                  <a:moveTo>
                    <a:pt x="3230" y="0"/>
                  </a:moveTo>
                  <a:cubicBezTo>
                    <a:pt x="3160" y="0"/>
                    <a:pt x="3090" y="1"/>
                    <a:pt x="3021" y="3"/>
                  </a:cubicBezTo>
                  <a:cubicBezTo>
                    <a:pt x="1896" y="333"/>
                    <a:pt x="834" y="1134"/>
                    <a:pt x="0" y="2648"/>
                  </a:cubicBezTo>
                  <a:cubicBezTo>
                    <a:pt x="64" y="2560"/>
                    <a:pt x="829" y="1523"/>
                    <a:pt x="1842" y="1523"/>
                  </a:cubicBezTo>
                  <a:cubicBezTo>
                    <a:pt x="2042" y="1523"/>
                    <a:pt x="2253" y="1564"/>
                    <a:pt x="2469" y="1660"/>
                  </a:cubicBezTo>
                  <a:cubicBezTo>
                    <a:pt x="3808" y="2259"/>
                    <a:pt x="5452" y="2263"/>
                    <a:pt x="5497" y="2263"/>
                  </a:cubicBezTo>
                  <a:cubicBezTo>
                    <a:pt x="5498" y="2263"/>
                    <a:pt x="5498" y="2263"/>
                    <a:pt x="5498" y="2263"/>
                  </a:cubicBezTo>
                  <a:lnTo>
                    <a:pt x="5498" y="2263"/>
                  </a:lnTo>
                  <a:cubicBezTo>
                    <a:pt x="5405" y="2395"/>
                    <a:pt x="5038" y="2422"/>
                    <a:pt x="4757" y="2422"/>
                  </a:cubicBezTo>
                  <a:cubicBezTo>
                    <a:pt x="4567" y="2422"/>
                    <a:pt x="4417" y="2410"/>
                    <a:pt x="4417" y="2410"/>
                  </a:cubicBezTo>
                  <a:lnTo>
                    <a:pt x="4417" y="2410"/>
                  </a:lnTo>
                  <a:cubicBezTo>
                    <a:pt x="5612" y="3588"/>
                    <a:pt x="7996" y="3744"/>
                    <a:pt x="7996" y="3744"/>
                  </a:cubicBezTo>
                  <a:cubicBezTo>
                    <a:pt x="7154" y="4655"/>
                    <a:pt x="7624" y="6150"/>
                    <a:pt x="7624" y="6150"/>
                  </a:cubicBezTo>
                  <a:cubicBezTo>
                    <a:pt x="7466" y="7068"/>
                    <a:pt x="7192" y="9066"/>
                    <a:pt x="7192" y="9066"/>
                  </a:cubicBezTo>
                  <a:cubicBezTo>
                    <a:pt x="7192" y="9066"/>
                    <a:pt x="8986" y="7851"/>
                    <a:pt x="9591" y="6389"/>
                  </a:cubicBezTo>
                  <a:cubicBezTo>
                    <a:pt x="10197" y="4928"/>
                    <a:pt x="9684" y="2949"/>
                    <a:pt x="8678" y="1749"/>
                  </a:cubicBezTo>
                  <a:cubicBezTo>
                    <a:pt x="7845" y="758"/>
                    <a:pt x="5178" y="0"/>
                    <a:pt x="323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6200907" y="331050"/>
              <a:ext cx="38830" cy="46688"/>
            </a:xfrm>
            <a:custGeom>
              <a:avLst/>
              <a:gdLst/>
              <a:ahLst/>
              <a:cxnLst/>
              <a:rect l="l" t="t" r="r" b="b"/>
              <a:pathLst>
                <a:path w="1299" h="1562" extrusionOk="0">
                  <a:moveTo>
                    <a:pt x="160" y="1"/>
                  </a:moveTo>
                  <a:cubicBezTo>
                    <a:pt x="91" y="1"/>
                    <a:pt x="28" y="49"/>
                    <a:pt x="16" y="119"/>
                  </a:cubicBezTo>
                  <a:cubicBezTo>
                    <a:pt x="0" y="198"/>
                    <a:pt x="53" y="276"/>
                    <a:pt x="133" y="290"/>
                  </a:cubicBezTo>
                  <a:cubicBezTo>
                    <a:pt x="935" y="441"/>
                    <a:pt x="998" y="1384"/>
                    <a:pt x="1001" y="1425"/>
                  </a:cubicBezTo>
                  <a:cubicBezTo>
                    <a:pt x="1005" y="1502"/>
                    <a:pt x="1069" y="1562"/>
                    <a:pt x="1147" y="1562"/>
                  </a:cubicBezTo>
                  <a:lnTo>
                    <a:pt x="1158" y="1562"/>
                  </a:lnTo>
                  <a:cubicBezTo>
                    <a:pt x="1237" y="1559"/>
                    <a:pt x="1299" y="1490"/>
                    <a:pt x="1295" y="1409"/>
                  </a:cubicBezTo>
                  <a:cubicBezTo>
                    <a:pt x="1272" y="990"/>
                    <a:pt x="1012" y="157"/>
                    <a:pt x="187" y="3"/>
                  </a:cubicBezTo>
                  <a:cubicBezTo>
                    <a:pt x="178" y="2"/>
                    <a:pt x="169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6290136" y="397466"/>
              <a:ext cx="63312" cy="23195"/>
            </a:xfrm>
            <a:custGeom>
              <a:avLst/>
              <a:gdLst/>
              <a:ahLst/>
              <a:cxnLst/>
              <a:rect l="l" t="t" r="r" b="b"/>
              <a:pathLst>
                <a:path w="2118" h="776" extrusionOk="0">
                  <a:moveTo>
                    <a:pt x="698" y="1"/>
                  </a:moveTo>
                  <a:cubicBezTo>
                    <a:pt x="515" y="1"/>
                    <a:pt x="321" y="29"/>
                    <a:pt x="119" y="98"/>
                  </a:cubicBezTo>
                  <a:cubicBezTo>
                    <a:pt x="42" y="122"/>
                    <a:pt x="1" y="206"/>
                    <a:pt x="28" y="283"/>
                  </a:cubicBezTo>
                  <a:cubicBezTo>
                    <a:pt x="47" y="344"/>
                    <a:pt x="104" y="382"/>
                    <a:pt x="164" y="382"/>
                  </a:cubicBezTo>
                  <a:cubicBezTo>
                    <a:pt x="180" y="382"/>
                    <a:pt x="197" y="380"/>
                    <a:pt x="212" y="374"/>
                  </a:cubicBezTo>
                  <a:cubicBezTo>
                    <a:pt x="377" y="318"/>
                    <a:pt x="537" y="295"/>
                    <a:pt x="689" y="295"/>
                  </a:cubicBezTo>
                  <a:cubicBezTo>
                    <a:pt x="1352" y="295"/>
                    <a:pt x="1851" y="733"/>
                    <a:pt x="1857" y="738"/>
                  </a:cubicBezTo>
                  <a:cubicBezTo>
                    <a:pt x="1885" y="762"/>
                    <a:pt x="1919" y="775"/>
                    <a:pt x="1954" y="775"/>
                  </a:cubicBezTo>
                  <a:cubicBezTo>
                    <a:pt x="1994" y="775"/>
                    <a:pt x="2033" y="757"/>
                    <a:pt x="2063" y="727"/>
                  </a:cubicBezTo>
                  <a:cubicBezTo>
                    <a:pt x="2118" y="668"/>
                    <a:pt x="2112" y="576"/>
                    <a:pt x="2053" y="521"/>
                  </a:cubicBezTo>
                  <a:cubicBezTo>
                    <a:pt x="2025" y="494"/>
                    <a:pt x="1464" y="1"/>
                    <a:pt x="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6276505" y="469202"/>
              <a:ext cx="70845" cy="60228"/>
            </a:xfrm>
            <a:custGeom>
              <a:avLst/>
              <a:gdLst/>
              <a:ahLst/>
              <a:cxnLst/>
              <a:rect l="l" t="t" r="r" b="b"/>
              <a:pathLst>
                <a:path w="2370" h="2015" extrusionOk="0">
                  <a:moveTo>
                    <a:pt x="1011" y="1"/>
                  </a:moveTo>
                  <a:cubicBezTo>
                    <a:pt x="744" y="1"/>
                    <a:pt x="494" y="102"/>
                    <a:pt x="328" y="305"/>
                  </a:cubicBezTo>
                  <a:cubicBezTo>
                    <a:pt x="1" y="704"/>
                    <a:pt x="121" y="1341"/>
                    <a:pt x="594" y="1729"/>
                  </a:cubicBezTo>
                  <a:cubicBezTo>
                    <a:pt x="827" y="1919"/>
                    <a:pt x="1102" y="2014"/>
                    <a:pt x="1360" y="2014"/>
                  </a:cubicBezTo>
                  <a:cubicBezTo>
                    <a:pt x="1627" y="2014"/>
                    <a:pt x="1877" y="1912"/>
                    <a:pt x="2043" y="1709"/>
                  </a:cubicBezTo>
                  <a:cubicBezTo>
                    <a:pt x="2369" y="1311"/>
                    <a:pt x="2249" y="674"/>
                    <a:pt x="1776" y="286"/>
                  </a:cubicBezTo>
                  <a:cubicBezTo>
                    <a:pt x="1544" y="96"/>
                    <a:pt x="1269" y="1"/>
                    <a:pt x="1011" y="1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33"/>
            <p:cNvSpPr/>
            <p:nvPr/>
          </p:nvSpPr>
          <p:spPr>
            <a:xfrm>
              <a:off x="6135771" y="394088"/>
              <a:ext cx="54165" cy="51381"/>
            </a:xfrm>
            <a:custGeom>
              <a:avLst/>
              <a:gdLst/>
              <a:ahLst/>
              <a:cxnLst/>
              <a:rect l="l" t="t" r="r" b="b"/>
              <a:pathLst>
                <a:path w="1812" h="1719" extrusionOk="0">
                  <a:moveTo>
                    <a:pt x="1094" y="0"/>
                  </a:moveTo>
                  <a:cubicBezTo>
                    <a:pt x="832" y="0"/>
                    <a:pt x="545" y="139"/>
                    <a:pt x="337" y="394"/>
                  </a:cubicBezTo>
                  <a:cubicBezTo>
                    <a:pt x="11" y="792"/>
                    <a:pt x="0" y="1324"/>
                    <a:pt x="315" y="1581"/>
                  </a:cubicBezTo>
                  <a:cubicBezTo>
                    <a:pt x="428" y="1674"/>
                    <a:pt x="568" y="1719"/>
                    <a:pt x="716" y="1719"/>
                  </a:cubicBezTo>
                  <a:cubicBezTo>
                    <a:pt x="978" y="1719"/>
                    <a:pt x="1265" y="1580"/>
                    <a:pt x="1474" y="1326"/>
                  </a:cubicBezTo>
                  <a:cubicBezTo>
                    <a:pt x="1800" y="926"/>
                    <a:pt x="1811" y="396"/>
                    <a:pt x="1496" y="139"/>
                  </a:cubicBezTo>
                  <a:cubicBezTo>
                    <a:pt x="1383" y="45"/>
                    <a:pt x="1242" y="0"/>
                    <a:pt x="1094" y="0"/>
                  </a:cubicBezTo>
                  <a:close/>
                </a:path>
              </a:pathLst>
            </a:custGeom>
            <a:solidFill>
              <a:srgbClr val="E6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33"/>
            <p:cNvSpPr/>
            <p:nvPr/>
          </p:nvSpPr>
          <p:spPr>
            <a:xfrm>
              <a:off x="6278149" y="428940"/>
              <a:ext cx="50010" cy="32461"/>
            </a:xfrm>
            <a:custGeom>
              <a:avLst/>
              <a:gdLst/>
              <a:ahLst/>
              <a:cxnLst/>
              <a:rect l="l" t="t" r="r" b="b"/>
              <a:pathLst>
                <a:path w="1673" h="1086" extrusionOk="0">
                  <a:moveTo>
                    <a:pt x="1077" y="1"/>
                  </a:moveTo>
                  <a:cubicBezTo>
                    <a:pt x="716" y="1"/>
                    <a:pt x="350" y="116"/>
                    <a:pt x="38" y="335"/>
                  </a:cubicBezTo>
                  <a:cubicBezTo>
                    <a:pt x="12" y="352"/>
                    <a:pt x="1" y="386"/>
                    <a:pt x="9" y="415"/>
                  </a:cubicBezTo>
                  <a:cubicBezTo>
                    <a:pt x="19" y="445"/>
                    <a:pt x="47" y="466"/>
                    <a:pt x="79" y="466"/>
                  </a:cubicBezTo>
                  <a:cubicBezTo>
                    <a:pt x="622" y="476"/>
                    <a:pt x="1141" y="689"/>
                    <a:pt x="1538" y="1066"/>
                  </a:cubicBezTo>
                  <a:cubicBezTo>
                    <a:pt x="1552" y="1079"/>
                    <a:pt x="1572" y="1086"/>
                    <a:pt x="1589" y="1086"/>
                  </a:cubicBezTo>
                  <a:cubicBezTo>
                    <a:pt x="1609" y="1086"/>
                    <a:pt x="1628" y="1079"/>
                    <a:pt x="1644" y="1063"/>
                  </a:cubicBezTo>
                  <a:cubicBezTo>
                    <a:pt x="1672" y="1033"/>
                    <a:pt x="1672" y="987"/>
                    <a:pt x="1642" y="959"/>
                  </a:cubicBezTo>
                  <a:cubicBezTo>
                    <a:pt x="1274" y="610"/>
                    <a:pt x="811" y="393"/>
                    <a:pt x="317" y="335"/>
                  </a:cubicBezTo>
                  <a:cubicBezTo>
                    <a:pt x="557" y="210"/>
                    <a:pt x="818" y="145"/>
                    <a:pt x="1078" y="145"/>
                  </a:cubicBezTo>
                  <a:cubicBezTo>
                    <a:pt x="1237" y="145"/>
                    <a:pt x="1395" y="170"/>
                    <a:pt x="1546" y="219"/>
                  </a:cubicBezTo>
                  <a:cubicBezTo>
                    <a:pt x="1554" y="222"/>
                    <a:pt x="1562" y="223"/>
                    <a:pt x="1570" y="223"/>
                  </a:cubicBezTo>
                  <a:cubicBezTo>
                    <a:pt x="1600" y="223"/>
                    <a:pt x="1628" y="204"/>
                    <a:pt x="1638" y="174"/>
                  </a:cubicBezTo>
                  <a:cubicBezTo>
                    <a:pt x="1651" y="137"/>
                    <a:pt x="1630" y="95"/>
                    <a:pt x="1590" y="82"/>
                  </a:cubicBezTo>
                  <a:cubicBezTo>
                    <a:pt x="1424" y="27"/>
                    <a:pt x="1251" y="1"/>
                    <a:pt x="10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33"/>
            <p:cNvSpPr/>
            <p:nvPr/>
          </p:nvSpPr>
          <p:spPr>
            <a:xfrm>
              <a:off x="6176096" y="369250"/>
              <a:ext cx="37545" cy="42205"/>
            </a:xfrm>
            <a:custGeom>
              <a:avLst/>
              <a:gdLst/>
              <a:ahLst/>
              <a:cxnLst/>
              <a:rect l="l" t="t" r="r" b="b"/>
              <a:pathLst>
                <a:path w="1256" h="1412" extrusionOk="0">
                  <a:moveTo>
                    <a:pt x="536" y="1"/>
                  </a:moveTo>
                  <a:cubicBezTo>
                    <a:pt x="519" y="1"/>
                    <a:pt x="502" y="7"/>
                    <a:pt x="487" y="20"/>
                  </a:cubicBezTo>
                  <a:cubicBezTo>
                    <a:pt x="458" y="48"/>
                    <a:pt x="456" y="94"/>
                    <a:pt x="483" y="124"/>
                  </a:cubicBezTo>
                  <a:cubicBezTo>
                    <a:pt x="732" y="395"/>
                    <a:pt x="922" y="723"/>
                    <a:pt x="1034" y="1068"/>
                  </a:cubicBezTo>
                  <a:lnTo>
                    <a:pt x="1041" y="1087"/>
                  </a:lnTo>
                  <a:cubicBezTo>
                    <a:pt x="1028" y="1077"/>
                    <a:pt x="1015" y="1064"/>
                    <a:pt x="1003" y="1054"/>
                  </a:cubicBezTo>
                  <a:cubicBezTo>
                    <a:pt x="746" y="826"/>
                    <a:pt x="437" y="648"/>
                    <a:pt x="109" y="539"/>
                  </a:cubicBezTo>
                  <a:cubicBezTo>
                    <a:pt x="100" y="536"/>
                    <a:pt x="91" y="534"/>
                    <a:pt x="83" y="534"/>
                  </a:cubicBezTo>
                  <a:cubicBezTo>
                    <a:pt x="52" y="534"/>
                    <a:pt x="24" y="554"/>
                    <a:pt x="15" y="584"/>
                  </a:cubicBezTo>
                  <a:cubicBezTo>
                    <a:pt x="0" y="621"/>
                    <a:pt x="22" y="663"/>
                    <a:pt x="61" y="676"/>
                  </a:cubicBezTo>
                  <a:cubicBezTo>
                    <a:pt x="370" y="778"/>
                    <a:pt x="662" y="946"/>
                    <a:pt x="904" y="1162"/>
                  </a:cubicBezTo>
                  <a:cubicBezTo>
                    <a:pt x="970" y="1219"/>
                    <a:pt x="1034" y="1283"/>
                    <a:pt x="1055" y="1359"/>
                  </a:cubicBezTo>
                  <a:cubicBezTo>
                    <a:pt x="1062" y="1387"/>
                    <a:pt x="1086" y="1409"/>
                    <a:pt x="1114" y="1411"/>
                  </a:cubicBezTo>
                  <a:lnTo>
                    <a:pt x="1125" y="1411"/>
                  </a:lnTo>
                  <a:cubicBezTo>
                    <a:pt x="1149" y="1411"/>
                    <a:pt x="1175" y="1397"/>
                    <a:pt x="1189" y="1379"/>
                  </a:cubicBezTo>
                  <a:cubicBezTo>
                    <a:pt x="1255" y="1267"/>
                    <a:pt x="1219" y="1155"/>
                    <a:pt x="1185" y="1056"/>
                  </a:cubicBezTo>
                  <a:lnTo>
                    <a:pt x="1175" y="1022"/>
                  </a:lnTo>
                  <a:cubicBezTo>
                    <a:pt x="1056" y="656"/>
                    <a:pt x="854" y="313"/>
                    <a:pt x="592" y="25"/>
                  </a:cubicBezTo>
                  <a:cubicBezTo>
                    <a:pt x="577" y="9"/>
                    <a:pt x="556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33"/>
            <p:cNvSpPr/>
            <p:nvPr/>
          </p:nvSpPr>
          <p:spPr>
            <a:xfrm>
              <a:off x="6202043" y="414443"/>
              <a:ext cx="27621" cy="26034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842" y="0"/>
                  </a:moveTo>
                  <a:cubicBezTo>
                    <a:pt x="821" y="0"/>
                    <a:pt x="801" y="9"/>
                    <a:pt x="787" y="25"/>
                  </a:cubicBezTo>
                  <a:cubicBezTo>
                    <a:pt x="725" y="94"/>
                    <a:pt x="613" y="103"/>
                    <a:pt x="495" y="111"/>
                  </a:cubicBezTo>
                  <a:cubicBezTo>
                    <a:pt x="363" y="120"/>
                    <a:pt x="212" y="132"/>
                    <a:pt x="111" y="238"/>
                  </a:cubicBezTo>
                  <a:cubicBezTo>
                    <a:pt x="34" y="317"/>
                    <a:pt x="1" y="437"/>
                    <a:pt x="20" y="560"/>
                  </a:cubicBezTo>
                  <a:cubicBezTo>
                    <a:pt x="34" y="650"/>
                    <a:pt x="77" y="742"/>
                    <a:pt x="149" y="841"/>
                  </a:cubicBezTo>
                  <a:cubicBezTo>
                    <a:pt x="166" y="859"/>
                    <a:pt x="187" y="871"/>
                    <a:pt x="209" y="871"/>
                  </a:cubicBezTo>
                  <a:cubicBezTo>
                    <a:pt x="224" y="871"/>
                    <a:pt x="239" y="866"/>
                    <a:pt x="252" y="858"/>
                  </a:cubicBezTo>
                  <a:cubicBezTo>
                    <a:pt x="283" y="832"/>
                    <a:pt x="290" y="787"/>
                    <a:pt x="267" y="755"/>
                  </a:cubicBezTo>
                  <a:cubicBezTo>
                    <a:pt x="209" y="676"/>
                    <a:pt x="176" y="604"/>
                    <a:pt x="166" y="536"/>
                  </a:cubicBezTo>
                  <a:cubicBezTo>
                    <a:pt x="153" y="461"/>
                    <a:pt x="173" y="386"/>
                    <a:pt x="217" y="341"/>
                  </a:cubicBezTo>
                  <a:cubicBezTo>
                    <a:pt x="281" y="273"/>
                    <a:pt x="390" y="266"/>
                    <a:pt x="507" y="258"/>
                  </a:cubicBezTo>
                  <a:cubicBezTo>
                    <a:pt x="643" y="249"/>
                    <a:pt x="797" y="237"/>
                    <a:pt x="897" y="122"/>
                  </a:cubicBezTo>
                  <a:cubicBezTo>
                    <a:pt x="924" y="90"/>
                    <a:pt x="921" y="45"/>
                    <a:pt x="890" y="18"/>
                  </a:cubicBezTo>
                  <a:cubicBezTo>
                    <a:pt x="876" y="6"/>
                    <a:pt x="859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33"/>
            <p:cNvSpPr/>
            <p:nvPr/>
          </p:nvSpPr>
          <p:spPr>
            <a:xfrm>
              <a:off x="6182583" y="454586"/>
              <a:ext cx="89947" cy="57538"/>
            </a:xfrm>
            <a:custGeom>
              <a:avLst/>
              <a:gdLst/>
              <a:ahLst/>
              <a:cxnLst/>
              <a:rect l="l" t="t" r="r" b="b"/>
              <a:pathLst>
                <a:path w="3009" h="1925" extrusionOk="0">
                  <a:moveTo>
                    <a:pt x="444" y="0"/>
                  </a:moveTo>
                  <a:cubicBezTo>
                    <a:pt x="444" y="0"/>
                    <a:pt x="1" y="842"/>
                    <a:pt x="501" y="1425"/>
                  </a:cubicBezTo>
                  <a:cubicBezTo>
                    <a:pt x="652" y="1598"/>
                    <a:pt x="889" y="1749"/>
                    <a:pt x="1247" y="1845"/>
                  </a:cubicBezTo>
                  <a:cubicBezTo>
                    <a:pt x="1378" y="1880"/>
                    <a:pt x="1503" y="1906"/>
                    <a:pt x="1617" y="1916"/>
                  </a:cubicBezTo>
                  <a:lnTo>
                    <a:pt x="1642" y="1919"/>
                  </a:lnTo>
                  <a:lnTo>
                    <a:pt x="1729" y="1923"/>
                  </a:lnTo>
                  <a:cubicBezTo>
                    <a:pt x="1754" y="1924"/>
                    <a:pt x="1780" y="1925"/>
                    <a:pt x="1805" y="1925"/>
                  </a:cubicBezTo>
                  <a:cubicBezTo>
                    <a:pt x="2302" y="1925"/>
                    <a:pt x="2597" y="1688"/>
                    <a:pt x="2766" y="1405"/>
                  </a:cubicBezTo>
                  <a:cubicBezTo>
                    <a:pt x="2993" y="1027"/>
                    <a:pt x="3009" y="564"/>
                    <a:pt x="3007" y="453"/>
                  </a:cubicBezTo>
                  <a:lnTo>
                    <a:pt x="3007" y="429"/>
                  </a:lnTo>
                  <a:cubicBezTo>
                    <a:pt x="2590" y="425"/>
                    <a:pt x="1081" y="129"/>
                    <a:pt x="595" y="30"/>
                  </a:cubicBezTo>
                  <a:lnTo>
                    <a:pt x="594" y="30"/>
                  </a:lnTo>
                  <a:cubicBezTo>
                    <a:pt x="499" y="10"/>
                    <a:pt x="444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33"/>
            <p:cNvSpPr/>
            <p:nvPr/>
          </p:nvSpPr>
          <p:spPr>
            <a:xfrm>
              <a:off x="6169311" y="181182"/>
              <a:ext cx="388333" cy="386866"/>
            </a:xfrm>
            <a:custGeom>
              <a:avLst/>
              <a:gdLst/>
              <a:ahLst/>
              <a:cxnLst/>
              <a:rect l="l" t="t" r="r" b="b"/>
              <a:pathLst>
                <a:path w="12991" h="12943" extrusionOk="0">
                  <a:moveTo>
                    <a:pt x="5418" y="1"/>
                  </a:moveTo>
                  <a:cubicBezTo>
                    <a:pt x="5264" y="635"/>
                    <a:pt x="5629" y="1319"/>
                    <a:pt x="5629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6" y="786"/>
                    <a:pt x="0" y="2940"/>
                    <a:pt x="0" y="2940"/>
                  </a:cubicBezTo>
                  <a:cubicBezTo>
                    <a:pt x="152" y="2798"/>
                    <a:pt x="378" y="2752"/>
                    <a:pt x="608" y="2752"/>
                  </a:cubicBezTo>
                  <a:cubicBezTo>
                    <a:pt x="1049" y="2752"/>
                    <a:pt x="1509" y="2921"/>
                    <a:pt x="1509" y="2921"/>
                  </a:cubicBezTo>
                  <a:cubicBezTo>
                    <a:pt x="700" y="3270"/>
                    <a:pt x="703" y="4758"/>
                    <a:pt x="703" y="4758"/>
                  </a:cubicBezTo>
                  <a:cubicBezTo>
                    <a:pt x="703" y="4758"/>
                    <a:pt x="1097" y="3831"/>
                    <a:pt x="2236" y="3831"/>
                  </a:cubicBezTo>
                  <a:cubicBezTo>
                    <a:pt x="2555" y="3831"/>
                    <a:pt x="2931" y="3903"/>
                    <a:pt x="3374" y="4089"/>
                  </a:cubicBezTo>
                  <a:cubicBezTo>
                    <a:pt x="4734" y="4658"/>
                    <a:pt x="6100" y="4752"/>
                    <a:pt x="6851" y="4752"/>
                  </a:cubicBezTo>
                  <a:cubicBezTo>
                    <a:pt x="7219" y="4752"/>
                    <a:pt x="7439" y="4729"/>
                    <a:pt x="7439" y="4729"/>
                  </a:cubicBezTo>
                  <a:lnTo>
                    <a:pt x="7439" y="4729"/>
                  </a:lnTo>
                  <a:cubicBezTo>
                    <a:pt x="7011" y="5170"/>
                    <a:pt x="5727" y="5321"/>
                    <a:pt x="5727" y="5321"/>
                  </a:cubicBezTo>
                  <a:cubicBezTo>
                    <a:pt x="7416" y="5964"/>
                    <a:pt x="9099" y="6041"/>
                    <a:pt x="9099" y="6041"/>
                  </a:cubicBezTo>
                  <a:cubicBezTo>
                    <a:pt x="7772" y="6993"/>
                    <a:pt x="8209" y="8652"/>
                    <a:pt x="8209" y="8652"/>
                  </a:cubicBezTo>
                  <a:cubicBezTo>
                    <a:pt x="8427" y="8109"/>
                    <a:pt x="9099" y="7301"/>
                    <a:pt x="9182" y="7202"/>
                  </a:cubicBezTo>
                  <a:lnTo>
                    <a:pt x="9182" y="7202"/>
                  </a:lnTo>
                  <a:cubicBezTo>
                    <a:pt x="7655" y="9273"/>
                    <a:pt x="7404" y="12943"/>
                    <a:pt x="7404" y="12943"/>
                  </a:cubicBezTo>
                  <a:cubicBezTo>
                    <a:pt x="9713" y="12718"/>
                    <a:pt x="11700" y="10622"/>
                    <a:pt x="12387" y="8048"/>
                  </a:cubicBezTo>
                  <a:cubicBezTo>
                    <a:pt x="12990" y="5789"/>
                    <a:pt x="10798" y="5154"/>
                    <a:pt x="10798" y="5154"/>
                  </a:cubicBezTo>
                  <a:cubicBezTo>
                    <a:pt x="10835" y="5095"/>
                    <a:pt x="10869" y="5036"/>
                    <a:pt x="10898" y="4978"/>
                  </a:cubicBezTo>
                  <a:cubicBezTo>
                    <a:pt x="11519" y="3712"/>
                    <a:pt x="10057" y="2526"/>
                    <a:pt x="8410" y="1933"/>
                  </a:cubicBezTo>
                  <a:cubicBezTo>
                    <a:pt x="6682" y="1314"/>
                    <a:pt x="5418" y="1"/>
                    <a:pt x="5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33"/>
            <p:cNvSpPr/>
            <p:nvPr/>
          </p:nvSpPr>
          <p:spPr>
            <a:xfrm>
              <a:off x="6349712" y="532061"/>
              <a:ext cx="99602" cy="77774"/>
            </a:xfrm>
            <a:custGeom>
              <a:avLst/>
              <a:gdLst/>
              <a:ahLst/>
              <a:cxnLst/>
              <a:rect l="l" t="t" r="r" b="b"/>
              <a:pathLst>
                <a:path w="3332" h="2602" extrusionOk="0">
                  <a:moveTo>
                    <a:pt x="1479" y="1"/>
                  </a:moveTo>
                  <a:cubicBezTo>
                    <a:pt x="932" y="1"/>
                    <a:pt x="447" y="271"/>
                    <a:pt x="260" y="735"/>
                  </a:cubicBezTo>
                  <a:cubicBezTo>
                    <a:pt x="1" y="1382"/>
                    <a:pt x="420" y="2159"/>
                    <a:pt x="1196" y="2471"/>
                  </a:cubicBezTo>
                  <a:cubicBezTo>
                    <a:pt x="1416" y="2560"/>
                    <a:pt x="1640" y="2602"/>
                    <a:pt x="1855" y="2602"/>
                  </a:cubicBezTo>
                  <a:cubicBezTo>
                    <a:pt x="2401" y="2602"/>
                    <a:pt x="2886" y="2331"/>
                    <a:pt x="3074" y="1867"/>
                  </a:cubicBezTo>
                  <a:cubicBezTo>
                    <a:pt x="3332" y="1221"/>
                    <a:pt x="2914" y="443"/>
                    <a:pt x="2138" y="131"/>
                  </a:cubicBezTo>
                  <a:cubicBezTo>
                    <a:pt x="1918" y="43"/>
                    <a:pt x="1694" y="1"/>
                    <a:pt x="1479" y="1"/>
                  </a:cubicBezTo>
                  <a:close/>
                </a:path>
              </a:pathLst>
            </a:custGeom>
            <a:solidFill>
              <a:srgbClr val="F0CD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33"/>
            <p:cNvSpPr/>
            <p:nvPr/>
          </p:nvSpPr>
          <p:spPr>
            <a:xfrm>
              <a:off x="6376227" y="559500"/>
              <a:ext cx="48157" cy="26154"/>
            </a:xfrm>
            <a:custGeom>
              <a:avLst/>
              <a:gdLst/>
              <a:ahLst/>
              <a:cxnLst/>
              <a:rect l="l" t="t" r="r" b="b"/>
              <a:pathLst>
                <a:path w="1611" h="875" extrusionOk="0">
                  <a:moveTo>
                    <a:pt x="424" y="0"/>
                  </a:moveTo>
                  <a:cubicBezTo>
                    <a:pt x="315" y="0"/>
                    <a:pt x="196" y="10"/>
                    <a:pt x="67" y="32"/>
                  </a:cubicBezTo>
                  <a:cubicBezTo>
                    <a:pt x="27" y="39"/>
                    <a:pt x="0" y="76"/>
                    <a:pt x="7" y="116"/>
                  </a:cubicBezTo>
                  <a:cubicBezTo>
                    <a:pt x="14" y="151"/>
                    <a:pt x="44" y="177"/>
                    <a:pt x="79" y="177"/>
                  </a:cubicBezTo>
                  <a:cubicBezTo>
                    <a:pt x="83" y="177"/>
                    <a:pt x="88" y="177"/>
                    <a:pt x="92" y="176"/>
                  </a:cubicBezTo>
                  <a:cubicBezTo>
                    <a:pt x="214" y="155"/>
                    <a:pt x="325" y="146"/>
                    <a:pt x="427" y="146"/>
                  </a:cubicBezTo>
                  <a:cubicBezTo>
                    <a:pt x="1279" y="146"/>
                    <a:pt x="1454" y="790"/>
                    <a:pt x="1461" y="819"/>
                  </a:cubicBezTo>
                  <a:cubicBezTo>
                    <a:pt x="1468" y="852"/>
                    <a:pt x="1498" y="874"/>
                    <a:pt x="1532" y="874"/>
                  </a:cubicBezTo>
                  <a:cubicBezTo>
                    <a:pt x="1537" y="874"/>
                    <a:pt x="1544" y="874"/>
                    <a:pt x="1549" y="873"/>
                  </a:cubicBezTo>
                  <a:cubicBezTo>
                    <a:pt x="1588" y="865"/>
                    <a:pt x="1611" y="824"/>
                    <a:pt x="1602" y="784"/>
                  </a:cubicBezTo>
                  <a:cubicBezTo>
                    <a:pt x="1601" y="775"/>
                    <a:pt x="1396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33"/>
            <p:cNvSpPr/>
            <p:nvPr/>
          </p:nvSpPr>
          <p:spPr>
            <a:xfrm>
              <a:off x="6392010" y="560157"/>
              <a:ext cx="14408" cy="29770"/>
            </a:xfrm>
            <a:custGeom>
              <a:avLst/>
              <a:gdLst/>
              <a:ahLst/>
              <a:cxnLst/>
              <a:rect l="l" t="t" r="r" b="b"/>
              <a:pathLst>
                <a:path w="482" h="996" extrusionOk="0">
                  <a:moveTo>
                    <a:pt x="172" y="1"/>
                  </a:moveTo>
                  <a:cubicBezTo>
                    <a:pt x="154" y="1"/>
                    <a:pt x="137" y="7"/>
                    <a:pt x="123" y="20"/>
                  </a:cubicBezTo>
                  <a:cubicBezTo>
                    <a:pt x="93" y="48"/>
                    <a:pt x="92" y="94"/>
                    <a:pt x="117" y="124"/>
                  </a:cubicBezTo>
                  <a:cubicBezTo>
                    <a:pt x="265" y="286"/>
                    <a:pt x="328" y="436"/>
                    <a:pt x="301" y="567"/>
                  </a:cubicBezTo>
                  <a:cubicBezTo>
                    <a:pt x="264" y="754"/>
                    <a:pt x="54" y="854"/>
                    <a:pt x="52" y="857"/>
                  </a:cubicBezTo>
                  <a:cubicBezTo>
                    <a:pt x="16" y="874"/>
                    <a:pt x="0" y="916"/>
                    <a:pt x="17" y="953"/>
                  </a:cubicBezTo>
                  <a:cubicBezTo>
                    <a:pt x="30" y="980"/>
                    <a:pt x="57" y="995"/>
                    <a:pt x="85" y="995"/>
                  </a:cubicBezTo>
                  <a:cubicBezTo>
                    <a:pt x="93" y="995"/>
                    <a:pt x="103" y="994"/>
                    <a:pt x="116" y="988"/>
                  </a:cubicBezTo>
                  <a:cubicBezTo>
                    <a:pt x="129" y="982"/>
                    <a:pt x="392" y="855"/>
                    <a:pt x="446" y="594"/>
                  </a:cubicBezTo>
                  <a:cubicBezTo>
                    <a:pt x="481" y="416"/>
                    <a:pt x="409" y="224"/>
                    <a:pt x="227" y="25"/>
                  </a:cubicBezTo>
                  <a:cubicBezTo>
                    <a:pt x="212" y="9"/>
                    <a:pt x="192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33"/>
            <p:cNvSpPr/>
            <p:nvPr/>
          </p:nvSpPr>
          <p:spPr>
            <a:xfrm>
              <a:off x="6169251" y="181242"/>
              <a:ext cx="344391" cy="148792"/>
            </a:xfrm>
            <a:custGeom>
              <a:avLst/>
              <a:gdLst/>
              <a:ahLst/>
              <a:cxnLst/>
              <a:rect l="l" t="t" r="r" b="b"/>
              <a:pathLst>
                <a:path w="11521" h="4978" extrusionOk="0">
                  <a:moveTo>
                    <a:pt x="5417" y="0"/>
                  </a:moveTo>
                  <a:lnTo>
                    <a:pt x="5417" y="0"/>
                  </a:lnTo>
                  <a:cubicBezTo>
                    <a:pt x="5263" y="634"/>
                    <a:pt x="5628" y="1319"/>
                    <a:pt x="5628" y="1319"/>
                  </a:cubicBezTo>
                  <a:cubicBezTo>
                    <a:pt x="4777" y="937"/>
                    <a:pt x="4036" y="786"/>
                    <a:pt x="3395" y="786"/>
                  </a:cubicBezTo>
                  <a:cubicBezTo>
                    <a:pt x="977" y="786"/>
                    <a:pt x="1" y="2940"/>
                    <a:pt x="1" y="2940"/>
                  </a:cubicBezTo>
                  <a:cubicBezTo>
                    <a:pt x="534" y="2331"/>
                    <a:pt x="1688" y="1657"/>
                    <a:pt x="3102" y="1441"/>
                  </a:cubicBezTo>
                  <a:cubicBezTo>
                    <a:pt x="3196" y="1427"/>
                    <a:pt x="3293" y="1421"/>
                    <a:pt x="3394" y="1421"/>
                  </a:cubicBezTo>
                  <a:cubicBezTo>
                    <a:pt x="4808" y="1421"/>
                    <a:pt x="6783" y="2739"/>
                    <a:pt x="6783" y="2739"/>
                  </a:cubicBezTo>
                  <a:cubicBezTo>
                    <a:pt x="6497" y="2514"/>
                    <a:pt x="6664" y="1919"/>
                    <a:pt x="6574" y="1698"/>
                  </a:cubicBezTo>
                  <a:lnTo>
                    <a:pt x="6574" y="1698"/>
                  </a:lnTo>
                  <a:cubicBezTo>
                    <a:pt x="7051" y="2238"/>
                    <a:pt x="7398" y="2125"/>
                    <a:pt x="9221" y="3019"/>
                  </a:cubicBezTo>
                  <a:cubicBezTo>
                    <a:pt x="11046" y="3914"/>
                    <a:pt x="10893" y="4977"/>
                    <a:pt x="10893" y="4977"/>
                  </a:cubicBezTo>
                  <a:lnTo>
                    <a:pt x="10898" y="4976"/>
                  </a:lnTo>
                  <a:cubicBezTo>
                    <a:pt x="11520" y="3710"/>
                    <a:pt x="10058" y="2521"/>
                    <a:pt x="8409" y="1933"/>
                  </a:cubicBezTo>
                  <a:cubicBezTo>
                    <a:pt x="6683" y="1313"/>
                    <a:pt x="5417" y="0"/>
                    <a:pt x="5417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33"/>
            <p:cNvSpPr/>
            <p:nvPr/>
          </p:nvSpPr>
          <p:spPr>
            <a:xfrm>
              <a:off x="6200489" y="455482"/>
              <a:ext cx="72131" cy="20146"/>
            </a:xfrm>
            <a:custGeom>
              <a:avLst/>
              <a:gdLst/>
              <a:ahLst/>
              <a:cxnLst/>
              <a:rect l="l" t="t" r="r" b="b"/>
              <a:pathLst>
                <a:path w="2413" h="674" extrusionOk="0">
                  <a:moveTo>
                    <a:pt x="0" y="0"/>
                  </a:moveTo>
                  <a:cubicBezTo>
                    <a:pt x="55" y="140"/>
                    <a:pt x="130" y="272"/>
                    <a:pt x="249" y="366"/>
                  </a:cubicBezTo>
                  <a:cubicBezTo>
                    <a:pt x="380" y="470"/>
                    <a:pt x="547" y="514"/>
                    <a:pt x="709" y="550"/>
                  </a:cubicBezTo>
                  <a:cubicBezTo>
                    <a:pt x="985" y="616"/>
                    <a:pt x="1268" y="674"/>
                    <a:pt x="1551" y="674"/>
                  </a:cubicBezTo>
                  <a:cubicBezTo>
                    <a:pt x="1623" y="674"/>
                    <a:pt x="1695" y="670"/>
                    <a:pt x="1766" y="662"/>
                  </a:cubicBezTo>
                  <a:cubicBezTo>
                    <a:pt x="1996" y="635"/>
                    <a:pt x="2225" y="558"/>
                    <a:pt x="2410" y="422"/>
                  </a:cubicBezTo>
                  <a:cubicBezTo>
                    <a:pt x="2409" y="408"/>
                    <a:pt x="2408" y="399"/>
                    <a:pt x="2411" y="398"/>
                  </a:cubicBezTo>
                  <a:lnTo>
                    <a:pt x="2411" y="398"/>
                  </a:lnTo>
                  <a:cubicBezTo>
                    <a:pt x="2412" y="398"/>
                    <a:pt x="2412" y="398"/>
                    <a:pt x="2413" y="398"/>
                  </a:cubicBezTo>
                  <a:cubicBezTo>
                    <a:pt x="2412" y="398"/>
                    <a:pt x="2412" y="398"/>
                    <a:pt x="2412" y="398"/>
                  </a:cubicBezTo>
                  <a:cubicBezTo>
                    <a:pt x="2412" y="398"/>
                    <a:pt x="2411" y="398"/>
                    <a:pt x="2411" y="398"/>
                  </a:cubicBezTo>
                  <a:lnTo>
                    <a:pt x="2411" y="398"/>
                  </a:lnTo>
                  <a:cubicBezTo>
                    <a:pt x="1990" y="395"/>
                    <a:pt x="485" y="99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33"/>
            <p:cNvSpPr/>
            <p:nvPr/>
          </p:nvSpPr>
          <p:spPr>
            <a:xfrm>
              <a:off x="6197529" y="487620"/>
              <a:ext cx="67736" cy="25167"/>
            </a:xfrm>
            <a:custGeom>
              <a:avLst/>
              <a:gdLst/>
              <a:ahLst/>
              <a:cxnLst/>
              <a:rect l="l" t="t" r="r" b="b"/>
              <a:pathLst>
                <a:path w="2266" h="842" extrusionOk="0">
                  <a:moveTo>
                    <a:pt x="1318" y="1"/>
                  </a:moveTo>
                  <a:cubicBezTo>
                    <a:pt x="1041" y="1"/>
                    <a:pt x="761" y="58"/>
                    <a:pt x="493" y="138"/>
                  </a:cubicBezTo>
                  <a:cubicBezTo>
                    <a:pt x="321" y="188"/>
                    <a:pt x="152" y="247"/>
                    <a:pt x="2" y="342"/>
                  </a:cubicBezTo>
                  <a:lnTo>
                    <a:pt x="1" y="342"/>
                  </a:lnTo>
                  <a:cubicBezTo>
                    <a:pt x="152" y="515"/>
                    <a:pt x="389" y="666"/>
                    <a:pt x="747" y="762"/>
                  </a:cubicBezTo>
                  <a:cubicBezTo>
                    <a:pt x="878" y="797"/>
                    <a:pt x="1003" y="823"/>
                    <a:pt x="1117" y="833"/>
                  </a:cubicBezTo>
                  <a:lnTo>
                    <a:pt x="1142" y="836"/>
                  </a:lnTo>
                  <a:lnTo>
                    <a:pt x="1229" y="840"/>
                  </a:lnTo>
                  <a:cubicBezTo>
                    <a:pt x="1254" y="841"/>
                    <a:pt x="1280" y="842"/>
                    <a:pt x="1305" y="842"/>
                  </a:cubicBezTo>
                  <a:cubicBezTo>
                    <a:pt x="1802" y="842"/>
                    <a:pt x="2097" y="605"/>
                    <a:pt x="2266" y="322"/>
                  </a:cubicBezTo>
                  <a:cubicBezTo>
                    <a:pt x="2125" y="198"/>
                    <a:pt x="1951" y="106"/>
                    <a:pt x="1772" y="59"/>
                  </a:cubicBezTo>
                  <a:cubicBezTo>
                    <a:pt x="1623" y="18"/>
                    <a:pt x="1471" y="1"/>
                    <a:pt x="1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33"/>
            <p:cNvSpPr/>
            <p:nvPr/>
          </p:nvSpPr>
          <p:spPr>
            <a:xfrm>
              <a:off x="5866619" y="878426"/>
              <a:ext cx="867" cy="2122"/>
            </a:xfrm>
            <a:custGeom>
              <a:avLst/>
              <a:gdLst/>
              <a:ahLst/>
              <a:cxnLst/>
              <a:rect l="l" t="t" r="r" b="b"/>
              <a:pathLst>
                <a:path w="29" h="71" extrusionOk="0">
                  <a:moveTo>
                    <a:pt x="0" y="0"/>
                  </a:moveTo>
                  <a:lnTo>
                    <a:pt x="26" y="71"/>
                  </a:lnTo>
                  <a:lnTo>
                    <a:pt x="28" y="65"/>
                  </a:lnTo>
                  <a:cubicBezTo>
                    <a:pt x="17" y="40"/>
                    <a:pt x="7" y="19"/>
                    <a:pt x="0" y="0"/>
                  </a:cubicBezTo>
                  <a:close/>
                </a:path>
              </a:pathLst>
            </a:custGeom>
            <a:solidFill>
              <a:srgbClr val="DDA8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33"/>
            <p:cNvSpPr/>
            <p:nvPr/>
          </p:nvSpPr>
          <p:spPr>
            <a:xfrm>
              <a:off x="6201714" y="676310"/>
              <a:ext cx="64986" cy="27349"/>
            </a:xfrm>
            <a:custGeom>
              <a:avLst/>
              <a:gdLst/>
              <a:ahLst/>
              <a:cxnLst/>
              <a:rect l="l" t="t" r="r" b="b"/>
              <a:pathLst>
                <a:path w="2174" h="915" extrusionOk="0">
                  <a:moveTo>
                    <a:pt x="165" y="0"/>
                  </a:moveTo>
                  <a:cubicBezTo>
                    <a:pt x="106" y="0"/>
                    <a:pt x="50" y="42"/>
                    <a:pt x="36" y="104"/>
                  </a:cubicBezTo>
                  <a:lnTo>
                    <a:pt x="17" y="175"/>
                  </a:lnTo>
                  <a:cubicBezTo>
                    <a:pt x="0" y="245"/>
                    <a:pt x="40" y="316"/>
                    <a:pt x="109" y="337"/>
                  </a:cubicBezTo>
                  <a:lnTo>
                    <a:pt x="1986" y="909"/>
                  </a:lnTo>
                  <a:cubicBezTo>
                    <a:pt x="1998" y="912"/>
                    <a:pt x="2011" y="914"/>
                    <a:pt x="2023" y="914"/>
                  </a:cubicBezTo>
                  <a:cubicBezTo>
                    <a:pt x="2083" y="914"/>
                    <a:pt x="2139" y="872"/>
                    <a:pt x="2156" y="811"/>
                  </a:cubicBezTo>
                  <a:cubicBezTo>
                    <a:pt x="2174" y="742"/>
                    <a:pt x="2134" y="673"/>
                    <a:pt x="2070" y="650"/>
                  </a:cubicBezTo>
                  <a:lnTo>
                    <a:pt x="209" y="8"/>
                  </a:lnTo>
                  <a:cubicBezTo>
                    <a:pt x="195" y="3"/>
                    <a:pt x="180" y="0"/>
                    <a:pt x="1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33"/>
            <p:cNvSpPr/>
            <p:nvPr/>
          </p:nvSpPr>
          <p:spPr>
            <a:xfrm>
              <a:off x="6034406" y="739647"/>
              <a:ext cx="235942" cy="99892"/>
            </a:xfrm>
            <a:custGeom>
              <a:avLst/>
              <a:gdLst/>
              <a:ahLst/>
              <a:cxnLst/>
              <a:rect l="l" t="t" r="r" b="b"/>
              <a:pathLst>
                <a:path w="7893" h="3342" extrusionOk="0">
                  <a:moveTo>
                    <a:pt x="258" y="1"/>
                  </a:moveTo>
                  <a:cubicBezTo>
                    <a:pt x="163" y="282"/>
                    <a:pt x="75" y="568"/>
                    <a:pt x="1" y="858"/>
                  </a:cubicBezTo>
                  <a:cubicBezTo>
                    <a:pt x="1765" y="2019"/>
                    <a:pt x="4364" y="2787"/>
                    <a:pt x="7408" y="3342"/>
                  </a:cubicBezTo>
                  <a:cubicBezTo>
                    <a:pt x="7408" y="3342"/>
                    <a:pt x="7609" y="1952"/>
                    <a:pt x="7892" y="441"/>
                  </a:cubicBezTo>
                  <a:lnTo>
                    <a:pt x="7892" y="441"/>
                  </a:lnTo>
                  <a:cubicBezTo>
                    <a:pt x="7193" y="966"/>
                    <a:pt x="6076" y="1558"/>
                    <a:pt x="4596" y="1558"/>
                  </a:cubicBezTo>
                  <a:cubicBezTo>
                    <a:pt x="3383" y="1558"/>
                    <a:pt x="1927" y="1160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7095842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5" name="Google Shape;2235;p34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8" name="Google Shape;2238;p34"/>
          <p:cNvGrpSpPr/>
          <p:nvPr/>
        </p:nvGrpSpPr>
        <p:grpSpPr>
          <a:xfrm>
            <a:off x="-264218" y="411571"/>
            <a:ext cx="12649340" cy="7614675"/>
            <a:chOff x="-198164" y="308678"/>
            <a:chExt cx="9487005" cy="5711006"/>
          </a:xfrm>
        </p:grpSpPr>
        <p:grpSp>
          <p:nvGrpSpPr>
            <p:cNvPr id="2239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3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5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98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1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4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66" name="Google Shape;2366;p34"/>
          <p:cNvGrpSpPr/>
          <p:nvPr/>
        </p:nvGrpSpPr>
        <p:grpSpPr>
          <a:xfrm>
            <a:off x="2633326" y="3574703"/>
            <a:ext cx="930249" cy="1019384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8" name="Google Shape;2378;p34"/>
          <p:cNvGrpSpPr/>
          <p:nvPr/>
        </p:nvGrpSpPr>
        <p:grpSpPr>
          <a:xfrm>
            <a:off x="220395" y="5036575"/>
            <a:ext cx="619429" cy="958551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704300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0589D-098E-4E33-A88A-E8912384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0C50AB-0EF4-4584-9C6E-69C529D4A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77A18A-811E-458A-9096-69FAD5CA2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48F77FC-60B2-4C5A-B2FC-898F07E92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82AF0EA-57C4-4B86-8529-F771B5FC7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8F4B8B-8870-4BF5-AE58-6732FC31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AB488A6-AED5-4969-AFB7-892F0172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5A3394F-FBD9-4B7C-AA33-13ED2EF0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69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3D988-DFBF-4D39-A0BA-5B237047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77B4CD-B4A7-48D4-A346-6A475DCD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4D1BD-5F3A-4BC9-B9B3-90E26116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E88D57-5137-4BC2-B69C-921158EE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9522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43FA4A-4456-4BE5-AE23-D050FC5A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835767-614C-453B-B086-2AB6C53E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FFDCAF-E558-4956-9727-D6D5C396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3199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037B19-8C91-4CA5-9726-3DFEC941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20029B-2513-4F21-ACC3-9BC359AF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7BA421-14BE-4DC3-B0E9-543C8BBAB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987677-7055-4FCC-BC01-07466A34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8889EA-9B29-485F-B5F0-F19E0E58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2DE2C5-F07D-49B0-9D00-DACA123F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7928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1614C-AEDB-4748-8AE4-3A1FB13B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053FB88-3C29-4512-AEBE-F379CDB1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4D9247-CC0F-4DAF-A6E5-095E5F9C0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D9D56E-6BE1-4FB4-910C-ED4A3A5F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4108DB-A460-414D-AFFF-4B1A1EBE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B22B0B-B244-4BE5-8127-7D3645C3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2183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A668BC-471D-4365-9EB1-23BC06B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A6514F-F66D-424B-A658-43A9B7DEB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93C250-4C9D-4462-8489-87A210B56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B931C-2621-4DEE-AE4D-769EA276913C}" type="datetimeFigureOut">
              <a:rPr lang="zh-CN" altLang="en-US" smtClean="0"/>
              <a:t>2025/11/8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4FAAC-FD61-4CE4-A16E-853953E64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F3E4ED-688E-4ED0-BBF5-65AF940A6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71ED-7426-4E8A-B55A-A9E4967DC3B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A45AE8A-D763-96E6-FE04-6D756AD6D32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974" y="142876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5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au Philomene One"/>
              <a:buNone/>
              <a:defRPr sz="3000" b="1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890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FB0A44-9460-48A9-8800-111F2B9D27DE}"/>
              </a:ext>
            </a:extLst>
          </p:cNvPr>
          <p:cNvSpPr txBox="1">
            <a:spLocks/>
          </p:cNvSpPr>
          <p:nvPr/>
        </p:nvSpPr>
        <p:spPr>
          <a:xfrm>
            <a:off x="726943" y="259644"/>
            <a:ext cx="10470940" cy="1176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ĐẠO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ĐẠO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4C307-C3E6-CBF8-36F8-DCC9F3CBD9E2}"/>
              </a:ext>
            </a:extLst>
          </p:cNvPr>
          <p:cNvSpPr txBox="1"/>
          <p:nvPr/>
        </p:nvSpPr>
        <p:spPr>
          <a:xfrm>
            <a:off x="1332090" y="1350794"/>
            <a:ext cx="878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0EF52-03E6-4FC7-B316-342EA8F8D74F}"/>
              </a:ext>
            </a:extLst>
          </p:cNvPr>
          <p:cNvSpPr/>
          <p:nvPr/>
        </p:nvSpPr>
        <p:spPr>
          <a:xfrm>
            <a:off x="994117" y="969832"/>
            <a:ext cx="10470940" cy="516003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Môn:Đạo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</a:p>
        </p:txBody>
      </p:sp>
    </p:spTree>
    <p:extLst>
      <p:ext uri="{BB962C8B-B14F-4D97-AF65-F5344CB8AC3E}">
        <p14:creationId xmlns:p14="http://schemas.microsoft.com/office/powerpoint/2010/main" val="110650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75671" y="2482117"/>
            <a:ext cx="5366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Lao động tích cực có kết quả tốt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BFE31-6897-5DA1-6D05-0D15CF0FE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78" y="2089983"/>
            <a:ext cx="4405208" cy="317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7032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5958038" y="2223672"/>
            <a:ext cx="5698670" cy="2357953"/>
          </a:xfrm>
          <a:custGeom>
            <a:avLst/>
            <a:gdLst>
              <a:gd name="connsiteX0" fmla="*/ 0 w 5698670"/>
              <a:gd name="connsiteY0" fmla="*/ 393000 h 2357953"/>
              <a:gd name="connsiteX1" fmla="*/ 393000 w 5698670"/>
              <a:gd name="connsiteY1" fmla="*/ 0 h 2357953"/>
              <a:gd name="connsiteX2" fmla="*/ 5305670 w 5698670"/>
              <a:gd name="connsiteY2" fmla="*/ 0 h 2357953"/>
              <a:gd name="connsiteX3" fmla="*/ 5698670 w 5698670"/>
              <a:gd name="connsiteY3" fmla="*/ 393000 h 2357953"/>
              <a:gd name="connsiteX4" fmla="*/ 5698670 w 5698670"/>
              <a:gd name="connsiteY4" fmla="*/ 1964953 h 2357953"/>
              <a:gd name="connsiteX5" fmla="*/ 5305670 w 5698670"/>
              <a:gd name="connsiteY5" fmla="*/ 2357953 h 2357953"/>
              <a:gd name="connsiteX6" fmla="*/ 393000 w 5698670"/>
              <a:gd name="connsiteY6" fmla="*/ 2357953 h 2357953"/>
              <a:gd name="connsiteX7" fmla="*/ 0 w 5698670"/>
              <a:gd name="connsiteY7" fmla="*/ 1964953 h 2357953"/>
              <a:gd name="connsiteX8" fmla="*/ 0 w 5698670"/>
              <a:gd name="connsiteY8" fmla="*/ 393000 h 235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2357953" fill="none" extrusionOk="0">
                <a:moveTo>
                  <a:pt x="0" y="393000"/>
                </a:moveTo>
                <a:cubicBezTo>
                  <a:pt x="869" y="199480"/>
                  <a:pt x="187402" y="19216"/>
                  <a:pt x="393000" y="0"/>
                </a:cubicBezTo>
                <a:cubicBezTo>
                  <a:pt x="1366978" y="72427"/>
                  <a:pt x="2898726" y="61419"/>
                  <a:pt x="5305670" y="0"/>
                </a:cubicBezTo>
                <a:cubicBezTo>
                  <a:pt x="5520663" y="-14146"/>
                  <a:pt x="5691447" y="173767"/>
                  <a:pt x="5698670" y="393000"/>
                </a:cubicBezTo>
                <a:cubicBezTo>
                  <a:pt x="5588373" y="991871"/>
                  <a:pt x="5719302" y="1346416"/>
                  <a:pt x="5698670" y="1964953"/>
                </a:cubicBezTo>
                <a:cubicBezTo>
                  <a:pt x="5702297" y="2163592"/>
                  <a:pt x="5494240" y="2326029"/>
                  <a:pt x="5305670" y="2357953"/>
                </a:cubicBezTo>
                <a:cubicBezTo>
                  <a:pt x="4172902" y="2387780"/>
                  <a:pt x="2415696" y="2278647"/>
                  <a:pt x="393000" y="2357953"/>
                </a:cubicBezTo>
                <a:cubicBezTo>
                  <a:pt x="196795" y="2355597"/>
                  <a:pt x="-7805" y="2183544"/>
                  <a:pt x="0" y="1964953"/>
                </a:cubicBezTo>
                <a:cubicBezTo>
                  <a:pt x="-27561" y="1441193"/>
                  <a:pt x="29735" y="684066"/>
                  <a:pt x="0" y="393000"/>
                </a:cubicBezTo>
                <a:close/>
              </a:path>
              <a:path w="5698670" h="2357953" stroke="0" extrusionOk="0">
                <a:moveTo>
                  <a:pt x="0" y="393000"/>
                </a:moveTo>
                <a:cubicBezTo>
                  <a:pt x="36266" y="185837"/>
                  <a:pt x="183586" y="15906"/>
                  <a:pt x="393000" y="0"/>
                </a:cubicBezTo>
                <a:cubicBezTo>
                  <a:pt x="1244740" y="123000"/>
                  <a:pt x="3162522" y="-96860"/>
                  <a:pt x="5305670" y="0"/>
                </a:cubicBezTo>
                <a:cubicBezTo>
                  <a:pt x="5505899" y="-12818"/>
                  <a:pt x="5714353" y="144335"/>
                  <a:pt x="5698670" y="393000"/>
                </a:cubicBezTo>
                <a:cubicBezTo>
                  <a:pt x="5585068" y="1160526"/>
                  <a:pt x="5756082" y="1659599"/>
                  <a:pt x="5698670" y="1964953"/>
                </a:cubicBezTo>
                <a:cubicBezTo>
                  <a:pt x="5679977" y="2188773"/>
                  <a:pt x="5495871" y="2353559"/>
                  <a:pt x="5305670" y="2357953"/>
                </a:cubicBezTo>
                <a:cubicBezTo>
                  <a:pt x="3441960" y="2197246"/>
                  <a:pt x="2310231" y="2397620"/>
                  <a:pt x="393000" y="2357953"/>
                </a:cubicBezTo>
                <a:cubicBezTo>
                  <a:pt x="138719" y="2350433"/>
                  <a:pt x="-28675" y="2169010"/>
                  <a:pt x="0" y="1964953"/>
                </a:cubicBezTo>
                <a:cubicBezTo>
                  <a:pt x="46974" y="1311912"/>
                  <a:pt x="-14693" y="702202"/>
                  <a:pt x="0" y="393000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08294" y="2289611"/>
            <a:ext cx="53660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Chủ động tham gia lao động ở nơi mình sinh sống.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9044C-23AB-1100-225A-E9029B0AF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534" y="1857675"/>
            <a:ext cx="4134512" cy="3499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198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>
            <a:extLst>
              <a:ext uri="{FF2B5EF4-FFF2-40B4-BE49-F238E27FC236}">
                <a16:creationId xmlns:a16="http://schemas.microsoft.com/office/drawing/2014/main" id="{3AEEFF57-7BC3-7C70-BEAF-BC35A077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E26CCC5-ED9B-B6F0-8CCE-CA2E12AB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E8ED2C-A03D-F01C-30B5-1EC8536D8D3D}"/>
              </a:ext>
            </a:extLst>
          </p:cNvPr>
          <p:cNvSpPr txBox="1"/>
          <p:nvPr/>
        </p:nvSpPr>
        <p:spPr>
          <a:xfrm>
            <a:off x="3123734" y="1645906"/>
            <a:ext cx="8022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prstClr val="white"/>
                </a:solidFill>
                <a:effectLst/>
                <a:latin typeface="Calibri"/>
              </a:rPr>
              <a:t>Các biểu hiện khác của yêu lao động là </a:t>
            </a:r>
            <a:r>
              <a:rPr lang="vi-VN" sz="4400" b="1" i="1" dirty="0">
                <a:solidFill>
                  <a:prstClr val="white"/>
                </a:solidFill>
                <a:effectLst/>
                <a:latin typeface="Calibri"/>
              </a:rPr>
              <a:t>tích cực, tự giác làm việc phù hợp với khả năng; chăm làm việc nhà, việc trường, thấy việc là làm ngay không trì hoãn.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96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F3D4A-D32E-E0B2-F121-134695036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2184" y="1446999"/>
            <a:ext cx="5066215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5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490583" y="29021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523311" y="4524772"/>
            <a:ext cx="328619" cy="308425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10365650" y="48697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2BC969-B602-3DAE-2F57-3DE596E0EEA9}"/>
              </a:ext>
            </a:extLst>
          </p:cNvPr>
          <p:cNvSpPr/>
          <p:nvPr/>
        </p:nvSpPr>
        <p:spPr>
          <a:xfrm>
            <a:off x="948959" y="278911"/>
            <a:ext cx="10544338" cy="895372"/>
          </a:xfrm>
          <a:custGeom>
            <a:avLst/>
            <a:gdLst>
              <a:gd name="connsiteX0" fmla="*/ 0 w 10544338"/>
              <a:gd name="connsiteY0" fmla="*/ 149232 h 895372"/>
              <a:gd name="connsiteX1" fmla="*/ 149232 w 10544338"/>
              <a:gd name="connsiteY1" fmla="*/ 0 h 895372"/>
              <a:gd name="connsiteX2" fmla="*/ 10395106 w 10544338"/>
              <a:gd name="connsiteY2" fmla="*/ 0 h 895372"/>
              <a:gd name="connsiteX3" fmla="*/ 10544338 w 10544338"/>
              <a:gd name="connsiteY3" fmla="*/ 149232 h 895372"/>
              <a:gd name="connsiteX4" fmla="*/ 10544338 w 10544338"/>
              <a:gd name="connsiteY4" fmla="*/ 746140 h 895372"/>
              <a:gd name="connsiteX5" fmla="*/ 10395106 w 10544338"/>
              <a:gd name="connsiteY5" fmla="*/ 895372 h 895372"/>
              <a:gd name="connsiteX6" fmla="*/ 149232 w 10544338"/>
              <a:gd name="connsiteY6" fmla="*/ 895372 h 895372"/>
              <a:gd name="connsiteX7" fmla="*/ 0 w 10544338"/>
              <a:gd name="connsiteY7" fmla="*/ 746140 h 895372"/>
              <a:gd name="connsiteX8" fmla="*/ 0 w 10544338"/>
              <a:gd name="connsiteY8" fmla="*/ 149232 h 89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4338" h="895372" fill="none" extrusionOk="0">
                <a:moveTo>
                  <a:pt x="0" y="149232"/>
                </a:moveTo>
                <a:cubicBezTo>
                  <a:pt x="489" y="80041"/>
                  <a:pt x="72047" y="8784"/>
                  <a:pt x="149232" y="0"/>
                </a:cubicBezTo>
                <a:cubicBezTo>
                  <a:pt x="2016254" y="72427"/>
                  <a:pt x="5406986" y="61419"/>
                  <a:pt x="10395106" y="0"/>
                </a:cubicBezTo>
                <a:cubicBezTo>
                  <a:pt x="10476900" y="-4304"/>
                  <a:pt x="10537677" y="64798"/>
                  <a:pt x="10544338" y="149232"/>
                </a:cubicBezTo>
                <a:cubicBezTo>
                  <a:pt x="10507157" y="285493"/>
                  <a:pt x="10577726" y="477511"/>
                  <a:pt x="10544338" y="746140"/>
                </a:cubicBezTo>
                <a:cubicBezTo>
                  <a:pt x="10547516" y="812432"/>
                  <a:pt x="10469625" y="886516"/>
                  <a:pt x="10395106" y="895372"/>
                </a:cubicBezTo>
                <a:cubicBezTo>
                  <a:pt x="6049629" y="925199"/>
                  <a:pt x="1817589" y="816066"/>
                  <a:pt x="149232" y="895372"/>
                </a:cubicBezTo>
                <a:cubicBezTo>
                  <a:pt x="76994" y="894221"/>
                  <a:pt x="-6870" y="829918"/>
                  <a:pt x="0" y="746140"/>
                </a:cubicBezTo>
                <a:cubicBezTo>
                  <a:pt x="-37782" y="647991"/>
                  <a:pt x="-13496" y="262102"/>
                  <a:pt x="0" y="149232"/>
                </a:cubicBezTo>
                <a:close/>
              </a:path>
              <a:path w="10544338" h="895372" stroke="0" extrusionOk="0">
                <a:moveTo>
                  <a:pt x="0" y="149232"/>
                </a:moveTo>
                <a:cubicBezTo>
                  <a:pt x="1763" y="67294"/>
                  <a:pt x="72826" y="12528"/>
                  <a:pt x="149232" y="0"/>
                </a:cubicBezTo>
                <a:cubicBezTo>
                  <a:pt x="4118730" y="123000"/>
                  <a:pt x="5320584" y="-96860"/>
                  <a:pt x="10395106" y="0"/>
                </a:cubicBezTo>
                <a:cubicBezTo>
                  <a:pt x="10465990" y="-8791"/>
                  <a:pt x="10547996" y="59439"/>
                  <a:pt x="10544338" y="149232"/>
                </a:cubicBezTo>
                <a:cubicBezTo>
                  <a:pt x="10495167" y="409006"/>
                  <a:pt x="10595705" y="627607"/>
                  <a:pt x="10544338" y="746140"/>
                </a:cubicBezTo>
                <a:cubicBezTo>
                  <a:pt x="10541542" y="829572"/>
                  <a:pt x="10468816" y="893947"/>
                  <a:pt x="10395106" y="895372"/>
                </a:cubicBezTo>
                <a:cubicBezTo>
                  <a:pt x="7797919" y="734665"/>
                  <a:pt x="1529260" y="935039"/>
                  <a:pt x="149232" y="895372"/>
                </a:cubicBezTo>
                <a:cubicBezTo>
                  <a:pt x="61637" y="894327"/>
                  <a:pt x="-13055" y="822645"/>
                  <a:pt x="0" y="746140"/>
                </a:cubicBezTo>
                <a:cubicBezTo>
                  <a:pt x="48097" y="609758"/>
                  <a:pt x="-40750" y="419863"/>
                  <a:pt x="0" y="149232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Nhận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xét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kiến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48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đây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9DE2B-73BD-1F3D-0BAE-FF01F636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49" y="1826343"/>
            <a:ext cx="682717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3DDE23-99D5-60F8-531C-48F57433B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802" y="1982805"/>
            <a:ext cx="4275461" cy="466271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41"/>
          <p:cNvSpPr/>
          <p:nvPr/>
        </p:nvSpPr>
        <p:spPr>
          <a:xfrm>
            <a:off x="1490583" y="2902177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50" name="Google Shape;2650;p41"/>
          <p:cNvGrpSpPr/>
          <p:nvPr/>
        </p:nvGrpSpPr>
        <p:grpSpPr>
          <a:xfrm>
            <a:off x="1523311" y="4524772"/>
            <a:ext cx="328619" cy="308425"/>
            <a:chOff x="5946283" y="1650903"/>
            <a:chExt cx="246464" cy="231319"/>
          </a:xfrm>
        </p:grpSpPr>
        <p:sp>
          <p:nvSpPr>
            <p:cNvPr id="2651" name="Google Shape;2651;p41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53" name="Google Shape;2653;p41"/>
          <p:cNvSpPr/>
          <p:nvPr/>
        </p:nvSpPr>
        <p:spPr>
          <a:xfrm>
            <a:off x="10365650" y="4869710"/>
            <a:ext cx="678799" cy="346844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2D960-B3B8-37EE-F4E3-0096EB683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1826343"/>
            <a:ext cx="652593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B607B-BD41-E188-3F12-C18797A0F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275" y="762863"/>
            <a:ext cx="4761389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4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AE18D-A48B-E5E8-745F-EC673F505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25" y="2184935"/>
            <a:ext cx="5906652" cy="2099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743200"/>
          </a:xfrm>
          <a:custGeom>
            <a:avLst/>
            <a:gdLst>
              <a:gd name="connsiteX0" fmla="*/ 0 w 5301079"/>
              <a:gd name="connsiteY0" fmla="*/ 457209 h 2743200"/>
              <a:gd name="connsiteX1" fmla="*/ 457209 w 5301079"/>
              <a:gd name="connsiteY1" fmla="*/ 0 h 2743200"/>
              <a:gd name="connsiteX2" fmla="*/ 952275 w 5301079"/>
              <a:gd name="connsiteY2" fmla="*/ 0 h 2743200"/>
              <a:gd name="connsiteX3" fmla="*/ 1447341 w 5301079"/>
              <a:gd name="connsiteY3" fmla="*/ 0 h 2743200"/>
              <a:gd name="connsiteX4" fmla="*/ 1986274 w 5301079"/>
              <a:gd name="connsiteY4" fmla="*/ 0 h 2743200"/>
              <a:gd name="connsiteX5" fmla="*/ 2656806 w 5301079"/>
              <a:gd name="connsiteY5" fmla="*/ 0 h 2743200"/>
              <a:gd name="connsiteX6" fmla="*/ 3283472 w 5301079"/>
              <a:gd name="connsiteY6" fmla="*/ 0 h 2743200"/>
              <a:gd name="connsiteX7" fmla="*/ 3910138 w 5301079"/>
              <a:gd name="connsiteY7" fmla="*/ 0 h 2743200"/>
              <a:gd name="connsiteX8" fmla="*/ 4843870 w 5301079"/>
              <a:gd name="connsiteY8" fmla="*/ 0 h 2743200"/>
              <a:gd name="connsiteX9" fmla="*/ 5301079 w 5301079"/>
              <a:gd name="connsiteY9" fmla="*/ 457209 h 2743200"/>
              <a:gd name="connsiteX10" fmla="*/ 5301079 w 5301079"/>
              <a:gd name="connsiteY10" fmla="*/ 1066803 h 2743200"/>
              <a:gd name="connsiteX11" fmla="*/ 5301079 w 5301079"/>
              <a:gd name="connsiteY11" fmla="*/ 1712973 h 2743200"/>
              <a:gd name="connsiteX12" fmla="*/ 5301079 w 5301079"/>
              <a:gd name="connsiteY12" fmla="*/ 2285991 h 2743200"/>
              <a:gd name="connsiteX13" fmla="*/ 4843870 w 5301079"/>
              <a:gd name="connsiteY13" fmla="*/ 2743200 h 2743200"/>
              <a:gd name="connsiteX14" fmla="*/ 4261071 w 5301079"/>
              <a:gd name="connsiteY14" fmla="*/ 2743200 h 2743200"/>
              <a:gd name="connsiteX15" fmla="*/ 3590538 w 5301079"/>
              <a:gd name="connsiteY15" fmla="*/ 2743200 h 2743200"/>
              <a:gd name="connsiteX16" fmla="*/ 3095472 w 5301079"/>
              <a:gd name="connsiteY16" fmla="*/ 2743200 h 2743200"/>
              <a:gd name="connsiteX17" fmla="*/ 2512673 w 5301079"/>
              <a:gd name="connsiteY17" fmla="*/ 2743200 h 2743200"/>
              <a:gd name="connsiteX18" fmla="*/ 1929874 w 5301079"/>
              <a:gd name="connsiteY18" fmla="*/ 2743200 h 2743200"/>
              <a:gd name="connsiteX19" fmla="*/ 1347075 w 5301079"/>
              <a:gd name="connsiteY19" fmla="*/ 2743200 h 2743200"/>
              <a:gd name="connsiteX20" fmla="*/ 457209 w 5301079"/>
              <a:gd name="connsiteY20" fmla="*/ 2743200 h 2743200"/>
              <a:gd name="connsiteX21" fmla="*/ 0 w 5301079"/>
              <a:gd name="connsiteY21" fmla="*/ 2285991 h 2743200"/>
              <a:gd name="connsiteX22" fmla="*/ 0 w 5301079"/>
              <a:gd name="connsiteY22" fmla="*/ 1731260 h 2743200"/>
              <a:gd name="connsiteX23" fmla="*/ 0 w 5301079"/>
              <a:gd name="connsiteY23" fmla="*/ 1103379 h 2743200"/>
              <a:gd name="connsiteX24" fmla="*/ 0 w 5301079"/>
              <a:gd name="connsiteY24" fmla="*/ 45720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743200" fill="none" extrusionOk="0">
                <a:moveTo>
                  <a:pt x="0" y="457209"/>
                </a:moveTo>
                <a:cubicBezTo>
                  <a:pt x="-18177" y="228580"/>
                  <a:pt x="214689" y="7273"/>
                  <a:pt x="457209" y="0"/>
                </a:cubicBezTo>
                <a:cubicBezTo>
                  <a:pt x="691901" y="-22401"/>
                  <a:pt x="714815" y="8175"/>
                  <a:pt x="952275" y="0"/>
                </a:cubicBezTo>
                <a:cubicBezTo>
                  <a:pt x="1189735" y="-8175"/>
                  <a:pt x="1343883" y="23483"/>
                  <a:pt x="1447341" y="0"/>
                </a:cubicBezTo>
                <a:cubicBezTo>
                  <a:pt x="1550799" y="-23483"/>
                  <a:pt x="1814987" y="-17691"/>
                  <a:pt x="1986274" y="0"/>
                </a:cubicBezTo>
                <a:cubicBezTo>
                  <a:pt x="2157561" y="17691"/>
                  <a:pt x="2326569" y="-18214"/>
                  <a:pt x="2656806" y="0"/>
                </a:cubicBezTo>
                <a:cubicBezTo>
                  <a:pt x="2987043" y="18214"/>
                  <a:pt x="3122919" y="31302"/>
                  <a:pt x="3283472" y="0"/>
                </a:cubicBezTo>
                <a:cubicBezTo>
                  <a:pt x="3444025" y="-31302"/>
                  <a:pt x="3773827" y="25302"/>
                  <a:pt x="3910138" y="0"/>
                </a:cubicBezTo>
                <a:cubicBezTo>
                  <a:pt x="4046449" y="-25302"/>
                  <a:pt x="4445757" y="-31890"/>
                  <a:pt x="4843870" y="0"/>
                </a:cubicBezTo>
                <a:cubicBezTo>
                  <a:pt x="5084127" y="-12687"/>
                  <a:pt x="5285385" y="246945"/>
                  <a:pt x="5301079" y="457209"/>
                </a:cubicBezTo>
                <a:cubicBezTo>
                  <a:pt x="5281317" y="684445"/>
                  <a:pt x="5272269" y="915705"/>
                  <a:pt x="5301079" y="1066803"/>
                </a:cubicBezTo>
                <a:cubicBezTo>
                  <a:pt x="5329889" y="1217901"/>
                  <a:pt x="5287694" y="1575783"/>
                  <a:pt x="5301079" y="1712973"/>
                </a:cubicBezTo>
                <a:cubicBezTo>
                  <a:pt x="5314465" y="1850163"/>
                  <a:pt x="5300282" y="2157071"/>
                  <a:pt x="5301079" y="2285991"/>
                </a:cubicBezTo>
                <a:cubicBezTo>
                  <a:pt x="5267686" y="2491644"/>
                  <a:pt x="5117563" y="2701718"/>
                  <a:pt x="4843870" y="2743200"/>
                </a:cubicBezTo>
                <a:cubicBezTo>
                  <a:pt x="4626857" y="2766843"/>
                  <a:pt x="4465075" y="2751573"/>
                  <a:pt x="4261071" y="2743200"/>
                </a:cubicBezTo>
                <a:cubicBezTo>
                  <a:pt x="4057067" y="2734827"/>
                  <a:pt x="3828165" y="2763926"/>
                  <a:pt x="3590538" y="2743200"/>
                </a:cubicBezTo>
                <a:cubicBezTo>
                  <a:pt x="3352911" y="2722474"/>
                  <a:pt x="3261127" y="2750603"/>
                  <a:pt x="3095472" y="2743200"/>
                </a:cubicBezTo>
                <a:cubicBezTo>
                  <a:pt x="2929817" y="2735797"/>
                  <a:pt x="2795483" y="2753002"/>
                  <a:pt x="2512673" y="2743200"/>
                </a:cubicBezTo>
                <a:cubicBezTo>
                  <a:pt x="2229863" y="2733398"/>
                  <a:pt x="2110605" y="2748122"/>
                  <a:pt x="1929874" y="2743200"/>
                </a:cubicBezTo>
                <a:cubicBezTo>
                  <a:pt x="1749143" y="2738278"/>
                  <a:pt x="1498076" y="2727542"/>
                  <a:pt x="1347075" y="2743200"/>
                </a:cubicBezTo>
                <a:cubicBezTo>
                  <a:pt x="1196074" y="2758858"/>
                  <a:pt x="699557" y="2702417"/>
                  <a:pt x="457209" y="2743200"/>
                </a:cubicBezTo>
                <a:cubicBezTo>
                  <a:pt x="206722" y="2766393"/>
                  <a:pt x="-24506" y="2583824"/>
                  <a:pt x="0" y="2285991"/>
                </a:cubicBezTo>
                <a:cubicBezTo>
                  <a:pt x="-9251" y="2151463"/>
                  <a:pt x="27044" y="1896997"/>
                  <a:pt x="0" y="1731260"/>
                </a:cubicBezTo>
                <a:cubicBezTo>
                  <a:pt x="-27044" y="1565523"/>
                  <a:pt x="9791" y="1230194"/>
                  <a:pt x="0" y="1103379"/>
                </a:cubicBezTo>
                <a:cubicBezTo>
                  <a:pt x="-9791" y="976564"/>
                  <a:pt x="-11952" y="769031"/>
                  <a:pt x="0" y="457209"/>
                </a:cubicBezTo>
                <a:close/>
              </a:path>
              <a:path w="5301079" h="2743200" stroke="0" extrusionOk="0">
                <a:moveTo>
                  <a:pt x="0" y="457209"/>
                </a:moveTo>
                <a:cubicBezTo>
                  <a:pt x="-10705" y="144397"/>
                  <a:pt x="242774" y="-15988"/>
                  <a:pt x="457209" y="0"/>
                </a:cubicBezTo>
                <a:cubicBezTo>
                  <a:pt x="769547" y="9876"/>
                  <a:pt x="932530" y="24242"/>
                  <a:pt x="1127741" y="0"/>
                </a:cubicBezTo>
                <a:cubicBezTo>
                  <a:pt x="1322952" y="-24242"/>
                  <a:pt x="1518273" y="13854"/>
                  <a:pt x="1710541" y="0"/>
                </a:cubicBezTo>
                <a:cubicBezTo>
                  <a:pt x="1902809" y="-13854"/>
                  <a:pt x="2223534" y="-5828"/>
                  <a:pt x="2424940" y="0"/>
                </a:cubicBezTo>
                <a:cubicBezTo>
                  <a:pt x="2626346" y="5828"/>
                  <a:pt x="2814649" y="-31360"/>
                  <a:pt x="3095472" y="0"/>
                </a:cubicBezTo>
                <a:cubicBezTo>
                  <a:pt x="3376295" y="31360"/>
                  <a:pt x="3417954" y="21423"/>
                  <a:pt x="3722138" y="0"/>
                </a:cubicBezTo>
                <a:cubicBezTo>
                  <a:pt x="4026322" y="-21423"/>
                  <a:pt x="4082076" y="7740"/>
                  <a:pt x="4217204" y="0"/>
                </a:cubicBezTo>
                <a:cubicBezTo>
                  <a:pt x="4352332" y="-7740"/>
                  <a:pt x="4671280" y="-25502"/>
                  <a:pt x="4843870" y="0"/>
                </a:cubicBezTo>
                <a:cubicBezTo>
                  <a:pt x="5132474" y="2682"/>
                  <a:pt x="5274823" y="184851"/>
                  <a:pt x="5301079" y="457209"/>
                </a:cubicBezTo>
                <a:cubicBezTo>
                  <a:pt x="5320100" y="640470"/>
                  <a:pt x="5299815" y="817248"/>
                  <a:pt x="5301079" y="1066803"/>
                </a:cubicBezTo>
                <a:cubicBezTo>
                  <a:pt x="5302343" y="1316358"/>
                  <a:pt x="5317098" y="1518800"/>
                  <a:pt x="5301079" y="1639821"/>
                </a:cubicBezTo>
                <a:cubicBezTo>
                  <a:pt x="5285060" y="1760842"/>
                  <a:pt x="5318114" y="2025380"/>
                  <a:pt x="5301079" y="2285991"/>
                </a:cubicBezTo>
                <a:cubicBezTo>
                  <a:pt x="5325152" y="2529854"/>
                  <a:pt x="5059382" y="2729827"/>
                  <a:pt x="4843870" y="2743200"/>
                </a:cubicBezTo>
                <a:cubicBezTo>
                  <a:pt x="4680367" y="2716963"/>
                  <a:pt x="4488835" y="2728651"/>
                  <a:pt x="4173338" y="2743200"/>
                </a:cubicBezTo>
                <a:cubicBezTo>
                  <a:pt x="3857841" y="2757749"/>
                  <a:pt x="3738339" y="2758234"/>
                  <a:pt x="3502805" y="2743200"/>
                </a:cubicBezTo>
                <a:cubicBezTo>
                  <a:pt x="3267271" y="2728166"/>
                  <a:pt x="3157850" y="2713296"/>
                  <a:pt x="2832273" y="2743200"/>
                </a:cubicBezTo>
                <a:cubicBezTo>
                  <a:pt x="2506696" y="2773104"/>
                  <a:pt x="2495816" y="2736084"/>
                  <a:pt x="2293340" y="2743200"/>
                </a:cubicBezTo>
                <a:cubicBezTo>
                  <a:pt x="2090864" y="2750316"/>
                  <a:pt x="1953707" y="2726057"/>
                  <a:pt x="1710541" y="2743200"/>
                </a:cubicBezTo>
                <a:cubicBezTo>
                  <a:pt x="1467375" y="2760343"/>
                  <a:pt x="1313641" y="2773286"/>
                  <a:pt x="1040008" y="2743200"/>
                </a:cubicBezTo>
                <a:cubicBezTo>
                  <a:pt x="766375" y="2713114"/>
                  <a:pt x="739645" y="2744649"/>
                  <a:pt x="457209" y="2743200"/>
                </a:cubicBezTo>
                <a:cubicBezTo>
                  <a:pt x="216225" y="2751955"/>
                  <a:pt x="4879" y="2546707"/>
                  <a:pt x="0" y="2285991"/>
                </a:cubicBezTo>
                <a:cubicBezTo>
                  <a:pt x="-19025" y="2009981"/>
                  <a:pt x="-10522" y="1949538"/>
                  <a:pt x="0" y="1712973"/>
                </a:cubicBezTo>
                <a:cubicBezTo>
                  <a:pt x="10522" y="1476408"/>
                  <a:pt x="-3609" y="1389181"/>
                  <a:pt x="0" y="1103379"/>
                </a:cubicBezTo>
                <a:cubicBezTo>
                  <a:pt x="3609" y="817577"/>
                  <a:pt x="-20546" y="592477"/>
                  <a:pt x="0" y="457209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nhờ có người lao động chúng ta mới có thể duy trì cuộc sống. Lười lao động là đáng chê cười.</a:t>
            </a:r>
            <a:endParaRPr lang="en-US" sz="3600" b="1" kern="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11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605AB2D5-FEEA-3F4C-3694-5AD07C8F2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59" y="1309036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642685"/>
          </a:xfrm>
          <a:custGeom>
            <a:avLst/>
            <a:gdLst>
              <a:gd name="connsiteX0" fmla="*/ 0 w 5301079"/>
              <a:gd name="connsiteY0" fmla="*/ 440456 h 2642685"/>
              <a:gd name="connsiteX1" fmla="*/ 440456 w 5301079"/>
              <a:gd name="connsiteY1" fmla="*/ 0 h 2642685"/>
              <a:gd name="connsiteX2" fmla="*/ 939303 w 5301079"/>
              <a:gd name="connsiteY2" fmla="*/ 0 h 2642685"/>
              <a:gd name="connsiteX3" fmla="*/ 1438151 w 5301079"/>
              <a:gd name="connsiteY3" fmla="*/ 0 h 2642685"/>
              <a:gd name="connsiteX4" fmla="*/ 1981200 w 5301079"/>
              <a:gd name="connsiteY4" fmla="*/ 0 h 2642685"/>
              <a:gd name="connsiteX5" fmla="*/ 2656854 w 5301079"/>
              <a:gd name="connsiteY5" fmla="*/ 0 h 2642685"/>
              <a:gd name="connsiteX6" fmla="*/ 3288306 w 5301079"/>
              <a:gd name="connsiteY6" fmla="*/ 0 h 2642685"/>
              <a:gd name="connsiteX7" fmla="*/ 3919759 w 5301079"/>
              <a:gd name="connsiteY7" fmla="*/ 0 h 2642685"/>
              <a:gd name="connsiteX8" fmla="*/ 4860623 w 5301079"/>
              <a:gd name="connsiteY8" fmla="*/ 0 h 2642685"/>
              <a:gd name="connsiteX9" fmla="*/ 5301079 w 5301079"/>
              <a:gd name="connsiteY9" fmla="*/ 440456 h 2642685"/>
              <a:gd name="connsiteX10" fmla="*/ 5301079 w 5301079"/>
              <a:gd name="connsiteY10" fmla="*/ 1027714 h 2642685"/>
              <a:gd name="connsiteX11" fmla="*/ 5301079 w 5301079"/>
              <a:gd name="connsiteY11" fmla="*/ 1650207 h 2642685"/>
              <a:gd name="connsiteX12" fmla="*/ 5301079 w 5301079"/>
              <a:gd name="connsiteY12" fmla="*/ 2202229 h 2642685"/>
              <a:gd name="connsiteX13" fmla="*/ 4860623 w 5301079"/>
              <a:gd name="connsiteY13" fmla="*/ 2642685 h 2642685"/>
              <a:gd name="connsiteX14" fmla="*/ 4273372 w 5301079"/>
              <a:gd name="connsiteY14" fmla="*/ 2642685 h 2642685"/>
              <a:gd name="connsiteX15" fmla="*/ 3597718 w 5301079"/>
              <a:gd name="connsiteY15" fmla="*/ 2642685 h 2642685"/>
              <a:gd name="connsiteX16" fmla="*/ 3098871 w 5301079"/>
              <a:gd name="connsiteY16" fmla="*/ 2642685 h 2642685"/>
              <a:gd name="connsiteX17" fmla="*/ 2511620 w 5301079"/>
              <a:gd name="connsiteY17" fmla="*/ 2642685 h 2642685"/>
              <a:gd name="connsiteX18" fmla="*/ 1924369 w 5301079"/>
              <a:gd name="connsiteY18" fmla="*/ 2642685 h 2642685"/>
              <a:gd name="connsiteX19" fmla="*/ 1337118 w 5301079"/>
              <a:gd name="connsiteY19" fmla="*/ 2642685 h 2642685"/>
              <a:gd name="connsiteX20" fmla="*/ 440456 w 5301079"/>
              <a:gd name="connsiteY20" fmla="*/ 2642685 h 2642685"/>
              <a:gd name="connsiteX21" fmla="*/ 0 w 5301079"/>
              <a:gd name="connsiteY21" fmla="*/ 2202229 h 2642685"/>
              <a:gd name="connsiteX22" fmla="*/ 0 w 5301079"/>
              <a:gd name="connsiteY22" fmla="*/ 1667825 h 2642685"/>
              <a:gd name="connsiteX23" fmla="*/ 0 w 5301079"/>
              <a:gd name="connsiteY23" fmla="*/ 1062949 h 2642685"/>
              <a:gd name="connsiteX24" fmla="*/ 0 w 5301079"/>
              <a:gd name="connsiteY24" fmla="*/ 440456 h 264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642685" fill="none" extrusionOk="0">
                <a:moveTo>
                  <a:pt x="0" y="440456"/>
                </a:moveTo>
                <a:cubicBezTo>
                  <a:pt x="-5467" y="204381"/>
                  <a:pt x="223079" y="18841"/>
                  <a:pt x="440456" y="0"/>
                </a:cubicBezTo>
                <a:cubicBezTo>
                  <a:pt x="608997" y="16898"/>
                  <a:pt x="706754" y="-17160"/>
                  <a:pt x="939303" y="0"/>
                </a:cubicBezTo>
                <a:cubicBezTo>
                  <a:pt x="1171852" y="17160"/>
                  <a:pt x="1276847" y="21681"/>
                  <a:pt x="1438151" y="0"/>
                </a:cubicBezTo>
                <a:cubicBezTo>
                  <a:pt x="1599455" y="-21681"/>
                  <a:pt x="1721357" y="-23342"/>
                  <a:pt x="1981200" y="0"/>
                </a:cubicBezTo>
                <a:cubicBezTo>
                  <a:pt x="2241043" y="23342"/>
                  <a:pt x="2506189" y="2212"/>
                  <a:pt x="2656854" y="0"/>
                </a:cubicBezTo>
                <a:cubicBezTo>
                  <a:pt x="2807519" y="-2212"/>
                  <a:pt x="3026865" y="-23815"/>
                  <a:pt x="3288306" y="0"/>
                </a:cubicBezTo>
                <a:cubicBezTo>
                  <a:pt x="3549747" y="23815"/>
                  <a:pt x="3714096" y="31062"/>
                  <a:pt x="3919759" y="0"/>
                </a:cubicBezTo>
                <a:cubicBezTo>
                  <a:pt x="4125422" y="-31062"/>
                  <a:pt x="4512047" y="-9132"/>
                  <a:pt x="4860623" y="0"/>
                </a:cubicBezTo>
                <a:cubicBezTo>
                  <a:pt x="5061789" y="-43582"/>
                  <a:pt x="5290195" y="226496"/>
                  <a:pt x="5301079" y="440456"/>
                </a:cubicBezTo>
                <a:cubicBezTo>
                  <a:pt x="5313466" y="597828"/>
                  <a:pt x="5303008" y="904371"/>
                  <a:pt x="5301079" y="1027714"/>
                </a:cubicBezTo>
                <a:cubicBezTo>
                  <a:pt x="5299150" y="1151057"/>
                  <a:pt x="5319076" y="1396203"/>
                  <a:pt x="5301079" y="1650207"/>
                </a:cubicBezTo>
                <a:cubicBezTo>
                  <a:pt x="5283082" y="1904211"/>
                  <a:pt x="5310341" y="1984786"/>
                  <a:pt x="5301079" y="2202229"/>
                </a:cubicBezTo>
                <a:cubicBezTo>
                  <a:pt x="5273656" y="2407007"/>
                  <a:pt x="5108167" y="2634290"/>
                  <a:pt x="4860623" y="2642685"/>
                </a:cubicBezTo>
                <a:cubicBezTo>
                  <a:pt x="4605601" y="2669321"/>
                  <a:pt x="4553190" y="2632576"/>
                  <a:pt x="4273372" y="2642685"/>
                </a:cubicBezTo>
                <a:cubicBezTo>
                  <a:pt x="3993554" y="2652794"/>
                  <a:pt x="3743092" y="2614042"/>
                  <a:pt x="3597718" y="2642685"/>
                </a:cubicBezTo>
                <a:cubicBezTo>
                  <a:pt x="3452344" y="2671328"/>
                  <a:pt x="3347967" y="2623512"/>
                  <a:pt x="3098871" y="2642685"/>
                </a:cubicBezTo>
                <a:cubicBezTo>
                  <a:pt x="2849775" y="2661858"/>
                  <a:pt x="2747713" y="2669870"/>
                  <a:pt x="2511620" y="2642685"/>
                </a:cubicBezTo>
                <a:cubicBezTo>
                  <a:pt x="2275527" y="2615500"/>
                  <a:pt x="2176636" y="2627185"/>
                  <a:pt x="1924369" y="2642685"/>
                </a:cubicBezTo>
                <a:cubicBezTo>
                  <a:pt x="1672102" y="2658185"/>
                  <a:pt x="1489427" y="2643529"/>
                  <a:pt x="1337118" y="2642685"/>
                </a:cubicBezTo>
                <a:cubicBezTo>
                  <a:pt x="1184809" y="2641841"/>
                  <a:pt x="884961" y="2659039"/>
                  <a:pt x="440456" y="2642685"/>
                </a:cubicBezTo>
                <a:cubicBezTo>
                  <a:pt x="201174" y="2688250"/>
                  <a:pt x="-7664" y="2459661"/>
                  <a:pt x="0" y="2202229"/>
                </a:cubicBezTo>
                <a:cubicBezTo>
                  <a:pt x="16779" y="1957543"/>
                  <a:pt x="-26521" y="1793795"/>
                  <a:pt x="0" y="1667825"/>
                </a:cubicBezTo>
                <a:cubicBezTo>
                  <a:pt x="26521" y="1541855"/>
                  <a:pt x="-10751" y="1226272"/>
                  <a:pt x="0" y="1062949"/>
                </a:cubicBezTo>
                <a:cubicBezTo>
                  <a:pt x="10751" y="899626"/>
                  <a:pt x="27647" y="716756"/>
                  <a:pt x="0" y="440456"/>
                </a:cubicBezTo>
                <a:close/>
              </a:path>
              <a:path w="5301079" h="2642685" stroke="0" extrusionOk="0">
                <a:moveTo>
                  <a:pt x="0" y="440456"/>
                </a:moveTo>
                <a:cubicBezTo>
                  <a:pt x="-7103" y="157186"/>
                  <a:pt x="216338" y="-8037"/>
                  <a:pt x="440456" y="0"/>
                </a:cubicBezTo>
                <a:cubicBezTo>
                  <a:pt x="740855" y="27359"/>
                  <a:pt x="904331" y="1229"/>
                  <a:pt x="1116110" y="0"/>
                </a:cubicBezTo>
                <a:cubicBezTo>
                  <a:pt x="1327889" y="-1229"/>
                  <a:pt x="1459070" y="3172"/>
                  <a:pt x="1703361" y="0"/>
                </a:cubicBezTo>
                <a:cubicBezTo>
                  <a:pt x="1947652" y="-3172"/>
                  <a:pt x="2186302" y="-17156"/>
                  <a:pt x="2423217" y="0"/>
                </a:cubicBezTo>
                <a:cubicBezTo>
                  <a:pt x="2660132" y="17156"/>
                  <a:pt x="2914974" y="-31648"/>
                  <a:pt x="3098871" y="0"/>
                </a:cubicBezTo>
                <a:cubicBezTo>
                  <a:pt x="3282768" y="31648"/>
                  <a:pt x="3554967" y="-19437"/>
                  <a:pt x="3730323" y="0"/>
                </a:cubicBezTo>
                <a:cubicBezTo>
                  <a:pt x="3905679" y="19437"/>
                  <a:pt x="4018883" y="-12439"/>
                  <a:pt x="4229171" y="0"/>
                </a:cubicBezTo>
                <a:cubicBezTo>
                  <a:pt x="4439459" y="12439"/>
                  <a:pt x="4683919" y="27659"/>
                  <a:pt x="4860623" y="0"/>
                </a:cubicBezTo>
                <a:cubicBezTo>
                  <a:pt x="5129299" y="1889"/>
                  <a:pt x="5283284" y="183747"/>
                  <a:pt x="5301079" y="440456"/>
                </a:cubicBezTo>
                <a:cubicBezTo>
                  <a:pt x="5276633" y="562133"/>
                  <a:pt x="5322433" y="884755"/>
                  <a:pt x="5301079" y="1027714"/>
                </a:cubicBezTo>
                <a:cubicBezTo>
                  <a:pt x="5279725" y="1170673"/>
                  <a:pt x="5312318" y="1374843"/>
                  <a:pt x="5301079" y="1579736"/>
                </a:cubicBezTo>
                <a:cubicBezTo>
                  <a:pt x="5289840" y="1784629"/>
                  <a:pt x="5328404" y="2076296"/>
                  <a:pt x="5301079" y="2202229"/>
                </a:cubicBezTo>
                <a:cubicBezTo>
                  <a:pt x="5318633" y="2439180"/>
                  <a:pt x="5060999" y="2627186"/>
                  <a:pt x="4860623" y="2642685"/>
                </a:cubicBezTo>
                <a:cubicBezTo>
                  <a:pt x="4706736" y="2624782"/>
                  <a:pt x="4392660" y="2631606"/>
                  <a:pt x="4184969" y="2642685"/>
                </a:cubicBezTo>
                <a:cubicBezTo>
                  <a:pt x="3977278" y="2653764"/>
                  <a:pt x="3697191" y="2631465"/>
                  <a:pt x="3509315" y="2642685"/>
                </a:cubicBezTo>
                <a:cubicBezTo>
                  <a:pt x="3321439" y="2653905"/>
                  <a:pt x="3044151" y="2650942"/>
                  <a:pt x="2833661" y="2642685"/>
                </a:cubicBezTo>
                <a:cubicBezTo>
                  <a:pt x="2623171" y="2634428"/>
                  <a:pt x="2497717" y="2669552"/>
                  <a:pt x="2290612" y="2642685"/>
                </a:cubicBezTo>
                <a:cubicBezTo>
                  <a:pt x="2083507" y="2615818"/>
                  <a:pt x="1950947" y="2616401"/>
                  <a:pt x="1703361" y="2642685"/>
                </a:cubicBezTo>
                <a:cubicBezTo>
                  <a:pt x="1455775" y="2668969"/>
                  <a:pt x="1348916" y="2621609"/>
                  <a:pt x="1027707" y="2642685"/>
                </a:cubicBezTo>
                <a:cubicBezTo>
                  <a:pt x="706498" y="2663761"/>
                  <a:pt x="644506" y="2643079"/>
                  <a:pt x="440456" y="2642685"/>
                </a:cubicBezTo>
                <a:cubicBezTo>
                  <a:pt x="203810" y="2647707"/>
                  <a:pt x="20309" y="2479647"/>
                  <a:pt x="0" y="2202229"/>
                </a:cubicBezTo>
                <a:cubicBezTo>
                  <a:pt x="5972" y="2027068"/>
                  <a:pt x="-20258" y="1891195"/>
                  <a:pt x="0" y="1650207"/>
                </a:cubicBezTo>
                <a:cubicBezTo>
                  <a:pt x="20258" y="1409219"/>
                  <a:pt x="-3096" y="1291704"/>
                  <a:pt x="0" y="1062949"/>
                </a:cubicBezTo>
                <a:cubicBezTo>
                  <a:pt x="3096" y="834194"/>
                  <a:pt x="8645" y="688139"/>
                  <a:pt x="0" y="44045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Không đồng tình, vì dù chúng ta cần phải lao động không kể giàu nghèo.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55739-D284-4887-64D2-79DFC1474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9" y="2695074"/>
            <a:ext cx="5922883" cy="213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5C9A359-134B-2B34-0ACD-B8DCF75C96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57662"/>
            <a:ext cx="1114927" cy="11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62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2642685"/>
          </a:xfrm>
          <a:custGeom>
            <a:avLst/>
            <a:gdLst>
              <a:gd name="connsiteX0" fmla="*/ 0 w 5301079"/>
              <a:gd name="connsiteY0" fmla="*/ 440456 h 2642685"/>
              <a:gd name="connsiteX1" fmla="*/ 440456 w 5301079"/>
              <a:gd name="connsiteY1" fmla="*/ 0 h 2642685"/>
              <a:gd name="connsiteX2" fmla="*/ 939303 w 5301079"/>
              <a:gd name="connsiteY2" fmla="*/ 0 h 2642685"/>
              <a:gd name="connsiteX3" fmla="*/ 1438151 w 5301079"/>
              <a:gd name="connsiteY3" fmla="*/ 0 h 2642685"/>
              <a:gd name="connsiteX4" fmla="*/ 1981200 w 5301079"/>
              <a:gd name="connsiteY4" fmla="*/ 0 h 2642685"/>
              <a:gd name="connsiteX5" fmla="*/ 2656854 w 5301079"/>
              <a:gd name="connsiteY5" fmla="*/ 0 h 2642685"/>
              <a:gd name="connsiteX6" fmla="*/ 3288306 w 5301079"/>
              <a:gd name="connsiteY6" fmla="*/ 0 h 2642685"/>
              <a:gd name="connsiteX7" fmla="*/ 3919759 w 5301079"/>
              <a:gd name="connsiteY7" fmla="*/ 0 h 2642685"/>
              <a:gd name="connsiteX8" fmla="*/ 4860623 w 5301079"/>
              <a:gd name="connsiteY8" fmla="*/ 0 h 2642685"/>
              <a:gd name="connsiteX9" fmla="*/ 5301079 w 5301079"/>
              <a:gd name="connsiteY9" fmla="*/ 440456 h 2642685"/>
              <a:gd name="connsiteX10" fmla="*/ 5301079 w 5301079"/>
              <a:gd name="connsiteY10" fmla="*/ 1027714 h 2642685"/>
              <a:gd name="connsiteX11" fmla="*/ 5301079 w 5301079"/>
              <a:gd name="connsiteY11" fmla="*/ 1650207 h 2642685"/>
              <a:gd name="connsiteX12" fmla="*/ 5301079 w 5301079"/>
              <a:gd name="connsiteY12" fmla="*/ 2202229 h 2642685"/>
              <a:gd name="connsiteX13" fmla="*/ 4860623 w 5301079"/>
              <a:gd name="connsiteY13" fmla="*/ 2642685 h 2642685"/>
              <a:gd name="connsiteX14" fmla="*/ 4273372 w 5301079"/>
              <a:gd name="connsiteY14" fmla="*/ 2642685 h 2642685"/>
              <a:gd name="connsiteX15" fmla="*/ 3597718 w 5301079"/>
              <a:gd name="connsiteY15" fmla="*/ 2642685 h 2642685"/>
              <a:gd name="connsiteX16" fmla="*/ 3098871 w 5301079"/>
              <a:gd name="connsiteY16" fmla="*/ 2642685 h 2642685"/>
              <a:gd name="connsiteX17" fmla="*/ 2511620 w 5301079"/>
              <a:gd name="connsiteY17" fmla="*/ 2642685 h 2642685"/>
              <a:gd name="connsiteX18" fmla="*/ 1924369 w 5301079"/>
              <a:gd name="connsiteY18" fmla="*/ 2642685 h 2642685"/>
              <a:gd name="connsiteX19" fmla="*/ 1337118 w 5301079"/>
              <a:gd name="connsiteY19" fmla="*/ 2642685 h 2642685"/>
              <a:gd name="connsiteX20" fmla="*/ 440456 w 5301079"/>
              <a:gd name="connsiteY20" fmla="*/ 2642685 h 2642685"/>
              <a:gd name="connsiteX21" fmla="*/ 0 w 5301079"/>
              <a:gd name="connsiteY21" fmla="*/ 2202229 h 2642685"/>
              <a:gd name="connsiteX22" fmla="*/ 0 w 5301079"/>
              <a:gd name="connsiteY22" fmla="*/ 1667825 h 2642685"/>
              <a:gd name="connsiteX23" fmla="*/ 0 w 5301079"/>
              <a:gd name="connsiteY23" fmla="*/ 1062949 h 2642685"/>
              <a:gd name="connsiteX24" fmla="*/ 0 w 5301079"/>
              <a:gd name="connsiteY24" fmla="*/ 440456 h 264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642685" fill="none" extrusionOk="0">
                <a:moveTo>
                  <a:pt x="0" y="440456"/>
                </a:moveTo>
                <a:cubicBezTo>
                  <a:pt x="-5467" y="204381"/>
                  <a:pt x="223079" y="18841"/>
                  <a:pt x="440456" y="0"/>
                </a:cubicBezTo>
                <a:cubicBezTo>
                  <a:pt x="608997" y="16898"/>
                  <a:pt x="706754" y="-17160"/>
                  <a:pt x="939303" y="0"/>
                </a:cubicBezTo>
                <a:cubicBezTo>
                  <a:pt x="1171852" y="17160"/>
                  <a:pt x="1276847" y="21681"/>
                  <a:pt x="1438151" y="0"/>
                </a:cubicBezTo>
                <a:cubicBezTo>
                  <a:pt x="1599455" y="-21681"/>
                  <a:pt x="1721357" y="-23342"/>
                  <a:pt x="1981200" y="0"/>
                </a:cubicBezTo>
                <a:cubicBezTo>
                  <a:pt x="2241043" y="23342"/>
                  <a:pt x="2506189" y="2212"/>
                  <a:pt x="2656854" y="0"/>
                </a:cubicBezTo>
                <a:cubicBezTo>
                  <a:pt x="2807519" y="-2212"/>
                  <a:pt x="3026865" y="-23815"/>
                  <a:pt x="3288306" y="0"/>
                </a:cubicBezTo>
                <a:cubicBezTo>
                  <a:pt x="3549747" y="23815"/>
                  <a:pt x="3714096" y="31062"/>
                  <a:pt x="3919759" y="0"/>
                </a:cubicBezTo>
                <a:cubicBezTo>
                  <a:pt x="4125422" y="-31062"/>
                  <a:pt x="4512047" y="-9132"/>
                  <a:pt x="4860623" y="0"/>
                </a:cubicBezTo>
                <a:cubicBezTo>
                  <a:pt x="5061789" y="-43582"/>
                  <a:pt x="5290195" y="226496"/>
                  <a:pt x="5301079" y="440456"/>
                </a:cubicBezTo>
                <a:cubicBezTo>
                  <a:pt x="5313466" y="597828"/>
                  <a:pt x="5303008" y="904371"/>
                  <a:pt x="5301079" y="1027714"/>
                </a:cubicBezTo>
                <a:cubicBezTo>
                  <a:pt x="5299150" y="1151057"/>
                  <a:pt x="5319076" y="1396203"/>
                  <a:pt x="5301079" y="1650207"/>
                </a:cubicBezTo>
                <a:cubicBezTo>
                  <a:pt x="5283082" y="1904211"/>
                  <a:pt x="5310341" y="1984786"/>
                  <a:pt x="5301079" y="2202229"/>
                </a:cubicBezTo>
                <a:cubicBezTo>
                  <a:pt x="5273656" y="2407007"/>
                  <a:pt x="5108167" y="2634290"/>
                  <a:pt x="4860623" y="2642685"/>
                </a:cubicBezTo>
                <a:cubicBezTo>
                  <a:pt x="4605601" y="2669321"/>
                  <a:pt x="4553190" y="2632576"/>
                  <a:pt x="4273372" y="2642685"/>
                </a:cubicBezTo>
                <a:cubicBezTo>
                  <a:pt x="3993554" y="2652794"/>
                  <a:pt x="3743092" y="2614042"/>
                  <a:pt x="3597718" y="2642685"/>
                </a:cubicBezTo>
                <a:cubicBezTo>
                  <a:pt x="3452344" y="2671328"/>
                  <a:pt x="3347967" y="2623512"/>
                  <a:pt x="3098871" y="2642685"/>
                </a:cubicBezTo>
                <a:cubicBezTo>
                  <a:pt x="2849775" y="2661858"/>
                  <a:pt x="2747713" y="2669870"/>
                  <a:pt x="2511620" y="2642685"/>
                </a:cubicBezTo>
                <a:cubicBezTo>
                  <a:pt x="2275527" y="2615500"/>
                  <a:pt x="2176636" y="2627185"/>
                  <a:pt x="1924369" y="2642685"/>
                </a:cubicBezTo>
                <a:cubicBezTo>
                  <a:pt x="1672102" y="2658185"/>
                  <a:pt x="1489427" y="2643529"/>
                  <a:pt x="1337118" y="2642685"/>
                </a:cubicBezTo>
                <a:cubicBezTo>
                  <a:pt x="1184809" y="2641841"/>
                  <a:pt x="884961" y="2659039"/>
                  <a:pt x="440456" y="2642685"/>
                </a:cubicBezTo>
                <a:cubicBezTo>
                  <a:pt x="201174" y="2688250"/>
                  <a:pt x="-7664" y="2459661"/>
                  <a:pt x="0" y="2202229"/>
                </a:cubicBezTo>
                <a:cubicBezTo>
                  <a:pt x="16779" y="1957543"/>
                  <a:pt x="-26521" y="1793795"/>
                  <a:pt x="0" y="1667825"/>
                </a:cubicBezTo>
                <a:cubicBezTo>
                  <a:pt x="26521" y="1541855"/>
                  <a:pt x="-10751" y="1226272"/>
                  <a:pt x="0" y="1062949"/>
                </a:cubicBezTo>
                <a:cubicBezTo>
                  <a:pt x="10751" y="899626"/>
                  <a:pt x="27647" y="716756"/>
                  <a:pt x="0" y="440456"/>
                </a:cubicBezTo>
                <a:close/>
              </a:path>
              <a:path w="5301079" h="2642685" stroke="0" extrusionOk="0">
                <a:moveTo>
                  <a:pt x="0" y="440456"/>
                </a:moveTo>
                <a:cubicBezTo>
                  <a:pt x="-7103" y="157186"/>
                  <a:pt x="216338" y="-8037"/>
                  <a:pt x="440456" y="0"/>
                </a:cubicBezTo>
                <a:cubicBezTo>
                  <a:pt x="740855" y="27359"/>
                  <a:pt x="904331" y="1229"/>
                  <a:pt x="1116110" y="0"/>
                </a:cubicBezTo>
                <a:cubicBezTo>
                  <a:pt x="1327889" y="-1229"/>
                  <a:pt x="1459070" y="3172"/>
                  <a:pt x="1703361" y="0"/>
                </a:cubicBezTo>
                <a:cubicBezTo>
                  <a:pt x="1947652" y="-3172"/>
                  <a:pt x="2186302" y="-17156"/>
                  <a:pt x="2423217" y="0"/>
                </a:cubicBezTo>
                <a:cubicBezTo>
                  <a:pt x="2660132" y="17156"/>
                  <a:pt x="2914974" y="-31648"/>
                  <a:pt x="3098871" y="0"/>
                </a:cubicBezTo>
                <a:cubicBezTo>
                  <a:pt x="3282768" y="31648"/>
                  <a:pt x="3554967" y="-19437"/>
                  <a:pt x="3730323" y="0"/>
                </a:cubicBezTo>
                <a:cubicBezTo>
                  <a:pt x="3905679" y="19437"/>
                  <a:pt x="4018883" y="-12439"/>
                  <a:pt x="4229171" y="0"/>
                </a:cubicBezTo>
                <a:cubicBezTo>
                  <a:pt x="4439459" y="12439"/>
                  <a:pt x="4683919" y="27659"/>
                  <a:pt x="4860623" y="0"/>
                </a:cubicBezTo>
                <a:cubicBezTo>
                  <a:pt x="5129299" y="1889"/>
                  <a:pt x="5283284" y="183747"/>
                  <a:pt x="5301079" y="440456"/>
                </a:cubicBezTo>
                <a:cubicBezTo>
                  <a:pt x="5276633" y="562133"/>
                  <a:pt x="5322433" y="884755"/>
                  <a:pt x="5301079" y="1027714"/>
                </a:cubicBezTo>
                <a:cubicBezTo>
                  <a:pt x="5279725" y="1170673"/>
                  <a:pt x="5312318" y="1374843"/>
                  <a:pt x="5301079" y="1579736"/>
                </a:cubicBezTo>
                <a:cubicBezTo>
                  <a:pt x="5289840" y="1784629"/>
                  <a:pt x="5328404" y="2076296"/>
                  <a:pt x="5301079" y="2202229"/>
                </a:cubicBezTo>
                <a:cubicBezTo>
                  <a:pt x="5318633" y="2439180"/>
                  <a:pt x="5060999" y="2627186"/>
                  <a:pt x="4860623" y="2642685"/>
                </a:cubicBezTo>
                <a:cubicBezTo>
                  <a:pt x="4706736" y="2624782"/>
                  <a:pt x="4392660" y="2631606"/>
                  <a:pt x="4184969" y="2642685"/>
                </a:cubicBezTo>
                <a:cubicBezTo>
                  <a:pt x="3977278" y="2653764"/>
                  <a:pt x="3697191" y="2631465"/>
                  <a:pt x="3509315" y="2642685"/>
                </a:cubicBezTo>
                <a:cubicBezTo>
                  <a:pt x="3321439" y="2653905"/>
                  <a:pt x="3044151" y="2650942"/>
                  <a:pt x="2833661" y="2642685"/>
                </a:cubicBezTo>
                <a:cubicBezTo>
                  <a:pt x="2623171" y="2634428"/>
                  <a:pt x="2497717" y="2669552"/>
                  <a:pt x="2290612" y="2642685"/>
                </a:cubicBezTo>
                <a:cubicBezTo>
                  <a:pt x="2083507" y="2615818"/>
                  <a:pt x="1950947" y="2616401"/>
                  <a:pt x="1703361" y="2642685"/>
                </a:cubicBezTo>
                <a:cubicBezTo>
                  <a:pt x="1455775" y="2668969"/>
                  <a:pt x="1348916" y="2621609"/>
                  <a:pt x="1027707" y="2642685"/>
                </a:cubicBezTo>
                <a:cubicBezTo>
                  <a:pt x="706498" y="2663761"/>
                  <a:pt x="644506" y="2643079"/>
                  <a:pt x="440456" y="2642685"/>
                </a:cubicBezTo>
                <a:cubicBezTo>
                  <a:pt x="203810" y="2647707"/>
                  <a:pt x="20309" y="2479647"/>
                  <a:pt x="0" y="2202229"/>
                </a:cubicBezTo>
                <a:cubicBezTo>
                  <a:pt x="5972" y="2027068"/>
                  <a:pt x="-20258" y="1891195"/>
                  <a:pt x="0" y="1650207"/>
                </a:cubicBezTo>
                <a:cubicBezTo>
                  <a:pt x="20258" y="1409219"/>
                  <a:pt x="-3096" y="1291704"/>
                  <a:pt x="0" y="1062949"/>
                </a:cubicBezTo>
                <a:cubicBezTo>
                  <a:pt x="3096" y="834194"/>
                  <a:pt x="8645" y="688139"/>
                  <a:pt x="0" y="440456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lao động đem đến cho con người nhiều niềm vui.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2D4C1-3F36-8E15-54BB-05F942053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7" y="2656573"/>
            <a:ext cx="5919980" cy="2199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2FAA827-422B-9F62-2B6F-FF76F9175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6" y="1694046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98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7024231" y="2021305"/>
            <a:ext cx="5301079" cy="3253339"/>
          </a:xfrm>
          <a:custGeom>
            <a:avLst/>
            <a:gdLst>
              <a:gd name="connsiteX0" fmla="*/ 0 w 5301079"/>
              <a:gd name="connsiteY0" fmla="*/ 542234 h 3253339"/>
              <a:gd name="connsiteX1" fmla="*/ 542234 w 5301079"/>
              <a:gd name="connsiteY1" fmla="*/ 0 h 3253339"/>
              <a:gd name="connsiteX2" fmla="*/ 1228939 w 5301079"/>
              <a:gd name="connsiteY2" fmla="*/ 0 h 3253339"/>
              <a:gd name="connsiteX3" fmla="*/ 1873478 w 5301079"/>
              <a:gd name="connsiteY3" fmla="*/ 0 h 3253339"/>
              <a:gd name="connsiteX4" fmla="*/ 2475851 w 5301079"/>
              <a:gd name="connsiteY4" fmla="*/ 0 h 3253339"/>
              <a:gd name="connsiteX5" fmla="*/ 3078224 w 5301079"/>
              <a:gd name="connsiteY5" fmla="*/ 0 h 3253339"/>
              <a:gd name="connsiteX6" fmla="*/ 3554099 w 5301079"/>
              <a:gd name="connsiteY6" fmla="*/ 0 h 3253339"/>
              <a:gd name="connsiteX7" fmla="*/ 4072140 w 5301079"/>
              <a:gd name="connsiteY7" fmla="*/ 0 h 3253339"/>
              <a:gd name="connsiteX8" fmla="*/ 4758845 w 5301079"/>
              <a:gd name="connsiteY8" fmla="*/ 0 h 3253339"/>
              <a:gd name="connsiteX9" fmla="*/ 5301079 w 5301079"/>
              <a:gd name="connsiteY9" fmla="*/ 542234 h 3253339"/>
              <a:gd name="connsiteX10" fmla="*/ 5301079 w 5301079"/>
              <a:gd name="connsiteY10" fmla="*/ 1127829 h 3253339"/>
              <a:gd name="connsiteX11" fmla="*/ 5301079 w 5301079"/>
              <a:gd name="connsiteY11" fmla="*/ 1626670 h 3253339"/>
              <a:gd name="connsiteX12" fmla="*/ 5301079 w 5301079"/>
              <a:gd name="connsiteY12" fmla="*/ 2190576 h 3253339"/>
              <a:gd name="connsiteX13" fmla="*/ 5301079 w 5301079"/>
              <a:gd name="connsiteY13" fmla="*/ 2711105 h 3253339"/>
              <a:gd name="connsiteX14" fmla="*/ 4758845 w 5301079"/>
              <a:gd name="connsiteY14" fmla="*/ 3253339 h 3253339"/>
              <a:gd name="connsiteX15" fmla="*/ 4072140 w 5301079"/>
              <a:gd name="connsiteY15" fmla="*/ 3253339 h 3253339"/>
              <a:gd name="connsiteX16" fmla="*/ 3511933 w 5301079"/>
              <a:gd name="connsiteY16" fmla="*/ 3253339 h 3253339"/>
              <a:gd name="connsiteX17" fmla="*/ 2951726 w 5301079"/>
              <a:gd name="connsiteY17" fmla="*/ 3253339 h 3253339"/>
              <a:gd name="connsiteX18" fmla="*/ 2307187 w 5301079"/>
              <a:gd name="connsiteY18" fmla="*/ 3253339 h 3253339"/>
              <a:gd name="connsiteX19" fmla="*/ 1831312 w 5301079"/>
              <a:gd name="connsiteY19" fmla="*/ 3253339 h 3253339"/>
              <a:gd name="connsiteX20" fmla="*/ 1144607 w 5301079"/>
              <a:gd name="connsiteY20" fmla="*/ 3253339 h 3253339"/>
              <a:gd name="connsiteX21" fmla="*/ 542234 w 5301079"/>
              <a:gd name="connsiteY21" fmla="*/ 3253339 h 3253339"/>
              <a:gd name="connsiteX22" fmla="*/ 0 w 5301079"/>
              <a:gd name="connsiteY22" fmla="*/ 2711105 h 3253339"/>
              <a:gd name="connsiteX23" fmla="*/ 0 w 5301079"/>
              <a:gd name="connsiteY23" fmla="*/ 2212265 h 3253339"/>
              <a:gd name="connsiteX24" fmla="*/ 0 w 5301079"/>
              <a:gd name="connsiteY24" fmla="*/ 1713424 h 3253339"/>
              <a:gd name="connsiteX25" fmla="*/ 0 w 5301079"/>
              <a:gd name="connsiteY25" fmla="*/ 1149518 h 3253339"/>
              <a:gd name="connsiteX26" fmla="*/ 0 w 5301079"/>
              <a:gd name="connsiteY26" fmla="*/ 542234 h 32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01079" h="3253339" fill="none" extrusionOk="0">
                <a:moveTo>
                  <a:pt x="0" y="542234"/>
                </a:moveTo>
                <a:cubicBezTo>
                  <a:pt x="2684" y="233854"/>
                  <a:pt x="246250" y="-7955"/>
                  <a:pt x="542234" y="0"/>
                </a:cubicBezTo>
                <a:cubicBezTo>
                  <a:pt x="779935" y="31807"/>
                  <a:pt x="1020209" y="26948"/>
                  <a:pt x="1228939" y="0"/>
                </a:cubicBezTo>
                <a:cubicBezTo>
                  <a:pt x="1437670" y="-26948"/>
                  <a:pt x="1739034" y="-244"/>
                  <a:pt x="1873478" y="0"/>
                </a:cubicBezTo>
                <a:cubicBezTo>
                  <a:pt x="2007922" y="244"/>
                  <a:pt x="2261744" y="6959"/>
                  <a:pt x="2475851" y="0"/>
                </a:cubicBezTo>
                <a:cubicBezTo>
                  <a:pt x="2689958" y="-6959"/>
                  <a:pt x="2794807" y="-1742"/>
                  <a:pt x="3078224" y="0"/>
                </a:cubicBezTo>
                <a:cubicBezTo>
                  <a:pt x="3361641" y="1742"/>
                  <a:pt x="3431044" y="9775"/>
                  <a:pt x="3554099" y="0"/>
                </a:cubicBezTo>
                <a:cubicBezTo>
                  <a:pt x="3677154" y="-9775"/>
                  <a:pt x="3840840" y="20139"/>
                  <a:pt x="4072140" y="0"/>
                </a:cubicBezTo>
                <a:cubicBezTo>
                  <a:pt x="4303440" y="-20139"/>
                  <a:pt x="4589787" y="11773"/>
                  <a:pt x="4758845" y="0"/>
                </a:cubicBezTo>
                <a:cubicBezTo>
                  <a:pt x="5097154" y="-49011"/>
                  <a:pt x="5368470" y="240993"/>
                  <a:pt x="5301079" y="542234"/>
                </a:cubicBezTo>
                <a:cubicBezTo>
                  <a:pt x="5312339" y="756979"/>
                  <a:pt x="5319731" y="957106"/>
                  <a:pt x="5301079" y="1127829"/>
                </a:cubicBezTo>
                <a:cubicBezTo>
                  <a:pt x="5282427" y="1298553"/>
                  <a:pt x="5277427" y="1485901"/>
                  <a:pt x="5301079" y="1626670"/>
                </a:cubicBezTo>
                <a:cubicBezTo>
                  <a:pt x="5324731" y="1767439"/>
                  <a:pt x="5315633" y="1911327"/>
                  <a:pt x="5301079" y="2190576"/>
                </a:cubicBezTo>
                <a:cubicBezTo>
                  <a:pt x="5286525" y="2469825"/>
                  <a:pt x="5283452" y="2571958"/>
                  <a:pt x="5301079" y="2711105"/>
                </a:cubicBezTo>
                <a:cubicBezTo>
                  <a:pt x="5263885" y="3005234"/>
                  <a:pt x="5093462" y="3203941"/>
                  <a:pt x="4758845" y="3253339"/>
                </a:cubicBezTo>
                <a:cubicBezTo>
                  <a:pt x="4504648" y="3222091"/>
                  <a:pt x="4213985" y="3257885"/>
                  <a:pt x="4072140" y="3253339"/>
                </a:cubicBezTo>
                <a:cubicBezTo>
                  <a:pt x="3930296" y="3248793"/>
                  <a:pt x="3791554" y="3252181"/>
                  <a:pt x="3511933" y="3253339"/>
                </a:cubicBezTo>
                <a:cubicBezTo>
                  <a:pt x="3232312" y="3254497"/>
                  <a:pt x="3179501" y="3256297"/>
                  <a:pt x="2951726" y="3253339"/>
                </a:cubicBezTo>
                <a:cubicBezTo>
                  <a:pt x="2723951" y="3250381"/>
                  <a:pt x="2512769" y="3253406"/>
                  <a:pt x="2307187" y="3253339"/>
                </a:cubicBezTo>
                <a:cubicBezTo>
                  <a:pt x="2101605" y="3253272"/>
                  <a:pt x="1996806" y="3241276"/>
                  <a:pt x="1831312" y="3253339"/>
                </a:cubicBezTo>
                <a:cubicBezTo>
                  <a:pt x="1665818" y="3265402"/>
                  <a:pt x="1464716" y="3237942"/>
                  <a:pt x="1144607" y="3253339"/>
                </a:cubicBezTo>
                <a:cubicBezTo>
                  <a:pt x="824498" y="3268736"/>
                  <a:pt x="814944" y="3227653"/>
                  <a:pt x="542234" y="3253339"/>
                </a:cubicBezTo>
                <a:cubicBezTo>
                  <a:pt x="298703" y="3237245"/>
                  <a:pt x="29219" y="3029886"/>
                  <a:pt x="0" y="2711105"/>
                </a:cubicBezTo>
                <a:cubicBezTo>
                  <a:pt x="5124" y="2510410"/>
                  <a:pt x="-5574" y="2458564"/>
                  <a:pt x="0" y="2212265"/>
                </a:cubicBezTo>
                <a:cubicBezTo>
                  <a:pt x="5574" y="1965966"/>
                  <a:pt x="23293" y="1826068"/>
                  <a:pt x="0" y="1713424"/>
                </a:cubicBezTo>
                <a:cubicBezTo>
                  <a:pt x="-23293" y="1600780"/>
                  <a:pt x="-17471" y="1420660"/>
                  <a:pt x="0" y="1149518"/>
                </a:cubicBezTo>
                <a:cubicBezTo>
                  <a:pt x="17471" y="878376"/>
                  <a:pt x="-27639" y="762682"/>
                  <a:pt x="0" y="542234"/>
                </a:cubicBezTo>
                <a:close/>
              </a:path>
              <a:path w="5301079" h="3253339" stroke="0" extrusionOk="0">
                <a:moveTo>
                  <a:pt x="0" y="542234"/>
                </a:moveTo>
                <a:cubicBezTo>
                  <a:pt x="-12879" y="170220"/>
                  <a:pt x="262519" y="-8295"/>
                  <a:pt x="542234" y="0"/>
                </a:cubicBezTo>
                <a:cubicBezTo>
                  <a:pt x="837577" y="-31691"/>
                  <a:pt x="900057" y="-1095"/>
                  <a:pt x="1186773" y="0"/>
                </a:cubicBezTo>
                <a:cubicBezTo>
                  <a:pt x="1473489" y="1095"/>
                  <a:pt x="1476146" y="-12938"/>
                  <a:pt x="1746980" y="0"/>
                </a:cubicBezTo>
                <a:cubicBezTo>
                  <a:pt x="2017814" y="12938"/>
                  <a:pt x="2181074" y="-6164"/>
                  <a:pt x="2433685" y="0"/>
                </a:cubicBezTo>
                <a:cubicBezTo>
                  <a:pt x="2686297" y="6164"/>
                  <a:pt x="2808891" y="-25813"/>
                  <a:pt x="3078224" y="0"/>
                </a:cubicBezTo>
                <a:cubicBezTo>
                  <a:pt x="3347557" y="25813"/>
                  <a:pt x="3397625" y="-21021"/>
                  <a:pt x="3680597" y="0"/>
                </a:cubicBezTo>
                <a:cubicBezTo>
                  <a:pt x="3963569" y="21021"/>
                  <a:pt x="3989879" y="15123"/>
                  <a:pt x="4156472" y="0"/>
                </a:cubicBezTo>
                <a:cubicBezTo>
                  <a:pt x="4323065" y="-15123"/>
                  <a:pt x="4622979" y="18146"/>
                  <a:pt x="4758845" y="0"/>
                </a:cubicBezTo>
                <a:cubicBezTo>
                  <a:pt x="5098831" y="3011"/>
                  <a:pt x="5242506" y="198488"/>
                  <a:pt x="5301079" y="542234"/>
                </a:cubicBezTo>
                <a:cubicBezTo>
                  <a:pt x="5303633" y="661227"/>
                  <a:pt x="5312131" y="826065"/>
                  <a:pt x="5301079" y="1084452"/>
                </a:cubicBezTo>
                <a:cubicBezTo>
                  <a:pt x="5290027" y="1342839"/>
                  <a:pt x="5287578" y="1375829"/>
                  <a:pt x="5301079" y="1583292"/>
                </a:cubicBezTo>
                <a:cubicBezTo>
                  <a:pt x="5314580" y="1790755"/>
                  <a:pt x="5292260" y="1967318"/>
                  <a:pt x="5301079" y="2103821"/>
                </a:cubicBezTo>
                <a:cubicBezTo>
                  <a:pt x="5309898" y="2240324"/>
                  <a:pt x="5294053" y="2551325"/>
                  <a:pt x="5301079" y="2711105"/>
                </a:cubicBezTo>
                <a:cubicBezTo>
                  <a:pt x="5283228" y="3012384"/>
                  <a:pt x="5023125" y="3206511"/>
                  <a:pt x="4758845" y="3253339"/>
                </a:cubicBezTo>
                <a:cubicBezTo>
                  <a:pt x="4629089" y="3238708"/>
                  <a:pt x="4421983" y="3266750"/>
                  <a:pt x="4282970" y="3253339"/>
                </a:cubicBezTo>
                <a:cubicBezTo>
                  <a:pt x="4143957" y="3239928"/>
                  <a:pt x="3852178" y="3245773"/>
                  <a:pt x="3638431" y="3253339"/>
                </a:cubicBezTo>
                <a:cubicBezTo>
                  <a:pt x="3424684" y="3260905"/>
                  <a:pt x="3363495" y="3242549"/>
                  <a:pt x="3120390" y="3253339"/>
                </a:cubicBezTo>
                <a:cubicBezTo>
                  <a:pt x="2877285" y="3264129"/>
                  <a:pt x="2719639" y="3269508"/>
                  <a:pt x="2560184" y="3253339"/>
                </a:cubicBezTo>
                <a:cubicBezTo>
                  <a:pt x="2400729" y="3237170"/>
                  <a:pt x="2053136" y="3237695"/>
                  <a:pt x="1915644" y="3253339"/>
                </a:cubicBezTo>
                <a:cubicBezTo>
                  <a:pt x="1778152" y="3268983"/>
                  <a:pt x="1545913" y="3259528"/>
                  <a:pt x="1397604" y="3253339"/>
                </a:cubicBezTo>
                <a:cubicBezTo>
                  <a:pt x="1249295" y="3247150"/>
                  <a:pt x="714334" y="3246167"/>
                  <a:pt x="542234" y="3253339"/>
                </a:cubicBezTo>
                <a:cubicBezTo>
                  <a:pt x="273752" y="3262649"/>
                  <a:pt x="23174" y="3036462"/>
                  <a:pt x="0" y="2711105"/>
                </a:cubicBezTo>
                <a:cubicBezTo>
                  <a:pt x="18576" y="2496664"/>
                  <a:pt x="4576" y="2405580"/>
                  <a:pt x="0" y="2233953"/>
                </a:cubicBezTo>
                <a:cubicBezTo>
                  <a:pt x="-4576" y="2062326"/>
                  <a:pt x="19125" y="1916912"/>
                  <a:pt x="0" y="1756802"/>
                </a:cubicBezTo>
                <a:cubicBezTo>
                  <a:pt x="-19125" y="1596692"/>
                  <a:pt x="-14025" y="1462403"/>
                  <a:pt x="0" y="1192895"/>
                </a:cubicBezTo>
                <a:cubicBezTo>
                  <a:pt x="14025" y="923387"/>
                  <a:pt x="-23319" y="699628"/>
                  <a:pt x="0" y="542234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vì cần phải biết ơn mọi người lao động, quý trọng những người lao động chân tay, yêu lao động.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D2103-8CE8-7ABE-41DE-E50A2EAD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13" y="2425566"/>
            <a:ext cx="5933320" cy="229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13F8E32-E8E3-0D5D-E983-A83379A56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23" y="1366787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94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EAA1D99-3E3A-465D-9E26-810071963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24"/>
          <a:stretch/>
        </p:blipFill>
        <p:spPr>
          <a:xfrm flipH="1">
            <a:off x="0" y="5029200"/>
            <a:ext cx="12192000" cy="1828800"/>
          </a:xfrm>
          <a:prstGeom prst="rect">
            <a:avLst/>
          </a:prstGeom>
        </p:spPr>
      </p:pic>
      <p:pic>
        <p:nvPicPr>
          <p:cNvPr id="2" name="Picture 22">
            <a:extLst>
              <a:ext uri="{FF2B5EF4-FFF2-40B4-BE49-F238E27FC236}">
                <a16:creationId xmlns:a16="http://schemas.microsoft.com/office/drawing/2014/main" id="{CD6AC709-7A1D-08C1-FC98-1E83E85F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2673" y="348313"/>
            <a:ext cx="8339329" cy="6648420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E621C301-C63E-73D4-C0DE-F5C1E0B434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6514" y="3128929"/>
            <a:ext cx="5719487" cy="3867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7095B7-1C57-8CC6-5A00-5EA95C293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94" y="1808348"/>
            <a:ext cx="6303810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44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884BB-EFD8-2187-C697-A9371D9ACD30}"/>
              </a:ext>
            </a:extLst>
          </p:cNvPr>
          <p:cNvSpPr/>
          <p:nvPr/>
        </p:nvSpPr>
        <p:spPr>
          <a:xfrm>
            <a:off x="5994328" y="2733574"/>
            <a:ext cx="5301079" cy="2348565"/>
          </a:xfrm>
          <a:custGeom>
            <a:avLst/>
            <a:gdLst>
              <a:gd name="connsiteX0" fmla="*/ 0 w 5301079"/>
              <a:gd name="connsiteY0" fmla="*/ 391435 h 2348565"/>
              <a:gd name="connsiteX1" fmla="*/ 391435 w 5301079"/>
              <a:gd name="connsiteY1" fmla="*/ 0 h 2348565"/>
              <a:gd name="connsiteX2" fmla="*/ 901347 w 5301079"/>
              <a:gd name="connsiteY2" fmla="*/ 0 h 2348565"/>
              <a:gd name="connsiteX3" fmla="*/ 1411259 w 5301079"/>
              <a:gd name="connsiteY3" fmla="*/ 0 h 2348565"/>
              <a:gd name="connsiteX4" fmla="*/ 1966354 w 5301079"/>
              <a:gd name="connsiteY4" fmla="*/ 0 h 2348565"/>
              <a:gd name="connsiteX5" fmla="*/ 2656994 w 5301079"/>
              <a:gd name="connsiteY5" fmla="*/ 0 h 2348565"/>
              <a:gd name="connsiteX6" fmla="*/ 3302453 w 5301079"/>
              <a:gd name="connsiteY6" fmla="*/ 0 h 2348565"/>
              <a:gd name="connsiteX7" fmla="*/ 3947911 w 5301079"/>
              <a:gd name="connsiteY7" fmla="*/ 0 h 2348565"/>
              <a:gd name="connsiteX8" fmla="*/ 4909644 w 5301079"/>
              <a:gd name="connsiteY8" fmla="*/ 0 h 2348565"/>
              <a:gd name="connsiteX9" fmla="*/ 5301079 w 5301079"/>
              <a:gd name="connsiteY9" fmla="*/ 391435 h 2348565"/>
              <a:gd name="connsiteX10" fmla="*/ 5301079 w 5301079"/>
              <a:gd name="connsiteY10" fmla="*/ 913333 h 2348565"/>
              <a:gd name="connsiteX11" fmla="*/ 5301079 w 5301079"/>
              <a:gd name="connsiteY11" fmla="*/ 1466546 h 2348565"/>
              <a:gd name="connsiteX12" fmla="*/ 5301079 w 5301079"/>
              <a:gd name="connsiteY12" fmla="*/ 1957130 h 2348565"/>
              <a:gd name="connsiteX13" fmla="*/ 4909644 w 5301079"/>
              <a:gd name="connsiteY13" fmla="*/ 2348565 h 2348565"/>
              <a:gd name="connsiteX14" fmla="*/ 4309368 w 5301079"/>
              <a:gd name="connsiteY14" fmla="*/ 2348565 h 2348565"/>
              <a:gd name="connsiteX15" fmla="*/ 3618727 w 5301079"/>
              <a:gd name="connsiteY15" fmla="*/ 2348565 h 2348565"/>
              <a:gd name="connsiteX16" fmla="*/ 3108815 w 5301079"/>
              <a:gd name="connsiteY16" fmla="*/ 2348565 h 2348565"/>
              <a:gd name="connsiteX17" fmla="*/ 2508539 w 5301079"/>
              <a:gd name="connsiteY17" fmla="*/ 2348565 h 2348565"/>
              <a:gd name="connsiteX18" fmla="*/ 1908262 w 5301079"/>
              <a:gd name="connsiteY18" fmla="*/ 2348565 h 2348565"/>
              <a:gd name="connsiteX19" fmla="*/ 1307986 w 5301079"/>
              <a:gd name="connsiteY19" fmla="*/ 2348565 h 2348565"/>
              <a:gd name="connsiteX20" fmla="*/ 391435 w 5301079"/>
              <a:gd name="connsiteY20" fmla="*/ 2348565 h 2348565"/>
              <a:gd name="connsiteX21" fmla="*/ 0 w 5301079"/>
              <a:gd name="connsiteY21" fmla="*/ 1957130 h 2348565"/>
              <a:gd name="connsiteX22" fmla="*/ 0 w 5301079"/>
              <a:gd name="connsiteY22" fmla="*/ 1482203 h 2348565"/>
              <a:gd name="connsiteX23" fmla="*/ 0 w 5301079"/>
              <a:gd name="connsiteY23" fmla="*/ 944647 h 2348565"/>
              <a:gd name="connsiteX24" fmla="*/ 0 w 5301079"/>
              <a:gd name="connsiteY24" fmla="*/ 391435 h 234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01079" h="2348565" fill="none" extrusionOk="0">
                <a:moveTo>
                  <a:pt x="0" y="391435"/>
                </a:moveTo>
                <a:cubicBezTo>
                  <a:pt x="-28805" y="213096"/>
                  <a:pt x="201198" y="18890"/>
                  <a:pt x="391435" y="0"/>
                </a:cubicBezTo>
                <a:cubicBezTo>
                  <a:pt x="577621" y="16159"/>
                  <a:pt x="753576" y="17126"/>
                  <a:pt x="901347" y="0"/>
                </a:cubicBezTo>
                <a:cubicBezTo>
                  <a:pt x="1049118" y="-17126"/>
                  <a:pt x="1228670" y="787"/>
                  <a:pt x="1411259" y="0"/>
                </a:cubicBezTo>
                <a:cubicBezTo>
                  <a:pt x="1593848" y="-787"/>
                  <a:pt x="1828576" y="-24332"/>
                  <a:pt x="1966354" y="0"/>
                </a:cubicBezTo>
                <a:cubicBezTo>
                  <a:pt x="2104133" y="24332"/>
                  <a:pt x="2366743" y="12979"/>
                  <a:pt x="2656994" y="0"/>
                </a:cubicBezTo>
                <a:cubicBezTo>
                  <a:pt x="2947245" y="-12979"/>
                  <a:pt x="3154730" y="-19627"/>
                  <a:pt x="3302453" y="0"/>
                </a:cubicBezTo>
                <a:cubicBezTo>
                  <a:pt x="3450176" y="19627"/>
                  <a:pt x="3755607" y="-19740"/>
                  <a:pt x="3947911" y="0"/>
                </a:cubicBezTo>
                <a:cubicBezTo>
                  <a:pt x="4140215" y="19740"/>
                  <a:pt x="4600974" y="-14686"/>
                  <a:pt x="4909644" y="0"/>
                </a:cubicBezTo>
                <a:cubicBezTo>
                  <a:pt x="5092771" y="-34228"/>
                  <a:pt x="5287018" y="213101"/>
                  <a:pt x="5301079" y="391435"/>
                </a:cubicBezTo>
                <a:cubicBezTo>
                  <a:pt x="5316630" y="510832"/>
                  <a:pt x="5302887" y="682553"/>
                  <a:pt x="5301079" y="913333"/>
                </a:cubicBezTo>
                <a:cubicBezTo>
                  <a:pt x="5299271" y="1144113"/>
                  <a:pt x="5299958" y="1338206"/>
                  <a:pt x="5301079" y="1466546"/>
                </a:cubicBezTo>
                <a:cubicBezTo>
                  <a:pt x="5302200" y="1594886"/>
                  <a:pt x="5312861" y="1721974"/>
                  <a:pt x="5301079" y="1957130"/>
                </a:cubicBezTo>
                <a:cubicBezTo>
                  <a:pt x="5295379" y="2165316"/>
                  <a:pt x="5142797" y="2315335"/>
                  <a:pt x="4909644" y="2348565"/>
                </a:cubicBezTo>
                <a:cubicBezTo>
                  <a:pt x="4754357" y="2337300"/>
                  <a:pt x="4443893" y="2327445"/>
                  <a:pt x="4309368" y="2348565"/>
                </a:cubicBezTo>
                <a:cubicBezTo>
                  <a:pt x="4174843" y="2369685"/>
                  <a:pt x="3775446" y="2344742"/>
                  <a:pt x="3618727" y="2348565"/>
                </a:cubicBezTo>
                <a:cubicBezTo>
                  <a:pt x="3462008" y="2352388"/>
                  <a:pt x="3262158" y="2356055"/>
                  <a:pt x="3108815" y="2348565"/>
                </a:cubicBezTo>
                <a:cubicBezTo>
                  <a:pt x="2955472" y="2341075"/>
                  <a:pt x="2808492" y="2349097"/>
                  <a:pt x="2508539" y="2348565"/>
                </a:cubicBezTo>
                <a:cubicBezTo>
                  <a:pt x="2208586" y="2348033"/>
                  <a:pt x="2179567" y="2319312"/>
                  <a:pt x="1908262" y="2348565"/>
                </a:cubicBezTo>
                <a:cubicBezTo>
                  <a:pt x="1636957" y="2377818"/>
                  <a:pt x="1510400" y="2363368"/>
                  <a:pt x="1307986" y="2348565"/>
                </a:cubicBezTo>
                <a:cubicBezTo>
                  <a:pt x="1105572" y="2333762"/>
                  <a:pt x="630894" y="2377045"/>
                  <a:pt x="391435" y="2348565"/>
                </a:cubicBezTo>
                <a:cubicBezTo>
                  <a:pt x="177303" y="2372086"/>
                  <a:pt x="-2676" y="2178264"/>
                  <a:pt x="0" y="1957130"/>
                </a:cubicBezTo>
                <a:cubicBezTo>
                  <a:pt x="-2879" y="1762009"/>
                  <a:pt x="-12174" y="1609938"/>
                  <a:pt x="0" y="1482203"/>
                </a:cubicBezTo>
                <a:cubicBezTo>
                  <a:pt x="12174" y="1354468"/>
                  <a:pt x="-6878" y="1141775"/>
                  <a:pt x="0" y="944647"/>
                </a:cubicBezTo>
                <a:cubicBezTo>
                  <a:pt x="6878" y="747519"/>
                  <a:pt x="552" y="615038"/>
                  <a:pt x="0" y="391435"/>
                </a:cubicBezTo>
                <a:close/>
              </a:path>
              <a:path w="5301079" h="2348565" stroke="0" extrusionOk="0">
                <a:moveTo>
                  <a:pt x="0" y="391435"/>
                </a:moveTo>
                <a:cubicBezTo>
                  <a:pt x="-6096" y="140914"/>
                  <a:pt x="212895" y="-15807"/>
                  <a:pt x="391435" y="0"/>
                </a:cubicBezTo>
                <a:cubicBezTo>
                  <a:pt x="614624" y="-5444"/>
                  <a:pt x="918353" y="-13036"/>
                  <a:pt x="1082076" y="0"/>
                </a:cubicBezTo>
                <a:cubicBezTo>
                  <a:pt x="1245799" y="13036"/>
                  <a:pt x="1504819" y="-513"/>
                  <a:pt x="1682352" y="0"/>
                </a:cubicBezTo>
                <a:cubicBezTo>
                  <a:pt x="1859885" y="513"/>
                  <a:pt x="2166661" y="27489"/>
                  <a:pt x="2418174" y="0"/>
                </a:cubicBezTo>
                <a:cubicBezTo>
                  <a:pt x="2669687" y="-27489"/>
                  <a:pt x="2834896" y="-33591"/>
                  <a:pt x="3108815" y="0"/>
                </a:cubicBezTo>
                <a:cubicBezTo>
                  <a:pt x="3382734" y="33591"/>
                  <a:pt x="3492366" y="-18731"/>
                  <a:pt x="3754273" y="0"/>
                </a:cubicBezTo>
                <a:cubicBezTo>
                  <a:pt x="4016180" y="18731"/>
                  <a:pt x="4071386" y="716"/>
                  <a:pt x="4264186" y="0"/>
                </a:cubicBezTo>
                <a:cubicBezTo>
                  <a:pt x="4456986" y="-716"/>
                  <a:pt x="4696672" y="-1871"/>
                  <a:pt x="4909644" y="0"/>
                </a:cubicBezTo>
                <a:cubicBezTo>
                  <a:pt x="5166353" y="3011"/>
                  <a:pt x="5289960" y="166845"/>
                  <a:pt x="5301079" y="391435"/>
                </a:cubicBezTo>
                <a:cubicBezTo>
                  <a:pt x="5318974" y="583516"/>
                  <a:pt x="5287656" y="748601"/>
                  <a:pt x="5301079" y="913333"/>
                </a:cubicBezTo>
                <a:cubicBezTo>
                  <a:pt x="5314502" y="1078065"/>
                  <a:pt x="5279648" y="1167118"/>
                  <a:pt x="5301079" y="1403918"/>
                </a:cubicBezTo>
                <a:cubicBezTo>
                  <a:pt x="5322510" y="1640718"/>
                  <a:pt x="5299067" y="1836251"/>
                  <a:pt x="5301079" y="1957130"/>
                </a:cubicBezTo>
                <a:cubicBezTo>
                  <a:pt x="5324545" y="2164885"/>
                  <a:pt x="5117687" y="2345623"/>
                  <a:pt x="4909644" y="2348565"/>
                </a:cubicBezTo>
                <a:cubicBezTo>
                  <a:pt x="4750015" y="2328966"/>
                  <a:pt x="4459673" y="2339946"/>
                  <a:pt x="4219003" y="2348565"/>
                </a:cubicBezTo>
                <a:cubicBezTo>
                  <a:pt x="3978333" y="2357184"/>
                  <a:pt x="3804885" y="2378842"/>
                  <a:pt x="3528363" y="2348565"/>
                </a:cubicBezTo>
                <a:cubicBezTo>
                  <a:pt x="3251841" y="2318288"/>
                  <a:pt x="3168131" y="2322064"/>
                  <a:pt x="2837722" y="2348565"/>
                </a:cubicBezTo>
                <a:cubicBezTo>
                  <a:pt x="2507313" y="2375066"/>
                  <a:pt x="2463171" y="2371213"/>
                  <a:pt x="2282628" y="2348565"/>
                </a:cubicBezTo>
                <a:cubicBezTo>
                  <a:pt x="2102085" y="2325917"/>
                  <a:pt x="1921295" y="2349269"/>
                  <a:pt x="1682352" y="2348565"/>
                </a:cubicBezTo>
                <a:cubicBezTo>
                  <a:pt x="1443409" y="2347861"/>
                  <a:pt x="1223393" y="2333940"/>
                  <a:pt x="991711" y="2348565"/>
                </a:cubicBezTo>
                <a:cubicBezTo>
                  <a:pt x="760029" y="2363190"/>
                  <a:pt x="524661" y="2368819"/>
                  <a:pt x="391435" y="2348565"/>
                </a:cubicBezTo>
                <a:cubicBezTo>
                  <a:pt x="179325" y="2351660"/>
                  <a:pt x="10283" y="2190610"/>
                  <a:pt x="0" y="1957130"/>
                </a:cubicBezTo>
                <a:cubicBezTo>
                  <a:pt x="20589" y="1819014"/>
                  <a:pt x="22686" y="1633327"/>
                  <a:pt x="0" y="1466546"/>
                </a:cubicBezTo>
                <a:cubicBezTo>
                  <a:pt x="-22686" y="1299765"/>
                  <a:pt x="681" y="1113358"/>
                  <a:pt x="0" y="944647"/>
                </a:cubicBezTo>
                <a:cubicBezTo>
                  <a:pt x="-681" y="775936"/>
                  <a:pt x="19283" y="627818"/>
                  <a:pt x="0" y="391435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rgbClr val="00B050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09077788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Đồng tình, trẻ em làm những việc phù hợp với khả năng.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64BF7-BBFE-D1CB-1102-64509C01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" y="1220804"/>
            <a:ext cx="7305675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BA5FEF77-7AC9-29AD-AE15-ECE0D3AA2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26" y="346509"/>
            <a:ext cx="1906712" cy="16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1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2F3C4-7AFB-C0FB-33D9-DA9D3F139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33" y="1610628"/>
            <a:ext cx="470652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8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>
            <a:extLst>
              <a:ext uri="{FF2B5EF4-FFF2-40B4-BE49-F238E27FC236}">
                <a16:creationId xmlns:a16="http://schemas.microsoft.com/office/drawing/2014/main" id="{3AEEFF57-7BC3-7C70-BEAF-BC35A0772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1968" y="896113"/>
            <a:ext cx="10073901" cy="5868046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FE26CCC5-ED9B-B6F0-8CCE-CA2E12ABD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2697479"/>
            <a:ext cx="2617140" cy="37100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E8ED2C-A03D-F01C-30B5-1EC8536D8D3D}"/>
              </a:ext>
            </a:extLst>
          </p:cNvPr>
          <p:cNvSpPr txBox="1"/>
          <p:nvPr/>
        </p:nvSpPr>
        <p:spPr>
          <a:xfrm>
            <a:off x="3123734" y="1645906"/>
            <a:ext cx="80225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en-US" sz="4400" b="1" dirty="0">
                <a:solidFill>
                  <a:prstClr val="white"/>
                </a:solidFill>
                <a:effectLst/>
                <a:latin typeface="Calibri"/>
              </a:rPr>
              <a:t>S</a:t>
            </a:r>
            <a:r>
              <a:rPr lang="vi-VN" sz="4400" b="1" dirty="0">
                <a:solidFill>
                  <a:prstClr val="white"/>
                </a:solidFill>
                <a:effectLst/>
                <a:latin typeface="Calibri"/>
              </a:rPr>
              <a:t>ưu tầm và kể cho bạn nghe về những tấm gương yêu lao động mà em biết.</a:t>
            </a:r>
            <a:endParaRPr lang="en-US" sz="4400" b="1" dirty="0">
              <a:solidFill>
                <a:prstClr val="white"/>
              </a:solidFill>
              <a:effectLst/>
              <a:latin typeface="Calibri"/>
            </a:endParaRPr>
          </a:p>
          <a:p>
            <a:pPr marL="571500" lvl="0" indent="-571500" algn="just">
              <a:buFont typeface="Wingdings" panose="05000000000000000000" pitchFamily="2" charset="2"/>
              <a:buChar char="ü"/>
            </a:pPr>
            <a:r>
              <a:rPr lang="vi-VN" sz="4400" b="1" dirty="0">
                <a:solidFill>
                  <a:prstClr val="white"/>
                </a:solidFill>
                <a:effectLst/>
                <a:latin typeface="Calibri"/>
              </a:rPr>
              <a:t>Em học tập được điều gì từ tấm gương đó.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28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C10C98A-65D3-4258-8103-D3BE6339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6213"/>
            <a:ext cx="12192000" cy="8517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DACB8F-81A8-FA4E-F084-F76751669444}"/>
              </a:ext>
            </a:extLst>
          </p:cNvPr>
          <p:cNvSpPr/>
          <p:nvPr/>
        </p:nvSpPr>
        <p:spPr>
          <a:xfrm>
            <a:off x="1284268" y="934153"/>
            <a:ext cx="10141689" cy="1355751"/>
          </a:xfrm>
          <a:custGeom>
            <a:avLst/>
            <a:gdLst>
              <a:gd name="connsiteX0" fmla="*/ 0 w 10141689"/>
              <a:gd name="connsiteY0" fmla="*/ 225963 h 1355751"/>
              <a:gd name="connsiteX1" fmla="*/ 225963 w 10141689"/>
              <a:gd name="connsiteY1" fmla="*/ 0 h 1355751"/>
              <a:gd name="connsiteX2" fmla="*/ 9915726 w 10141689"/>
              <a:gd name="connsiteY2" fmla="*/ 0 h 1355751"/>
              <a:gd name="connsiteX3" fmla="*/ 10141689 w 10141689"/>
              <a:gd name="connsiteY3" fmla="*/ 225963 h 1355751"/>
              <a:gd name="connsiteX4" fmla="*/ 10141689 w 10141689"/>
              <a:gd name="connsiteY4" fmla="*/ 1129788 h 1355751"/>
              <a:gd name="connsiteX5" fmla="*/ 9915726 w 10141689"/>
              <a:gd name="connsiteY5" fmla="*/ 1355751 h 1355751"/>
              <a:gd name="connsiteX6" fmla="*/ 225963 w 10141689"/>
              <a:gd name="connsiteY6" fmla="*/ 1355751 h 1355751"/>
              <a:gd name="connsiteX7" fmla="*/ 0 w 10141689"/>
              <a:gd name="connsiteY7" fmla="*/ 1129788 h 1355751"/>
              <a:gd name="connsiteX8" fmla="*/ 0 w 10141689"/>
              <a:gd name="connsiteY8" fmla="*/ 225963 h 135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41689" h="1355751" fill="none" extrusionOk="0">
                <a:moveTo>
                  <a:pt x="0" y="225963"/>
                </a:moveTo>
                <a:cubicBezTo>
                  <a:pt x="802" y="122889"/>
                  <a:pt x="108488" y="12287"/>
                  <a:pt x="225963" y="0"/>
                </a:cubicBezTo>
                <a:cubicBezTo>
                  <a:pt x="1693709" y="72427"/>
                  <a:pt x="5576819" y="61419"/>
                  <a:pt x="9915726" y="0"/>
                </a:cubicBezTo>
                <a:cubicBezTo>
                  <a:pt x="10037771" y="-18938"/>
                  <a:pt x="10119077" y="94327"/>
                  <a:pt x="10141689" y="225963"/>
                </a:cubicBezTo>
                <a:cubicBezTo>
                  <a:pt x="10206889" y="381145"/>
                  <a:pt x="10081298" y="924530"/>
                  <a:pt x="10141689" y="1129788"/>
                </a:cubicBezTo>
                <a:cubicBezTo>
                  <a:pt x="10145252" y="1236499"/>
                  <a:pt x="10037035" y="1351842"/>
                  <a:pt x="9915726" y="1355751"/>
                </a:cubicBezTo>
                <a:cubicBezTo>
                  <a:pt x="5382170" y="1385578"/>
                  <a:pt x="2748482" y="1276445"/>
                  <a:pt x="225963" y="1355751"/>
                </a:cubicBezTo>
                <a:cubicBezTo>
                  <a:pt x="105521" y="1355259"/>
                  <a:pt x="-8388" y="1256243"/>
                  <a:pt x="0" y="1129788"/>
                </a:cubicBezTo>
                <a:cubicBezTo>
                  <a:pt x="-40881" y="952261"/>
                  <a:pt x="-25906" y="509673"/>
                  <a:pt x="0" y="225963"/>
                </a:cubicBezTo>
                <a:close/>
              </a:path>
              <a:path w="10141689" h="1355751" stroke="0" extrusionOk="0">
                <a:moveTo>
                  <a:pt x="0" y="225963"/>
                </a:moveTo>
                <a:cubicBezTo>
                  <a:pt x="19408" y="106457"/>
                  <a:pt x="104704" y="7370"/>
                  <a:pt x="225963" y="0"/>
                </a:cubicBezTo>
                <a:cubicBezTo>
                  <a:pt x="2043498" y="123000"/>
                  <a:pt x="7802965" y="-96860"/>
                  <a:pt x="9915726" y="0"/>
                </a:cubicBezTo>
                <a:cubicBezTo>
                  <a:pt x="10033232" y="-5556"/>
                  <a:pt x="10143881" y="96748"/>
                  <a:pt x="10141689" y="225963"/>
                </a:cubicBezTo>
                <a:cubicBezTo>
                  <a:pt x="10199242" y="377754"/>
                  <a:pt x="10086601" y="895523"/>
                  <a:pt x="10141689" y="1129788"/>
                </a:cubicBezTo>
                <a:cubicBezTo>
                  <a:pt x="10127368" y="1259772"/>
                  <a:pt x="10034194" y="1354715"/>
                  <a:pt x="9915726" y="1355751"/>
                </a:cubicBezTo>
                <a:cubicBezTo>
                  <a:pt x="8432011" y="1195044"/>
                  <a:pt x="1644731" y="1395418"/>
                  <a:pt x="225963" y="1355751"/>
                </a:cubicBezTo>
                <a:cubicBezTo>
                  <a:pt x="82947" y="1352071"/>
                  <a:pt x="-9584" y="1250242"/>
                  <a:pt x="0" y="1129788"/>
                </a:cubicBezTo>
                <a:cubicBezTo>
                  <a:pt x="-76242" y="918428"/>
                  <a:pt x="-42202" y="624515"/>
                  <a:pt x="0" y="22596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Bạn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nhỏ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trong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bài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hát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đã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biết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giúp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bà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việc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gì</a:t>
            </a: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?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5995FAA1-F0C4-CFDD-9CFC-698E4E0DB9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011730"/>
            <a:ext cx="2197181" cy="384627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B99A74-BC03-1210-491E-C79BF77D70D7}"/>
              </a:ext>
            </a:extLst>
          </p:cNvPr>
          <p:cNvSpPr/>
          <p:nvPr/>
        </p:nvSpPr>
        <p:spPr>
          <a:xfrm>
            <a:off x="2424700" y="3318948"/>
            <a:ext cx="9472775" cy="2927848"/>
          </a:xfrm>
          <a:custGeom>
            <a:avLst/>
            <a:gdLst>
              <a:gd name="connsiteX0" fmla="*/ 0 w 9472775"/>
              <a:gd name="connsiteY0" fmla="*/ 487984 h 2927848"/>
              <a:gd name="connsiteX1" fmla="*/ 487984 w 9472775"/>
              <a:gd name="connsiteY1" fmla="*/ 0 h 2927848"/>
              <a:gd name="connsiteX2" fmla="*/ 8984791 w 9472775"/>
              <a:gd name="connsiteY2" fmla="*/ 0 h 2927848"/>
              <a:gd name="connsiteX3" fmla="*/ 9472775 w 9472775"/>
              <a:gd name="connsiteY3" fmla="*/ 487984 h 2927848"/>
              <a:gd name="connsiteX4" fmla="*/ 9472775 w 9472775"/>
              <a:gd name="connsiteY4" fmla="*/ 2439864 h 2927848"/>
              <a:gd name="connsiteX5" fmla="*/ 8984791 w 9472775"/>
              <a:gd name="connsiteY5" fmla="*/ 2927848 h 2927848"/>
              <a:gd name="connsiteX6" fmla="*/ 487984 w 9472775"/>
              <a:gd name="connsiteY6" fmla="*/ 2927848 h 2927848"/>
              <a:gd name="connsiteX7" fmla="*/ 0 w 9472775"/>
              <a:gd name="connsiteY7" fmla="*/ 2439864 h 2927848"/>
              <a:gd name="connsiteX8" fmla="*/ 0 w 9472775"/>
              <a:gd name="connsiteY8" fmla="*/ 487984 h 29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2775" h="2927848" fill="none" extrusionOk="0">
                <a:moveTo>
                  <a:pt x="0" y="487984"/>
                </a:moveTo>
                <a:cubicBezTo>
                  <a:pt x="1463" y="258069"/>
                  <a:pt x="244307" y="43349"/>
                  <a:pt x="487984" y="0"/>
                </a:cubicBezTo>
                <a:cubicBezTo>
                  <a:pt x="2868460" y="72427"/>
                  <a:pt x="5728342" y="61419"/>
                  <a:pt x="8984791" y="0"/>
                </a:cubicBezTo>
                <a:cubicBezTo>
                  <a:pt x="9247963" y="-43603"/>
                  <a:pt x="9454575" y="212973"/>
                  <a:pt x="9472775" y="487984"/>
                </a:cubicBezTo>
                <a:cubicBezTo>
                  <a:pt x="9573651" y="1317645"/>
                  <a:pt x="9365462" y="1660717"/>
                  <a:pt x="9472775" y="2439864"/>
                </a:cubicBezTo>
                <a:cubicBezTo>
                  <a:pt x="9481047" y="2667385"/>
                  <a:pt x="9248913" y="2921813"/>
                  <a:pt x="8984791" y="2927848"/>
                </a:cubicBezTo>
                <a:cubicBezTo>
                  <a:pt x="5118192" y="2957675"/>
                  <a:pt x="4703064" y="2848542"/>
                  <a:pt x="487984" y="2927848"/>
                </a:cubicBezTo>
                <a:cubicBezTo>
                  <a:pt x="235764" y="2925894"/>
                  <a:pt x="-28014" y="2714910"/>
                  <a:pt x="0" y="2439864"/>
                </a:cubicBezTo>
                <a:cubicBezTo>
                  <a:pt x="50037" y="2080100"/>
                  <a:pt x="770" y="1137659"/>
                  <a:pt x="0" y="487984"/>
                </a:cubicBezTo>
                <a:close/>
              </a:path>
              <a:path w="9472775" h="2927848" stroke="0" extrusionOk="0">
                <a:moveTo>
                  <a:pt x="0" y="487984"/>
                </a:moveTo>
                <a:cubicBezTo>
                  <a:pt x="50532" y="232252"/>
                  <a:pt x="226118" y="15917"/>
                  <a:pt x="487984" y="0"/>
                </a:cubicBezTo>
                <a:cubicBezTo>
                  <a:pt x="3082142" y="123000"/>
                  <a:pt x="4992904" y="-96860"/>
                  <a:pt x="8984791" y="0"/>
                </a:cubicBezTo>
                <a:cubicBezTo>
                  <a:pt x="9230270" y="-18312"/>
                  <a:pt x="9475050" y="213891"/>
                  <a:pt x="9472775" y="487984"/>
                </a:cubicBezTo>
                <a:cubicBezTo>
                  <a:pt x="9475948" y="798928"/>
                  <a:pt x="9567042" y="1500954"/>
                  <a:pt x="9472775" y="2439864"/>
                </a:cubicBezTo>
                <a:cubicBezTo>
                  <a:pt x="9460540" y="2713802"/>
                  <a:pt x="9205995" y="2919943"/>
                  <a:pt x="8984791" y="2927848"/>
                </a:cubicBezTo>
                <a:cubicBezTo>
                  <a:pt x="4806926" y="2767141"/>
                  <a:pt x="3394344" y="2967515"/>
                  <a:pt x="487984" y="2927848"/>
                </a:cubicBezTo>
                <a:cubicBezTo>
                  <a:pt x="177226" y="2919516"/>
                  <a:pt x="-29816" y="2695862"/>
                  <a:pt x="0" y="2439864"/>
                </a:cubicBezTo>
                <a:cubicBezTo>
                  <a:pt x="32216" y="1912157"/>
                  <a:pt x="57206" y="1133325"/>
                  <a:pt x="0" y="48798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Kể những việc em đã làm được khi ở nhà, ở trường.</a:t>
            </a:r>
          </a:p>
          <a:p>
            <a:pPr marL="571500" indent="-5715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K</a:t>
            </a:r>
            <a:r>
              <a:rPr lang="vi-VN" sz="4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hi làm những việc đó em cảm thấy như thế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E777B-95BC-46FC-FFEA-DBC935CF2592}"/>
              </a:ext>
            </a:extLst>
          </p:cNvPr>
          <p:cNvSpPr txBox="1"/>
          <p:nvPr/>
        </p:nvSpPr>
        <p:spPr>
          <a:xfrm>
            <a:off x="2212188" y="2456929"/>
            <a:ext cx="7417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Quét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72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3863" y="348313"/>
            <a:ext cx="9656063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6514" y="3428999"/>
            <a:ext cx="5275759" cy="35677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DAC21C-6720-4642-F1CF-952AE4476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889" y="1606697"/>
            <a:ext cx="6834208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>
            <a:extLst>
              <a:ext uri="{FF2B5EF4-FFF2-40B4-BE49-F238E27FC236}">
                <a16:creationId xmlns:a16="http://schemas.microsoft.com/office/drawing/2014/main" id="{49E671DF-2A6F-0DE0-87C1-4D5EA044D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8128" y="136751"/>
            <a:ext cx="10730368" cy="6169964"/>
          </a:xfrm>
          <a:prstGeom prst="rect">
            <a:avLst/>
          </a:prstGeom>
        </p:spPr>
      </p:pic>
      <p:grpSp>
        <p:nvGrpSpPr>
          <p:cNvPr id="2397" name="Google Shape;2397;p38"/>
          <p:cNvGrpSpPr/>
          <p:nvPr/>
        </p:nvGrpSpPr>
        <p:grpSpPr>
          <a:xfrm>
            <a:off x="959986" y="484303"/>
            <a:ext cx="2224831" cy="1303132"/>
            <a:chOff x="6479176" y="2546587"/>
            <a:chExt cx="992401" cy="581271"/>
          </a:xfrm>
        </p:grpSpPr>
        <p:sp>
          <p:nvSpPr>
            <p:cNvPr id="2398" name="Google Shape;2398;p38"/>
            <p:cNvSpPr/>
            <p:nvPr/>
          </p:nvSpPr>
          <p:spPr>
            <a:xfrm>
              <a:off x="6479176" y="2546587"/>
              <a:ext cx="992401" cy="581271"/>
            </a:xfrm>
            <a:custGeom>
              <a:avLst/>
              <a:gdLst/>
              <a:ahLst/>
              <a:cxnLst/>
              <a:rect l="l" t="t" r="r" b="b"/>
              <a:pathLst>
                <a:path w="33199" h="19447" extrusionOk="0">
                  <a:moveTo>
                    <a:pt x="18221" y="11659"/>
                  </a:moveTo>
                  <a:cubicBezTo>
                    <a:pt x="18283" y="11659"/>
                    <a:pt x="18347" y="11668"/>
                    <a:pt x="18413" y="11688"/>
                  </a:cubicBezTo>
                  <a:cubicBezTo>
                    <a:pt x="18584" y="11739"/>
                    <a:pt x="18762" y="11795"/>
                    <a:pt x="18948" y="11856"/>
                  </a:cubicBezTo>
                  <a:cubicBezTo>
                    <a:pt x="19304" y="11972"/>
                    <a:pt x="19661" y="12096"/>
                    <a:pt x="20011" y="12228"/>
                  </a:cubicBezTo>
                  <a:cubicBezTo>
                    <a:pt x="20433" y="12387"/>
                    <a:pt x="20556" y="12927"/>
                    <a:pt x="20250" y="13256"/>
                  </a:cubicBezTo>
                  <a:lnTo>
                    <a:pt x="18365" y="15282"/>
                  </a:lnTo>
                  <a:cubicBezTo>
                    <a:pt x="18372" y="15138"/>
                    <a:pt x="18372" y="14992"/>
                    <a:pt x="18365" y="14847"/>
                  </a:cubicBezTo>
                  <a:cubicBezTo>
                    <a:pt x="18330" y="14065"/>
                    <a:pt x="18091" y="13313"/>
                    <a:pt x="17686" y="12631"/>
                  </a:cubicBezTo>
                  <a:cubicBezTo>
                    <a:pt x="17421" y="12184"/>
                    <a:pt x="17752" y="11659"/>
                    <a:pt x="18221" y="11659"/>
                  </a:cubicBezTo>
                  <a:close/>
                  <a:moveTo>
                    <a:pt x="11153" y="12694"/>
                  </a:moveTo>
                  <a:cubicBezTo>
                    <a:pt x="11188" y="12694"/>
                    <a:pt x="11223" y="12697"/>
                    <a:pt x="11258" y="12703"/>
                  </a:cubicBezTo>
                  <a:lnTo>
                    <a:pt x="11439" y="12734"/>
                  </a:lnTo>
                  <a:cubicBezTo>
                    <a:pt x="13168" y="13037"/>
                    <a:pt x="14170" y="13510"/>
                    <a:pt x="14685" y="14270"/>
                  </a:cubicBezTo>
                  <a:cubicBezTo>
                    <a:pt x="14829" y="14477"/>
                    <a:pt x="14989" y="14809"/>
                    <a:pt x="14941" y="15208"/>
                  </a:cubicBezTo>
                  <a:cubicBezTo>
                    <a:pt x="14923" y="15352"/>
                    <a:pt x="14859" y="15617"/>
                    <a:pt x="14622" y="15752"/>
                  </a:cubicBezTo>
                  <a:cubicBezTo>
                    <a:pt x="14131" y="16027"/>
                    <a:pt x="13289" y="16028"/>
                    <a:pt x="13003" y="16028"/>
                  </a:cubicBezTo>
                  <a:cubicBezTo>
                    <a:pt x="12330" y="16028"/>
                    <a:pt x="11745" y="15914"/>
                    <a:pt x="11267" y="15688"/>
                  </a:cubicBezTo>
                  <a:cubicBezTo>
                    <a:pt x="10547" y="15349"/>
                    <a:pt x="9898" y="14555"/>
                    <a:pt x="10059" y="13816"/>
                  </a:cubicBezTo>
                  <a:cubicBezTo>
                    <a:pt x="10131" y="13485"/>
                    <a:pt x="10363" y="13156"/>
                    <a:pt x="10752" y="12837"/>
                  </a:cubicBezTo>
                  <a:cubicBezTo>
                    <a:pt x="10865" y="12743"/>
                    <a:pt x="11009" y="12694"/>
                    <a:pt x="11153" y="12694"/>
                  </a:cubicBezTo>
                  <a:close/>
                  <a:moveTo>
                    <a:pt x="1837" y="1"/>
                  </a:moveTo>
                  <a:cubicBezTo>
                    <a:pt x="936" y="1"/>
                    <a:pt x="184" y="702"/>
                    <a:pt x="123" y="1599"/>
                  </a:cubicBezTo>
                  <a:cubicBezTo>
                    <a:pt x="0" y="3429"/>
                    <a:pt x="603" y="5323"/>
                    <a:pt x="1972" y="7388"/>
                  </a:cubicBezTo>
                  <a:cubicBezTo>
                    <a:pt x="3080" y="9061"/>
                    <a:pt x="4366" y="10334"/>
                    <a:pt x="5799" y="11174"/>
                  </a:cubicBezTo>
                  <a:cubicBezTo>
                    <a:pt x="6058" y="11327"/>
                    <a:pt x="6328" y="11465"/>
                    <a:pt x="6609" y="11592"/>
                  </a:cubicBezTo>
                  <a:cubicBezTo>
                    <a:pt x="6911" y="11730"/>
                    <a:pt x="7048" y="12083"/>
                    <a:pt x="6931" y="12394"/>
                  </a:cubicBezTo>
                  <a:cubicBezTo>
                    <a:pt x="6643" y="13143"/>
                    <a:pt x="6552" y="13959"/>
                    <a:pt x="6678" y="14758"/>
                  </a:cubicBezTo>
                  <a:cubicBezTo>
                    <a:pt x="6842" y="15802"/>
                    <a:pt x="7365" y="16819"/>
                    <a:pt x="8154" y="17619"/>
                  </a:cubicBezTo>
                  <a:cubicBezTo>
                    <a:pt x="9332" y="18816"/>
                    <a:pt x="11010" y="19447"/>
                    <a:pt x="13010" y="19447"/>
                  </a:cubicBezTo>
                  <a:cubicBezTo>
                    <a:pt x="13370" y="19447"/>
                    <a:pt x="13738" y="19426"/>
                    <a:pt x="14104" y="19383"/>
                  </a:cubicBezTo>
                  <a:cubicBezTo>
                    <a:pt x="15511" y="19220"/>
                    <a:pt x="16550" y="18755"/>
                    <a:pt x="17278" y="17963"/>
                  </a:cubicBezTo>
                  <a:cubicBezTo>
                    <a:pt x="17702" y="17505"/>
                    <a:pt x="18011" y="16937"/>
                    <a:pt x="18189" y="16319"/>
                  </a:cubicBezTo>
                  <a:cubicBezTo>
                    <a:pt x="18268" y="16046"/>
                    <a:pt x="18526" y="15865"/>
                    <a:pt x="18807" y="15865"/>
                  </a:cubicBezTo>
                  <a:cubicBezTo>
                    <a:pt x="18815" y="15865"/>
                    <a:pt x="18824" y="15866"/>
                    <a:pt x="18832" y="15866"/>
                  </a:cubicBezTo>
                  <a:lnTo>
                    <a:pt x="21192" y="15953"/>
                  </a:lnTo>
                  <a:cubicBezTo>
                    <a:pt x="21542" y="15966"/>
                    <a:pt x="21818" y="16265"/>
                    <a:pt x="21802" y="16615"/>
                  </a:cubicBezTo>
                  <a:cubicBezTo>
                    <a:pt x="21786" y="16982"/>
                    <a:pt x="22081" y="17281"/>
                    <a:pt x="22436" y="17281"/>
                  </a:cubicBezTo>
                  <a:cubicBezTo>
                    <a:pt x="22462" y="17281"/>
                    <a:pt x="22489" y="17279"/>
                    <a:pt x="22515" y="17276"/>
                  </a:cubicBezTo>
                  <a:lnTo>
                    <a:pt x="32460" y="16056"/>
                  </a:lnTo>
                  <a:cubicBezTo>
                    <a:pt x="32969" y="15994"/>
                    <a:pt x="33199" y="15387"/>
                    <a:pt x="32861" y="15005"/>
                  </a:cubicBezTo>
                  <a:lnTo>
                    <a:pt x="26580" y="7880"/>
                  </a:lnTo>
                  <a:cubicBezTo>
                    <a:pt x="26455" y="7738"/>
                    <a:pt x="26280" y="7665"/>
                    <a:pt x="26103" y="7665"/>
                  </a:cubicBezTo>
                  <a:cubicBezTo>
                    <a:pt x="25967" y="7665"/>
                    <a:pt x="25831" y="7708"/>
                    <a:pt x="25716" y="7795"/>
                  </a:cubicBezTo>
                  <a:lnTo>
                    <a:pt x="23392" y="9576"/>
                  </a:lnTo>
                  <a:cubicBezTo>
                    <a:pt x="23279" y="9662"/>
                    <a:pt x="23144" y="9706"/>
                    <a:pt x="23007" y="9706"/>
                  </a:cubicBezTo>
                  <a:cubicBezTo>
                    <a:pt x="22918" y="9706"/>
                    <a:pt x="22829" y="9687"/>
                    <a:pt x="22745" y="9650"/>
                  </a:cubicBezTo>
                  <a:cubicBezTo>
                    <a:pt x="21298" y="9006"/>
                    <a:pt x="19849" y="8499"/>
                    <a:pt x="18423" y="8144"/>
                  </a:cubicBezTo>
                  <a:cubicBezTo>
                    <a:pt x="17308" y="7864"/>
                    <a:pt x="16316" y="7729"/>
                    <a:pt x="15388" y="7729"/>
                  </a:cubicBezTo>
                  <a:cubicBezTo>
                    <a:pt x="15302" y="7729"/>
                    <a:pt x="15216" y="7730"/>
                    <a:pt x="15130" y="7731"/>
                  </a:cubicBezTo>
                  <a:cubicBezTo>
                    <a:pt x="14087" y="7760"/>
                    <a:pt x="13007" y="7993"/>
                    <a:pt x="11827" y="8444"/>
                  </a:cubicBezTo>
                  <a:cubicBezTo>
                    <a:pt x="11419" y="8600"/>
                    <a:pt x="10960" y="8783"/>
                    <a:pt x="10490" y="9005"/>
                  </a:cubicBezTo>
                  <a:cubicBezTo>
                    <a:pt x="10404" y="9046"/>
                    <a:pt x="10311" y="9068"/>
                    <a:pt x="10216" y="9068"/>
                  </a:cubicBezTo>
                  <a:cubicBezTo>
                    <a:pt x="10180" y="9068"/>
                    <a:pt x="10144" y="9065"/>
                    <a:pt x="10108" y="9058"/>
                  </a:cubicBezTo>
                  <a:cubicBezTo>
                    <a:pt x="9707" y="8991"/>
                    <a:pt x="9319" y="8913"/>
                    <a:pt x="8951" y="8811"/>
                  </a:cubicBezTo>
                  <a:cubicBezTo>
                    <a:pt x="8283" y="8631"/>
                    <a:pt x="7666" y="8343"/>
                    <a:pt x="7117" y="7960"/>
                  </a:cubicBezTo>
                  <a:cubicBezTo>
                    <a:pt x="6603" y="7602"/>
                    <a:pt x="6102" y="7136"/>
                    <a:pt x="5626" y="6574"/>
                  </a:cubicBezTo>
                  <a:cubicBezTo>
                    <a:pt x="5161" y="6026"/>
                    <a:pt x="4737" y="5414"/>
                    <a:pt x="4366" y="4752"/>
                  </a:cubicBezTo>
                  <a:cubicBezTo>
                    <a:pt x="3959" y="4023"/>
                    <a:pt x="3705" y="3366"/>
                    <a:pt x="3590" y="2742"/>
                  </a:cubicBezTo>
                  <a:cubicBezTo>
                    <a:pt x="3533" y="2434"/>
                    <a:pt x="3516" y="2124"/>
                    <a:pt x="3537" y="1817"/>
                  </a:cubicBezTo>
                  <a:cubicBezTo>
                    <a:pt x="3568" y="1349"/>
                    <a:pt x="3405" y="883"/>
                    <a:pt x="3086" y="540"/>
                  </a:cubicBezTo>
                  <a:cubicBezTo>
                    <a:pt x="2764" y="198"/>
                    <a:pt x="2309" y="1"/>
                    <a:pt x="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7119713" y="2910677"/>
              <a:ext cx="269182" cy="74845"/>
            </a:xfrm>
            <a:custGeom>
              <a:avLst/>
              <a:gdLst/>
              <a:ahLst/>
              <a:cxnLst/>
              <a:rect l="l" t="t" r="r" b="b"/>
              <a:pathLst>
                <a:path w="9005" h="2504" extrusionOk="0">
                  <a:moveTo>
                    <a:pt x="2019" y="1"/>
                  </a:moveTo>
                  <a:lnTo>
                    <a:pt x="0" y="2169"/>
                  </a:lnTo>
                  <a:lnTo>
                    <a:pt x="9004" y="2503"/>
                  </a:lnTo>
                  <a:cubicBezTo>
                    <a:pt x="6684" y="1642"/>
                    <a:pt x="4355" y="807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7180454" y="2977810"/>
              <a:ext cx="208440" cy="33238"/>
            </a:xfrm>
            <a:custGeom>
              <a:avLst/>
              <a:gdLst/>
              <a:ahLst/>
              <a:cxnLst/>
              <a:rect l="l" t="t" r="r" b="b"/>
              <a:pathLst>
                <a:path w="6973" h="1112" extrusionOk="0">
                  <a:moveTo>
                    <a:pt x="50" y="1"/>
                  </a:moveTo>
                  <a:lnTo>
                    <a:pt x="1" y="1111"/>
                  </a:lnTo>
                  <a:lnTo>
                    <a:pt x="6972" y="25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7200751" y="2834338"/>
              <a:ext cx="188143" cy="151184"/>
            </a:xfrm>
            <a:custGeom>
              <a:avLst/>
              <a:gdLst/>
              <a:ahLst/>
              <a:cxnLst/>
              <a:rect l="l" t="t" r="r" b="b"/>
              <a:pathLst>
                <a:path w="6294" h="5058" extrusionOk="0">
                  <a:moveTo>
                    <a:pt x="1834" y="0"/>
                  </a:moveTo>
                  <a:lnTo>
                    <a:pt x="1" y="1405"/>
                  </a:lnTo>
                  <a:lnTo>
                    <a:pt x="6293" y="5057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7199586" y="2876303"/>
              <a:ext cx="189309" cy="109218"/>
            </a:xfrm>
            <a:custGeom>
              <a:avLst/>
              <a:gdLst/>
              <a:ahLst/>
              <a:cxnLst/>
              <a:rect l="l" t="t" r="r" b="b"/>
              <a:pathLst>
                <a:path w="6333" h="3654" extrusionOk="0">
                  <a:moveTo>
                    <a:pt x="40" y="1"/>
                  </a:moveTo>
                  <a:lnTo>
                    <a:pt x="0" y="1377"/>
                  </a:lnTo>
                  <a:lnTo>
                    <a:pt x="6332" y="3653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6527423" y="2594769"/>
              <a:ext cx="654018" cy="484995"/>
            </a:xfrm>
            <a:custGeom>
              <a:avLst/>
              <a:gdLst/>
              <a:ahLst/>
              <a:cxnLst/>
              <a:rect l="l" t="t" r="r" b="b"/>
              <a:pathLst>
                <a:path w="21879" h="16226" extrusionOk="0">
                  <a:moveTo>
                    <a:pt x="9027" y="9365"/>
                  </a:moveTo>
                  <a:lnTo>
                    <a:pt x="9027" y="9365"/>
                  </a:lnTo>
                  <a:cubicBezTo>
                    <a:pt x="9388" y="9420"/>
                    <a:pt x="9748" y="9474"/>
                    <a:pt x="10107" y="9537"/>
                  </a:cubicBezTo>
                  <a:cubicBezTo>
                    <a:pt x="11705" y="9816"/>
                    <a:pt x="13445" y="10338"/>
                    <a:pt x="14407" y="11753"/>
                  </a:cubicBezTo>
                  <a:cubicBezTo>
                    <a:pt x="14815" y="12350"/>
                    <a:pt x="15014" y="13063"/>
                    <a:pt x="14928" y="13787"/>
                  </a:cubicBezTo>
                  <a:cubicBezTo>
                    <a:pt x="14840" y="14519"/>
                    <a:pt x="14449" y="15176"/>
                    <a:pt x="13800" y="15540"/>
                  </a:cubicBezTo>
                  <a:cubicBezTo>
                    <a:pt x="13088" y="15941"/>
                    <a:pt x="12203" y="16024"/>
                    <a:pt x="11402" y="16025"/>
                  </a:cubicBezTo>
                  <a:cubicBezTo>
                    <a:pt x="11397" y="16025"/>
                    <a:pt x="11393" y="16025"/>
                    <a:pt x="11389" y="16025"/>
                  </a:cubicBezTo>
                  <a:cubicBezTo>
                    <a:pt x="10562" y="16025"/>
                    <a:pt x="9722" y="15887"/>
                    <a:pt x="8971" y="15531"/>
                  </a:cubicBezTo>
                  <a:cubicBezTo>
                    <a:pt x="7624" y="14896"/>
                    <a:pt x="6540" y="13406"/>
                    <a:pt x="6875" y="11863"/>
                  </a:cubicBezTo>
                  <a:cubicBezTo>
                    <a:pt x="7123" y="10718"/>
                    <a:pt x="8036" y="9930"/>
                    <a:pt x="9027" y="9365"/>
                  </a:cubicBezTo>
                  <a:close/>
                  <a:moveTo>
                    <a:pt x="224" y="0"/>
                  </a:moveTo>
                  <a:cubicBezTo>
                    <a:pt x="174" y="0"/>
                    <a:pt x="121" y="32"/>
                    <a:pt x="117" y="97"/>
                  </a:cubicBezTo>
                  <a:cubicBezTo>
                    <a:pt x="1" y="1827"/>
                    <a:pt x="767" y="3477"/>
                    <a:pt x="1702" y="4889"/>
                  </a:cubicBezTo>
                  <a:cubicBezTo>
                    <a:pt x="2563" y="6187"/>
                    <a:pt x="3645" y="7380"/>
                    <a:pt x="5001" y="8173"/>
                  </a:cubicBezTo>
                  <a:cubicBezTo>
                    <a:pt x="5742" y="8608"/>
                    <a:pt x="6548" y="8890"/>
                    <a:pt x="7385" y="9075"/>
                  </a:cubicBezTo>
                  <a:cubicBezTo>
                    <a:pt x="7818" y="9172"/>
                    <a:pt x="8256" y="9245"/>
                    <a:pt x="8694" y="9314"/>
                  </a:cubicBezTo>
                  <a:lnTo>
                    <a:pt x="8694" y="9314"/>
                  </a:lnTo>
                  <a:cubicBezTo>
                    <a:pt x="8057" y="9705"/>
                    <a:pt x="7488" y="10188"/>
                    <a:pt x="7090" y="10817"/>
                  </a:cubicBezTo>
                  <a:cubicBezTo>
                    <a:pt x="6696" y="11438"/>
                    <a:pt x="6538" y="12169"/>
                    <a:pt x="6652" y="12896"/>
                  </a:cubicBezTo>
                  <a:cubicBezTo>
                    <a:pt x="6771" y="13643"/>
                    <a:pt x="7159" y="14343"/>
                    <a:pt x="7687" y="14878"/>
                  </a:cubicBezTo>
                  <a:cubicBezTo>
                    <a:pt x="8650" y="15859"/>
                    <a:pt x="10040" y="16225"/>
                    <a:pt x="11395" y="16225"/>
                  </a:cubicBezTo>
                  <a:cubicBezTo>
                    <a:pt x="11701" y="16225"/>
                    <a:pt x="12005" y="16207"/>
                    <a:pt x="12302" y="16172"/>
                  </a:cubicBezTo>
                  <a:cubicBezTo>
                    <a:pt x="13088" y="16080"/>
                    <a:pt x="13923" y="15863"/>
                    <a:pt x="14479" y="15260"/>
                  </a:cubicBezTo>
                  <a:cubicBezTo>
                    <a:pt x="14963" y="14735"/>
                    <a:pt x="15175" y="14007"/>
                    <a:pt x="15142" y="13305"/>
                  </a:cubicBezTo>
                  <a:cubicBezTo>
                    <a:pt x="15070" y="11719"/>
                    <a:pt x="13787" y="10542"/>
                    <a:pt x="12408" y="9957"/>
                  </a:cubicBezTo>
                  <a:cubicBezTo>
                    <a:pt x="11419" y="9540"/>
                    <a:pt x="10369" y="9367"/>
                    <a:pt x="9316" y="9207"/>
                  </a:cubicBezTo>
                  <a:lnTo>
                    <a:pt x="9316" y="9207"/>
                  </a:lnTo>
                  <a:cubicBezTo>
                    <a:pt x="9480" y="9121"/>
                    <a:pt x="9643" y="9041"/>
                    <a:pt x="9805" y="8966"/>
                  </a:cubicBezTo>
                  <a:cubicBezTo>
                    <a:pt x="10603" y="8598"/>
                    <a:pt x="11438" y="8271"/>
                    <a:pt x="12298" y="8084"/>
                  </a:cubicBezTo>
                  <a:cubicBezTo>
                    <a:pt x="12790" y="7978"/>
                    <a:pt x="13290" y="7931"/>
                    <a:pt x="13791" y="7931"/>
                  </a:cubicBezTo>
                  <a:cubicBezTo>
                    <a:pt x="14228" y="7931"/>
                    <a:pt x="14666" y="7967"/>
                    <a:pt x="15100" y="8031"/>
                  </a:cubicBezTo>
                  <a:cubicBezTo>
                    <a:pt x="16029" y="8169"/>
                    <a:pt x="16939" y="8423"/>
                    <a:pt x="17830" y="8712"/>
                  </a:cubicBezTo>
                  <a:cubicBezTo>
                    <a:pt x="18717" y="9000"/>
                    <a:pt x="19590" y="9333"/>
                    <a:pt x="20444" y="9713"/>
                  </a:cubicBezTo>
                  <a:cubicBezTo>
                    <a:pt x="20860" y="9898"/>
                    <a:pt x="21272" y="10094"/>
                    <a:pt x="21677" y="10299"/>
                  </a:cubicBezTo>
                  <a:cubicBezTo>
                    <a:pt x="21693" y="10307"/>
                    <a:pt x="21709" y="10310"/>
                    <a:pt x="21724" y="10310"/>
                  </a:cubicBezTo>
                  <a:cubicBezTo>
                    <a:pt x="21816" y="10310"/>
                    <a:pt x="21878" y="10174"/>
                    <a:pt x="21778" y="10124"/>
                  </a:cubicBezTo>
                  <a:cubicBezTo>
                    <a:pt x="20075" y="9263"/>
                    <a:pt x="18273" y="8557"/>
                    <a:pt x="16419" y="8093"/>
                  </a:cubicBezTo>
                  <a:cubicBezTo>
                    <a:pt x="15556" y="7877"/>
                    <a:pt x="14669" y="7727"/>
                    <a:pt x="13776" y="7727"/>
                  </a:cubicBezTo>
                  <a:cubicBezTo>
                    <a:pt x="13704" y="7727"/>
                    <a:pt x="13632" y="7728"/>
                    <a:pt x="13560" y="7730"/>
                  </a:cubicBezTo>
                  <a:cubicBezTo>
                    <a:pt x="12601" y="7755"/>
                    <a:pt x="11678" y="7995"/>
                    <a:pt x="10786" y="8336"/>
                  </a:cubicBezTo>
                  <a:cubicBezTo>
                    <a:pt x="10186" y="8565"/>
                    <a:pt x="9555" y="8825"/>
                    <a:pt x="8967" y="9154"/>
                  </a:cubicBezTo>
                  <a:lnTo>
                    <a:pt x="8967" y="9154"/>
                  </a:lnTo>
                  <a:cubicBezTo>
                    <a:pt x="8276" y="9048"/>
                    <a:pt x="7586" y="8937"/>
                    <a:pt x="6913" y="8753"/>
                  </a:cubicBezTo>
                  <a:cubicBezTo>
                    <a:pt x="6077" y="8523"/>
                    <a:pt x="5294" y="8163"/>
                    <a:pt x="4583" y="7668"/>
                  </a:cubicBezTo>
                  <a:cubicBezTo>
                    <a:pt x="3912" y="7201"/>
                    <a:pt x="3315" y="6629"/>
                    <a:pt x="2786" y="6005"/>
                  </a:cubicBezTo>
                  <a:cubicBezTo>
                    <a:pt x="2241" y="5363"/>
                    <a:pt x="1760" y="4661"/>
                    <a:pt x="1349" y="3927"/>
                  </a:cubicBezTo>
                  <a:cubicBezTo>
                    <a:pt x="911" y="3145"/>
                    <a:pt x="556" y="2306"/>
                    <a:pt x="393" y="1419"/>
                  </a:cubicBezTo>
                  <a:cubicBezTo>
                    <a:pt x="314" y="984"/>
                    <a:pt x="288" y="540"/>
                    <a:pt x="319" y="97"/>
                  </a:cubicBezTo>
                  <a:cubicBezTo>
                    <a:pt x="323" y="32"/>
                    <a:pt x="274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04" name="Google Shape;2404;p38"/>
          <p:cNvGrpSpPr/>
          <p:nvPr/>
        </p:nvGrpSpPr>
        <p:grpSpPr>
          <a:xfrm>
            <a:off x="1094477" y="2084705"/>
            <a:ext cx="328619" cy="308425"/>
            <a:chOff x="5946283" y="1650903"/>
            <a:chExt cx="246464" cy="231319"/>
          </a:xfrm>
        </p:grpSpPr>
        <p:sp>
          <p:nvSpPr>
            <p:cNvPr id="2405" name="Google Shape;2405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07" name="Google Shape;2407;p38"/>
          <p:cNvGrpSpPr/>
          <p:nvPr/>
        </p:nvGrpSpPr>
        <p:grpSpPr>
          <a:xfrm>
            <a:off x="-174741" y="3971252"/>
            <a:ext cx="2048045" cy="1021960"/>
            <a:chOff x="3928210" y="1337178"/>
            <a:chExt cx="913545" cy="455852"/>
          </a:xfrm>
        </p:grpSpPr>
        <p:sp>
          <p:nvSpPr>
            <p:cNvPr id="2408" name="Google Shape;2408;p38"/>
            <p:cNvSpPr/>
            <p:nvPr/>
          </p:nvSpPr>
          <p:spPr>
            <a:xfrm>
              <a:off x="3928210" y="1337178"/>
              <a:ext cx="913545" cy="455852"/>
            </a:xfrm>
            <a:custGeom>
              <a:avLst/>
              <a:gdLst/>
              <a:ahLst/>
              <a:cxnLst/>
              <a:rect l="l" t="t" r="r" b="b"/>
              <a:pathLst>
                <a:path w="30561" h="15251" extrusionOk="0">
                  <a:moveTo>
                    <a:pt x="15519" y="1"/>
                  </a:moveTo>
                  <a:cubicBezTo>
                    <a:pt x="15210" y="1"/>
                    <a:pt x="14892" y="8"/>
                    <a:pt x="14574" y="22"/>
                  </a:cubicBezTo>
                  <a:cubicBezTo>
                    <a:pt x="8213" y="300"/>
                    <a:pt x="4413" y="3690"/>
                    <a:pt x="2345" y="6482"/>
                  </a:cubicBezTo>
                  <a:cubicBezTo>
                    <a:pt x="1567" y="7534"/>
                    <a:pt x="890" y="8689"/>
                    <a:pt x="337" y="9912"/>
                  </a:cubicBezTo>
                  <a:cubicBezTo>
                    <a:pt x="1" y="10653"/>
                    <a:pt x="270" y="11528"/>
                    <a:pt x="965" y="11952"/>
                  </a:cubicBezTo>
                  <a:cubicBezTo>
                    <a:pt x="965" y="11952"/>
                    <a:pt x="1277" y="12142"/>
                    <a:pt x="1385" y="12210"/>
                  </a:cubicBezTo>
                  <a:cubicBezTo>
                    <a:pt x="1566" y="12322"/>
                    <a:pt x="1744" y="12438"/>
                    <a:pt x="1926" y="12559"/>
                  </a:cubicBezTo>
                  <a:cubicBezTo>
                    <a:pt x="2293" y="12803"/>
                    <a:pt x="2681" y="13078"/>
                    <a:pt x="3119" y="13403"/>
                  </a:cubicBezTo>
                  <a:cubicBezTo>
                    <a:pt x="3449" y="13649"/>
                    <a:pt x="3778" y="13897"/>
                    <a:pt x="4105" y="14151"/>
                  </a:cubicBezTo>
                  <a:lnTo>
                    <a:pt x="4136" y="14175"/>
                  </a:lnTo>
                  <a:cubicBezTo>
                    <a:pt x="4448" y="14418"/>
                    <a:pt x="4759" y="14661"/>
                    <a:pt x="5069" y="14906"/>
                  </a:cubicBezTo>
                  <a:cubicBezTo>
                    <a:pt x="5368" y="15140"/>
                    <a:pt x="5717" y="15250"/>
                    <a:pt x="6060" y="15250"/>
                  </a:cubicBezTo>
                  <a:cubicBezTo>
                    <a:pt x="6694" y="15250"/>
                    <a:pt x="7310" y="14877"/>
                    <a:pt x="7565" y="14224"/>
                  </a:cubicBezTo>
                  <a:cubicBezTo>
                    <a:pt x="7820" y="13568"/>
                    <a:pt x="8122" y="12954"/>
                    <a:pt x="8460" y="12404"/>
                  </a:cubicBezTo>
                  <a:cubicBezTo>
                    <a:pt x="9936" y="9994"/>
                    <a:pt x="11981" y="8824"/>
                    <a:pt x="14710" y="8824"/>
                  </a:cubicBezTo>
                  <a:cubicBezTo>
                    <a:pt x="14793" y="8824"/>
                    <a:pt x="14875" y="8825"/>
                    <a:pt x="14960" y="8828"/>
                  </a:cubicBezTo>
                  <a:cubicBezTo>
                    <a:pt x="18484" y="8917"/>
                    <a:pt x="21046" y="10494"/>
                    <a:pt x="23264" y="13939"/>
                  </a:cubicBezTo>
                  <a:cubicBezTo>
                    <a:pt x="23570" y="14416"/>
                    <a:pt x="24087" y="14678"/>
                    <a:pt x="24617" y="14678"/>
                  </a:cubicBezTo>
                  <a:cubicBezTo>
                    <a:pt x="24890" y="14678"/>
                    <a:pt x="25166" y="14608"/>
                    <a:pt x="25419" y="14463"/>
                  </a:cubicBezTo>
                  <a:cubicBezTo>
                    <a:pt x="25710" y="14295"/>
                    <a:pt x="25981" y="14126"/>
                    <a:pt x="26233" y="13968"/>
                  </a:cubicBezTo>
                  <a:cubicBezTo>
                    <a:pt x="26233" y="13968"/>
                    <a:pt x="26537" y="13771"/>
                    <a:pt x="26630" y="13709"/>
                  </a:cubicBezTo>
                  <a:cubicBezTo>
                    <a:pt x="26856" y="13564"/>
                    <a:pt x="27080" y="13416"/>
                    <a:pt x="27305" y="13263"/>
                  </a:cubicBezTo>
                  <a:lnTo>
                    <a:pt x="27331" y="13246"/>
                  </a:lnTo>
                  <a:cubicBezTo>
                    <a:pt x="27727" y="12980"/>
                    <a:pt x="28122" y="12714"/>
                    <a:pt x="28519" y="12453"/>
                  </a:cubicBezTo>
                  <a:lnTo>
                    <a:pt x="28630" y="12381"/>
                  </a:lnTo>
                  <a:cubicBezTo>
                    <a:pt x="28719" y="12323"/>
                    <a:pt x="28809" y="12262"/>
                    <a:pt x="28900" y="12206"/>
                  </a:cubicBezTo>
                  <a:cubicBezTo>
                    <a:pt x="29077" y="12095"/>
                    <a:pt x="29268" y="11984"/>
                    <a:pt x="29485" y="11867"/>
                  </a:cubicBezTo>
                  <a:cubicBezTo>
                    <a:pt x="30269" y="11447"/>
                    <a:pt x="30561" y="10470"/>
                    <a:pt x="30140" y="9686"/>
                  </a:cubicBezTo>
                  <a:cubicBezTo>
                    <a:pt x="27566" y="4894"/>
                    <a:pt x="23813" y="1"/>
                    <a:pt x="15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982017" y="1385301"/>
              <a:ext cx="804856" cy="294566"/>
            </a:xfrm>
            <a:custGeom>
              <a:avLst/>
              <a:gdLst/>
              <a:ahLst/>
              <a:cxnLst/>
              <a:rect l="l" t="t" r="r" b="b"/>
              <a:pathLst>
                <a:path w="26925" h="9855" extrusionOk="0">
                  <a:moveTo>
                    <a:pt x="13720" y="0"/>
                  </a:moveTo>
                  <a:cubicBezTo>
                    <a:pt x="13434" y="0"/>
                    <a:pt x="13142" y="7"/>
                    <a:pt x="12844" y="20"/>
                  </a:cubicBezTo>
                  <a:cubicBezTo>
                    <a:pt x="7116" y="271"/>
                    <a:pt x="3697" y="3318"/>
                    <a:pt x="1840" y="5829"/>
                  </a:cubicBezTo>
                  <a:cubicBezTo>
                    <a:pt x="1014" y="6946"/>
                    <a:pt x="417" y="8048"/>
                    <a:pt x="0" y="8966"/>
                  </a:cubicBezTo>
                  <a:cubicBezTo>
                    <a:pt x="143" y="9055"/>
                    <a:pt x="288" y="9141"/>
                    <a:pt x="431" y="9230"/>
                  </a:cubicBezTo>
                  <a:cubicBezTo>
                    <a:pt x="754" y="9429"/>
                    <a:pt x="1067" y="9640"/>
                    <a:pt x="1381" y="9855"/>
                  </a:cubicBezTo>
                  <a:cubicBezTo>
                    <a:pt x="1765" y="8973"/>
                    <a:pt x="2342" y="7861"/>
                    <a:pt x="3175" y="6747"/>
                  </a:cubicBezTo>
                  <a:cubicBezTo>
                    <a:pt x="5573" y="3536"/>
                    <a:pt x="8849" y="1815"/>
                    <a:pt x="12914" y="1637"/>
                  </a:cubicBezTo>
                  <a:cubicBezTo>
                    <a:pt x="13182" y="1625"/>
                    <a:pt x="13444" y="1620"/>
                    <a:pt x="13701" y="1620"/>
                  </a:cubicBezTo>
                  <a:cubicBezTo>
                    <a:pt x="20608" y="1620"/>
                    <a:pt x="23463" y="5806"/>
                    <a:pt x="25543" y="9686"/>
                  </a:cubicBezTo>
                  <a:cubicBezTo>
                    <a:pt x="25774" y="9533"/>
                    <a:pt x="26009" y="9379"/>
                    <a:pt x="26244" y="9231"/>
                  </a:cubicBezTo>
                  <a:cubicBezTo>
                    <a:pt x="26466" y="9090"/>
                    <a:pt x="26693" y="8962"/>
                    <a:pt x="26925" y="8836"/>
                  </a:cubicBezTo>
                  <a:cubicBezTo>
                    <a:pt x="24718" y="4737"/>
                    <a:pt x="21470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4012447" y="1420690"/>
              <a:ext cx="742739" cy="279561"/>
            </a:xfrm>
            <a:custGeom>
              <a:avLst/>
              <a:gdLst/>
              <a:ahLst/>
              <a:cxnLst/>
              <a:rect l="l" t="t" r="r" b="b"/>
              <a:pathLst>
                <a:path w="24847" h="9353" extrusionOk="0">
                  <a:moveTo>
                    <a:pt x="12167" y="1"/>
                  </a:moveTo>
                  <a:cubicBezTo>
                    <a:pt x="12049" y="1"/>
                    <a:pt x="11930" y="2"/>
                    <a:pt x="11810" y="4"/>
                  </a:cubicBezTo>
                  <a:cubicBezTo>
                    <a:pt x="6428" y="113"/>
                    <a:pt x="3287" y="3043"/>
                    <a:pt x="1602" y="5481"/>
                  </a:cubicBezTo>
                  <a:cubicBezTo>
                    <a:pt x="885" y="6521"/>
                    <a:pt x="366" y="7552"/>
                    <a:pt x="0" y="8424"/>
                  </a:cubicBezTo>
                  <a:cubicBezTo>
                    <a:pt x="447" y="8720"/>
                    <a:pt x="882" y="9034"/>
                    <a:pt x="1311" y="9353"/>
                  </a:cubicBezTo>
                  <a:cubicBezTo>
                    <a:pt x="1650" y="8506"/>
                    <a:pt x="2157" y="7461"/>
                    <a:pt x="2882" y="6422"/>
                  </a:cubicBezTo>
                  <a:cubicBezTo>
                    <a:pt x="5057" y="3303"/>
                    <a:pt x="8098" y="1683"/>
                    <a:pt x="11917" y="1606"/>
                  </a:cubicBezTo>
                  <a:cubicBezTo>
                    <a:pt x="12026" y="1604"/>
                    <a:pt x="12133" y="1603"/>
                    <a:pt x="12240" y="1603"/>
                  </a:cubicBezTo>
                  <a:cubicBezTo>
                    <a:pt x="18607" y="1603"/>
                    <a:pt x="21523" y="5386"/>
                    <a:pt x="23588" y="9133"/>
                  </a:cubicBezTo>
                  <a:cubicBezTo>
                    <a:pt x="24007" y="8850"/>
                    <a:pt x="24425" y="8568"/>
                    <a:pt x="24847" y="8293"/>
                  </a:cubicBezTo>
                  <a:cubicBezTo>
                    <a:pt x="22630" y="4295"/>
                    <a:pt x="19317" y="1"/>
                    <a:pt x="12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4042818" y="1458292"/>
              <a:ext cx="680891" cy="263779"/>
            </a:xfrm>
            <a:custGeom>
              <a:avLst/>
              <a:gdLst/>
              <a:ahLst/>
              <a:cxnLst/>
              <a:rect l="l" t="t" r="r" b="b"/>
              <a:pathLst>
                <a:path w="22778" h="8825" extrusionOk="0">
                  <a:moveTo>
                    <a:pt x="10698" y="1"/>
                  </a:moveTo>
                  <a:cubicBezTo>
                    <a:pt x="5717" y="1"/>
                    <a:pt x="2877" y="2795"/>
                    <a:pt x="1372" y="5150"/>
                  </a:cubicBezTo>
                  <a:cubicBezTo>
                    <a:pt x="761" y="6103"/>
                    <a:pt x="318" y="7056"/>
                    <a:pt x="0" y="7879"/>
                  </a:cubicBezTo>
                  <a:cubicBezTo>
                    <a:pt x="424" y="8188"/>
                    <a:pt x="840" y="8505"/>
                    <a:pt x="1255" y="8824"/>
                  </a:cubicBezTo>
                  <a:cubicBezTo>
                    <a:pt x="1550" y="8024"/>
                    <a:pt x="1982" y="7064"/>
                    <a:pt x="2596" y="6113"/>
                  </a:cubicBezTo>
                  <a:cubicBezTo>
                    <a:pt x="4536" y="3109"/>
                    <a:pt x="7315" y="1589"/>
                    <a:pt x="10852" y="1589"/>
                  </a:cubicBezTo>
                  <a:cubicBezTo>
                    <a:pt x="10880" y="1589"/>
                    <a:pt x="10907" y="1589"/>
                    <a:pt x="10935" y="1589"/>
                  </a:cubicBezTo>
                  <a:cubicBezTo>
                    <a:pt x="16662" y="1630"/>
                    <a:pt x="19564" y="4975"/>
                    <a:pt x="21607" y="8511"/>
                  </a:cubicBezTo>
                  <a:cubicBezTo>
                    <a:pt x="22003" y="8260"/>
                    <a:pt x="22389" y="8002"/>
                    <a:pt x="22778" y="7740"/>
                  </a:cubicBezTo>
                  <a:cubicBezTo>
                    <a:pt x="20559" y="3904"/>
                    <a:pt x="17266" y="48"/>
                    <a:pt x="10791" y="1"/>
                  </a:cubicBezTo>
                  <a:cubicBezTo>
                    <a:pt x="10760" y="1"/>
                    <a:pt x="10729" y="1"/>
                    <a:pt x="1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073159" y="1505578"/>
              <a:ext cx="624843" cy="239269"/>
            </a:xfrm>
            <a:custGeom>
              <a:avLst/>
              <a:gdLst/>
              <a:ahLst/>
              <a:cxnLst/>
              <a:rect l="l" t="t" r="r" b="b"/>
              <a:pathLst>
                <a:path w="20903" h="8005" extrusionOk="0">
                  <a:moveTo>
                    <a:pt x="9672" y="0"/>
                  </a:moveTo>
                  <a:cubicBezTo>
                    <a:pt x="5039" y="0"/>
                    <a:pt x="2429" y="2676"/>
                    <a:pt x="1049" y="4949"/>
                  </a:cubicBezTo>
                  <a:cubicBezTo>
                    <a:pt x="611" y="5671"/>
                    <a:pt x="267" y="6394"/>
                    <a:pt x="0" y="7059"/>
                  </a:cubicBezTo>
                  <a:cubicBezTo>
                    <a:pt x="91" y="7128"/>
                    <a:pt x="182" y="7199"/>
                    <a:pt x="273" y="7268"/>
                  </a:cubicBezTo>
                  <a:cubicBezTo>
                    <a:pt x="586" y="7511"/>
                    <a:pt x="901" y="7758"/>
                    <a:pt x="1214" y="8005"/>
                  </a:cubicBezTo>
                  <a:cubicBezTo>
                    <a:pt x="1468" y="7354"/>
                    <a:pt x="1801" y="6638"/>
                    <a:pt x="2237" y="5927"/>
                  </a:cubicBezTo>
                  <a:cubicBezTo>
                    <a:pt x="4008" y="3038"/>
                    <a:pt x="6573" y="1577"/>
                    <a:pt x="9864" y="1577"/>
                  </a:cubicBezTo>
                  <a:cubicBezTo>
                    <a:pt x="9959" y="1577"/>
                    <a:pt x="10053" y="1579"/>
                    <a:pt x="10149" y="1581"/>
                  </a:cubicBezTo>
                  <a:cubicBezTo>
                    <a:pt x="15007" y="1705"/>
                    <a:pt x="17791" y="4362"/>
                    <a:pt x="19767" y="7430"/>
                  </a:cubicBezTo>
                  <a:cubicBezTo>
                    <a:pt x="20028" y="7281"/>
                    <a:pt x="20282" y="7121"/>
                    <a:pt x="20528" y="6967"/>
                  </a:cubicBezTo>
                  <a:cubicBezTo>
                    <a:pt x="20655" y="6888"/>
                    <a:pt x="20777" y="6805"/>
                    <a:pt x="20903" y="6724"/>
                  </a:cubicBezTo>
                  <a:cubicBezTo>
                    <a:pt x="18731" y="3297"/>
                    <a:pt x="15562" y="145"/>
                    <a:pt x="9987" y="4"/>
                  </a:cubicBezTo>
                  <a:cubicBezTo>
                    <a:pt x="9881" y="2"/>
                    <a:pt x="9776" y="0"/>
                    <a:pt x="9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13" name="Google Shape;2413;p38"/>
          <p:cNvGrpSpPr/>
          <p:nvPr/>
        </p:nvGrpSpPr>
        <p:grpSpPr>
          <a:xfrm>
            <a:off x="8349350" y="5284025"/>
            <a:ext cx="902759" cy="989260"/>
            <a:chOff x="7969377" y="2856516"/>
            <a:chExt cx="402682" cy="441266"/>
          </a:xfrm>
        </p:grpSpPr>
        <p:sp>
          <p:nvSpPr>
            <p:cNvPr id="2414" name="Google Shape;2414;p38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5" name="Google Shape;2425;p38"/>
          <p:cNvGrpSpPr/>
          <p:nvPr/>
        </p:nvGrpSpPr>
        <p:grpSpPr>
          <a:xfrm>
            <a:off x="4372582" y="5778653"/>
            <a:ext cx="601124" cy="930224"/>
            <a:chOff x="7706772" y="521151"/>
            <a:chExt cx="268136" cy="414933"/>
          </a:xfrm>
        </p:grpSpPr>
        <p:sp>
          <p:nvSpPr>
            <p:cNvPr id="2426" name="Google Shape;2426;p38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29" name="Google Shape;2529;p38"/>
          <p:cNvGrpSpPr/>
          <p:nvPr/>
        </p:nvGrpSpPr>
        <p:grpSpPr>
          <a:xfrm>
            <a:off x="10603611" y="1687772"/>
            <a:ext cx="328619" cy="308425"/>
            <a:chOff x="5946283" y="1650903"/>
            <a:chExt cx="246464" cy="231319"/>
          </a:xfrm>
        </p:grpSpPr>
        <p:sp>
          <p:nvSpPr>
            <p:cNvPr id="2530" name="Google Shape;2530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1" name="Google Shape;2531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2" name="Google Shape;2532;p38"/>
          <p:cNvGrpSpPr/>
          <p:nvPr/>
        </p:nvGrpSpPr>
        <p:grpSpPr>
          <a:xfrm>
            <a:off x="684977" y="2555405"/>
            <a:ext cx="328619" cy="308425"/>
            <a:chOff x="5946283" y="1650903"/>
            <a:chExt cx="246464" cy="231319"/>
          </a:xfrm>
        </p:grpSpPr>
        <p:sp>
          <p:nvSpPr>
            <p:cNvPr id="2533" name="Google Shape;2533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4" name="Google Shape;2534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5" name="Google Shape;2535;p38"/>
          <p:cNvGrpSpPr/>
          <p:nvPr/>
        </p:nvGrpSpPr>
        <p:grpSpPr>
          <a:xfrm>
            <a:off x="11232011" y="1123489"/>
            <a:ext cx="328619" cy="308425"/>
            <a:chOff x="5946283" y="1650903"/>
            <a:chExt cx="246464" cy="231319"/>
          </a:xfrm>
        </p:grpSpPr>
        <p:sp>
          <p:nvSpPr>
            <p:cNvPr id="2536" name="Google Shape;2536;p38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7" name="Google Shape;2537;p38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38" name="Google Shape;2538;p38"/>
          <p:cNvGrpSpPr/>
          <p:nvPr/>
        </p:nvGrpSpPr>
        <p:grpSpPr>
          <a:xfrm>
            <a:off x="10862314" y="2338544"/>
            <a:ext cx="972409" cy="846793"/>
            <a:chOff x="5133595" y="1523392"/>
            <a:chExt cx="473946" cy="412721"/>
          </a:xfrm>
        </p:grpSpPr>
        <p:sp>
          <p:nvSpPr>
            <p:cNvPr id="2539" name="Google Shape;2539;p38"/>
            <p:cNvSpPr/>
            <p:nvPr/>
          </p:nvSpPr>
          <p:spPr>
            <a:xfrm>
              <a:off x="5133595" y="1523392"/>
              <a:ext cx="473946" cy="412721"/>
            </a:xfrm>
            <a:custGeom>
              <a:avLst/>
              <a:gdLst/>
              <a:ahLst/>
              <a:cxnLst/>
              <a:rect l="l" t="t" r="r" b="b"/>
              <a:pathLst>
                <a:path w="15855" h="13808" extrusionOk="0">
                  <a:moveTo>
                    <a:pt x="3218" y="1"/>
                  </a:moveTo>
                  <a:cubicBezTo>
                    <a:pt x="2663" y="1"/>
                    <a:pt x="2103" y="48"/>
                    <a:pt x="1542" y="147"/>
                  </a:cubicBezTo>
                  <a:cubicBezTo>
                    <a:pt x="1279" y="193"/>
                    <a:pt x="1008" y="252"/>
                    <a:pt x="794" y="410"/>
                  </a:cubicBezTo>
                  <a:cubicBezTo>
                    <a:pt x="0" y="986"/>
                    <a:pt x="283" y="2570"/>
                    <a:pt x="438" y="3386"/>
                  </a:cubicBezTo>
                  <a:cubicBezTo>
                    <a:pt x="671" y="4610"/>
                    <a:pt x="1200" y="5771"/>
                    <a:pt x="1928" y="6778"/>
                  </a:cubicBezTo>
                  <a:cubicBezTo>
                    <a:pt x="2390" y="7416"/>
                    <a:pt x="2946" y="7999"/>
                    <a:pt x="3526" y="8532"/>
                  </a:cubicBezTo>
                  <a:cubicBezTo>
                    <a:pt x="3856" y="8836"/>
                    <a:pt x="4202" y="9124"/>
                    <a:pt x="4559" y="9397"/>
                  </a:cubicBezTo>
                  <a:cubicBezTo>
                    <a:pt x="4737" y="9533"/>
                    <a:pt x="5577" y="9962"/>
                    <a:pt x="5622" y="10148"/>
                  </a:cubicBezTo>
                  <a:cubicBezTo>
                    <a:pt x="5859" y="11125"/>
                    <a:pt x="6355" y="12716"/>
                    <a:pt x="7165" y="13331"/>
                  </a:cubicBezTo>
                  <a:cubicBezTo>
                    <a:pt x="7597" y="13660"/>
                    <a:pt x="8154" y="13807"/>
                    <a:pt x="8975" y="13807"/>
                  </a:cubicBezTo>
                  <a:cubicBezTo>
                    <a:pt x="8984" y="13807"/>
                    <a:pt x="8993" y="13807"/>
                    <a:pt x="9003" y="13807"/>
                  </a:cubicBezTo>
                  <a:cubicBezTo>
                    <a:pt x="9811" y="13807"/>
                    <a:pt x="12342" y="13683"/>
                    <a:pt x="13028" y="12270"/>
                  </a:cubicBezTo>
                  <a:cubicBezTo>
                    <a:pt x="13137" y="12044"/>
                    <a:pt x="13195" y="11805"/>
                    <a:pt x="13205" y="11566"/>
                  </a:cubicBezTo>
                  <a:cubicBezTo>
                    <a:pt x="13535" y="11430"/>
                    <a:pt x="13820" y="11208"/>
                    <a:pt x="14026" y="10915"/>
                  </a:cubicBezTo>
                  <a:cubicBezTo>
                    <a:pt x="14173" y="10707"/>
                    <a:pt x="14306" y="10435"/>
                    <a:pt x="14357" y="10098"/>
                  </a:cubicBezTo>
                  <a:cubicBezTo>
                    <a:pt x="14875" y="9913"/>
                    <a:pt x="15295" y="9482"/>
                    <a:pt x="15491" y="8899"/>
                  </a:cubicBezTo>
                  <a:cubicBezTo>
                    <a:pt x="15854" y="7817"/>
                    <a:pt x="15565" y="4718"/>
                    <a:pt x="14385" y="3823"/>
                  </a:cubicBezTo>
                  <a:cubicBezTo>
                    <a:pt x="14132" y="3633"/>
                    <a:pt x="13542" y="3187"/>
                    <a:pt x="11247" y="3187"/>
                  </a:cubicBezTo>
                  <a:lnTo>
                    <a:pt x="11082" y="3187"/>
                  </a:lnTo>
                  <a:cubicBezTo>
                    <a:pt x="8880" y="1283"/>
                    <a:pt x="6116" y="1"/>
                    <a:pt x="3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0" name="Google Shape;2540;p38"/>
            <p:cNvSpPr/>
            <p:nvPr/>
          </p:nvSpPr>
          <p:spPr>
            <a:xfrm>
              <a:off x="5429023" y="1736897"/>
              <a:ext cx="95686" cy="107096"/>
            </a:xfrm>
            <a:custGeom>
              <a:avLst/>
              <a:gdLst/>
              <a:ahLst/>
              <a:cxnLst/>
              <a:rect l="l" t="t" r="r" b="b"/>
              <a:pathLst>
                <a:path w="3201" h="3583" extrusionOk="0">
                  <a:moveTo>
                    <a:pt x="2133" y="0"/>
                  </a:moveTo>
                  <a:cubicBezTo>
                    <a:pt x="2122" y="0"/>
                    <a:pt x="2112" y="3"/>
                    <a:pt x="2105" y="10"/>
                  </a:cubicBezTo>
                  <a:cubicBezTo>
                    <a:pt x="1975" y="130"/>
                    <a:pt x="1" y="2980"/>
                    <a:pt x="1" y="2980"/>
                  </a:cubicBezTo>
                  <a:cubicBezTo>
                    <a:pt x="1" y="2980"/>
                    <a:pt x="754" y="3583"/>
                    <a:pt x="1186" y="3583"/>
                  </a:cubicBezTo>
                  <a:cubicBezTo>
                    <a:pt x="1269" y="3583"/>
                    <a:pt x="1339" y="3561"/>
                    <a:pt x="1391" y="3509"/>
                  </a:cubicBezTo>
                  <a:cubicBezTo>
                    <a:pt x="1714" y="3183"/>
                    <a:pt x="3200" y="1368"/>
                    <a:pt x="3120" y="1132"/>
                  </a:cubicBezTo>
                  <a:cubicBezTo>
                    <a:pt x="3043" y="907"/>
                    <a:pt x="2322" y="0"/>
                    <a:pt x="21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1" name="Google Shape;2541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2" name="Google Shape;2542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rgbClr val="6DA2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3" name="Google Shape;2543;p38"/>
            <p:cNvSpPr/>
            <p:nvPr/>
          </p:nvSpPr>
          <p:spPr>
            <a:xfrm>
              <a:off x="5342305" y="1793777"/>
              <a:ext cx="146533" cy="94273"/>
            </a:xfrm>
            <a:custGeom>
              <a:avLst/>
              <a:gdLst/>
              <a:ahLst/>
              <a:cxnLst/>
              <a:rect l="l" t="t" r="r" b="b"/>
              <a:pathLst>
                <a:path w="4902" h="3154" extrusionOk="0">
                  <a:moveTo>
                    <a:pt x="69" y="0"/>
                  </a:moveTo>
                  <a:lnTo>
                    <a:pt x="69" y="0"/>
                  </a:lnTo>
                  <a:cubicBezTo>
                    <a:pt x="1" y="89"/>
                    <a:pt x="628" y="2604"/>
                    <a:pt x="1158" y="3006"/>
                  </a:cubicBezTo>
                  <a:cubicBezTo>
                    <a:pt x="1293" y="3109"/>
                    <a:pt x="1608" y="3154"/>
                    <a:pt x="1996" y="3154"/>
                  </a:cubicBezTo>
                  <a:cubicBezTo>
                    <a:pt x="3135" y="3154"/>
                    <a:pt x="4902" y="2770"/>
                    <a:pt x="4574" y="2353"/>
                  </a:cubicBezTo>
                  <a:cubicBezTo>
                    <a:pt x="4131" y="1795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4" name="Google Shape;2544;p38"/>
            <p:cNvSpPr/>
            <p:nvPr/>
          </p:nvSpPr>
          <p:spPr>
            <a:xfrm>
              <a:off x="5352080" y="1816912"/>
              <a:ext cx="42119" cy="57150"/>
            </a:xfrm>
            <a:custGeom>
              <a:avLst/>
              <a:gdLst/>
              <a:ahLst/>
              <a:cxnLst/>
              <a:rect l="l" t="t" r="r" b="b"/>
              <a:pathLst>
                <a:path w="1409" h="1912" extrusionOk="0">
                  <a:moveTo>
                    <a:pt x="295" y="0"/>
                  </a:moveTo>
                  <a:cubicBezTo>
                    <a:pt x="288" y="0"/>
                    <a:pt x="281" y="1"/>
                    <a:pt x="275" y="2"/>
                  </a:cubicBezTo>
                  <a:cubicBezTo>
                    <a:pt x="1" y="68"/>
                    <a:pt x="669" y="1912"/>
                    <a:pt x="1021" y="1912"/>
                  </a:cubicBezTo>
                  <a:cubicBezTo>
                    <a:pt x="1047" y="1912"/>
                    <a:pt x="1072" y="1902"/>
                    <a:pt x="1094" y="1880"/>
                  </a:cubicBezTo>
                  <a:cubicBezTo>
                    <a:pt x="1409" y="1569"/>
                    <a:pt x="605" y="0"/>
                    <a:pt x="295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439097" y="1666775"/>
              <a:ext cx="122679" cy="113373"/>
            </a:xfrm>
            <a:custGeom>
              <a:avLst/>
              <a:gdLst/>
              <a:ahLst/>
              <a:cxnLst/>
              <a:rect l="l" t="t" r="r" b="b"/>
              <a:pathLst>
                <a:path w="4104" h="3793" extrusionOk="0">
                  <a:moveTo>
                    <a:pt x="1024" y="1"/>
                  </a:moveTo>
                  <a:cubicBezTo>
                    <a:pt x="471" y="1"/>
                    <a:pt x="28" y="34"/>
                    <a:pt x="1" y="70"/>
                  </a:cubicBezTo>
                  <a:cubicBezTo>
                    <a:pt x="1" y="70"/>
                    <a:pt x="2824" y="3501"/>
                    <a:pt x="3480" y="3776"/>
                  </a:cubicBezTo>
                  <a:cubicBezTo>
                    <a:pt x="3506" y="3787"/>
                    <a:pt x="3530" y="3792"/>
                    <a:pt x="3553" y="3792"/>
                  </a:cubicBezTo>
                  <a:cubicBezTo>
                    <a:pt x="4104" y="3792"/>
                    <a:pt x="3701" y="697"/>
                    <a:pt x="3191" y="311"/>
                  </a:cubicBezTo>
                  <a:cubicBezTo>
                    <a:pt x="2876" y="72"/>
                    <a:pt x="1833" y="1"/>
                    <a:pt x="1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5183307" y="1571157"/>
              <a:ext cx="325440" cy="267874"/>
            </a:xfrm>
            <a:custGeom>
              <a:avLst/>
              <a:gdLst/>
              <a:ahLst/>
              <a:cxnLst/>
              <a:rect l="l" t="t" r="r" b="b"/>
              <a:pathLst>
                <a:path w="10887" h="8962" extrusionOk="0">
                  <a:moveTo>
                    <a:pt x="1567" y="0"/>
                  </a:moveTo>
                  <a:cubicBezTo>
                    <a:pt x="743" y="0"/>
                    <a:pt x="254" y="132"/>
                    <a:pt x="254" y="132"/>
                  </a:cubicBezTo>
                  <a:cubicBezTo>
                    <a:pt x="0" y="5949"/>
                    <a:pt x="8233" y="8961"/>
                    <a:pt x="8233" y="8961"/>
                  </a:cubicBezTo>
                  <a:lnTo>
                    <a:pt x="10887" y="5541"/>
                  </a:lnTo>
                  <a:cubicBezTo>
                    <a:pt x="7256" y="722"/>
                    <a:pt x="3495" y="0"/>
                    <a:pt x="1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7" name="Google Shape;2547;p38"/>
            <p:cNvSpPr/>
            <p:nvPr/>
          </p:nvSpPr>
          <p:spPr>
            <a:xfrm>
              <a:off x="5270832" y="1621910"/>
              <a:ext cx="155830" cy="125897"/>
            </a:xfrm>
            <a:custGeom>
              <a:avLst/>
              <a:gdLst/>
              <a:ahLst/>
              <a:cxnLst/>
              <a:rect l="l" t="t" r="r" b="b"/>
              <a:pathLst>
                <a:path w="5213" h="4212" extrusionOk="0">
                  <a:moveTo>
                    <a:pt x="2019" y="0"/>
                  </a:moveTo>
                  <a:cubicBezTo>
                    <a:pt x="1475" y="0"/>
                    <a:pt x="877" y="205"/>
                    <a:pt x="410" y="852"/>
                  </a:cubicBezTo>
                  <a:cubicBezTo>
                    <a:pt x="63" y="1333"/>
                    <a:pt x="1" y="1825"/>
                    <a:pt x="56" y="2242"/>
                  </a:cubicBezTo>
                  <a:cubicBezTo>
                    <a:pt x="146" y="2937"/>
                    <a:pt x="581" y="3531"/>
                    <a:pt x="1181" y="3890"/>
                  </a:cubicBezTo>
                  <a:cubicBezTo>
                    <a:pt x="1484" y="4070"/>
                    <a:pt x="1883" y="4212"/>
                    <a:pt x="2312" y="4212"/>
                  </a:cubicBezTo>
                  <a:cubicBezTo>
                    <a:pt x="2797" y="4212"/>
                    <a:pt x="3320" y="4030"/>
                    <a:pt x="3782" y="3517"/>
                  </a:cubicBezTo>
                  <a:cubicBezTo>
                    <a:pt x="5212" y="1932"/>
                    <a:pt x="3774" y="659"/>
                    <a:pt x="3215" y="323"/>
                  </a:cubicBezTo>
                  <a:cubicBezTo>
                    <a:pt x="2950" y="165"/>
                    <a:pt x="2506" y="0"/>
                    <a:pt x="2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8" name="Google Shape;2548;p38"/>
            <p:cNvSpPr/>
            <p:nvPr/>
          </p:nvSpPr>
          <p:spPr>
            <a:xfrm>
              <a:off x="5266946" y="1632909"/>
              <a:ext cx="132543" cy="102044"/>
            </a:xfrm>
            <a:custGeom>
              <a:avLst/>
              <a:gdLst/>
              <a:ahLst/>
              <a:cxnLst/>
              <a:rect l="l" t="t" r="r" b="b"/>
              <a:pathLst>
                <a:path w="4434" h="3414" extrusionOk="0">
                  <a:moveTo>
                    <a:pt x="2196" y="0"/>
                  </a:moveTo>
                  <a:cubicBezTo>
                    <a:pt x="1724" y="0"/>
                    <a:pt x="1244" y="241"/>
                    <a:pt x="878" y="834"/>
                  </a:cubicBezTo>
                  <a:cubicBezTo>
                    <a:pt x="0" y="2253"/>
                    <a:pt x="1243" y="3414"/>
                    <a:pt x="2409" y="3414"/>
                  </a:cubicBezTo>
                  <a:cubicBezTo>
                    <a:pt x="2914" y="3414"/>
                    <a:pt x="3404" y="3196"/>
                    <a:pt x="3701" y="2686"/>
                  </a:cubicBezTo>
                  <a:cubicBezTo>
                    <a:pt x="4434" y="1426"/>
                    <a:pt x="3342" y="0"/>
                    <a:pt x="21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9" name="Google Shape;2549;p38"/>
            <p:cNvSpPr/>
            <p:nvPr/>
          </p:nvSpPr>
          <p:spPr>
            <a:xfrm>
              <a:off x="5296868" y="1636108"/>
              <a:ext cx="30371" cy="97561"/>
            </a:xfrm>
            <a:custGeom>
              <a:avLst/>
              <a:gdLst/>
              <a:ahLst/>
              <a:cxnLst/>
              <a:rect l="l" t="t" r="r" b="b"/>
              <a:pathLst>
                <a:path w="1016" h="3264" extrusionOk="0">
                  <a:moveTo>
                    <a:pt x="673" y="0"/>
                  </a:moveTo>
                  <a:cubicBezTo>
                    <a:pt x="433" y="100"/>
                    <a:pt x="203" y="277"/>
                    <a:pt x="1" y="547"/>
                  </a:cubicBezTo>
                  <a:lnTo>
                    <a:pt x="235" y="2905"/>
                  </a:lnTo>
                  <a:cubicBezTo>
                    <a:pt x="464" y="3079"/>
                    <a:pt x="733" y="3203"/>
                    <a:pt x="1016" y="3264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0" name="Google Shape;2550;p38"/>
            <p:cNvSpPr/>
            <p:nvPr/>
          </p:nvSpPr>
          <p:spPr>
            <a:xfrm>
              <a:off x="5325117" y="1632969"/>
              <a:ext cx="26724" cy="101955"/>
            </a:xfrm>
            <a:custGeom>
              <a:avLst/>
              <a:gdLst/>
              <a:ahLst/>
              <a:cxnLst/>
              <a:rect l="l" t="t" r="r" b="b"/>
              <a:pathLst>
                <a:path w="894" h="3411" extrusionOk="0">
                  <a:moveTo>
                    <a:pt x="246" y="0"/>
                  </a:moveTo>
                  <a:cubicBezTo>
                    <a:pt x="164" y="0"/>
                    <a:pt x="82" y="8"/>
                    <a:pt x="0" y="23"/>
                  </a:cubicBezTo>
                  <a:lnTo>
                    <a:pt x="477" y="3411"/>
                  </a:lnTo>
                  <a:cubicBezTo>
                    <a:pt x="618" y="3410"/>
                    <a:pt x="759" y="3393"/>
                    <a:pt x="894" y="3355"/>
                  </a:cubicBezTo>
                  <a:lnTo>
                    <a:pt x="457" y="16"/>
                  </a:lnTo>
                  <a:cubicBezTo>
                    <a:pt x="388" y="6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1" name="Google Shape;2551;p38"/>
            <p:cNvSpPr/>
            <p:nvPr/>
          </p:nvSpPr>
          <p:spPr>
            <a:xfrm>
              <a:off x="5188203" y="1570493"/>
              <a:ext cx="124353" cy="125269"/>
            </a:xfrm>
            <a:custGeom>
              <a:avLst/>
              <a:gdLst/>
              <a:ahLst/>
              <a:cxnLst/>
              <a:rect l="l" t="t" r="r" b="b"/>
              <a:pathLst>
                <a:path w="4160" h="4191" extrusionOk="0">
                  <a:moveTo>
                    <a:pt x="1380" y="0"/>
                  </a:moveTo>
                  <a:cubicBezTo>
                    <a:pt x="556" y="0"/>
                    <a:pt x="68" y="132"/>
                    <a:pt x="68" y="132"/>
                  </a:cubicBezTo>
                  <a:cubicBezTo>
                    <a:pt x="0" y="1686"/>
                    <a:pt x="540" y="3041"/>
                    <a:pt x="1364" y="4190"/>
                  </a:cubicBezTo>
                  <a:cubicBezTo>
                    <a:pt x="2259" y="3212"/>
                    <a:pt x="3427" y="1812"/>
                    <a:pt x="4160" y="464"/>
                  </a:cubicBezTo>
                  <a:cubicBezTo>
                    <a:pt x="3049" y="99"/>
                    <a:pt x="2090" y="0"/>
                    <a:pt x="1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2" name="Google Shape;2552;p38"/>
            <p:cNvSpPr/>
            <p:nvPr/>
          </p:nvSpPr>
          <p:spPr>
            <a:xfrm>
              <a:off x="5371898" y="1722699"/>
              <a:ext cx="155023" cy="103061"/>
            </a:xfrm>
            <a:custGeom>
              <a:avLst/>
              <a:gdLst/>
              <a:ahLst/>
              <a:cxnLst/>
              <a:rect l="l" t="t" r="r" b="b"/>
              <a:pathLst>
                <a:path w="5186" h="3448" extrusionOk="0">
                  <a:moveTo>
                    <a:pt x="1501" y="0"/>
                  </a:moveTo>
                  <a:cubicBezTo>
                    <a:pt x="1291" y="0"/>
                    <a:pt x="1107" y="68"/>
                    <a:pt x="964" y="223"/>
                  </a:cubicBezTo>
                  <a:cubicBezTo>
                    <a:pt x="0" y="1268"/>
                    <a:pt x="3268" y="3447"/>
                    <a:pt x="4410" y="3447"/>
                  </a:cubicBezTo>
                  <a:cubicBezTo>
                    <a:pt x="4564" y="3447"/>
                    <a:pt x="4679" y="3408"/>
                    <a:pt x="4740" y="3321"/>
                  </a:cubicBezTo>
                  <a:cubicBezTo>
                    <a:pt x="5186" y="2689"/>
                    <a:pt x="2824" y="0"/>
                    <a:pt x="1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3" name="Google Shape;2553;p38"/>
            <p:cNvSpPr/>
            <p:nvPr/>
          </p:nvSpPr>
          <p:spPr>
            <a:xfrm>
              <a:off x="5403226" y="1745475"/>
              <a:ext cx="107493" cy="76010"/>
            </a:xfrm>
            <a:custGeom>
              <a:avLst/>
              <a:gdLst/>
              <a:ahLst/>
              <a:cxnLst/>
              <a:rect l="l" t="t" r="r" b="b"/>
              <a:pathLst>
                <a:path w="3596" h="2543" extrusionOk="0">
                  <a:moveTo>
                    <a:pt x="352" y="1"/>
                  </a:moveTo>
                  <a:cubicBezTo>
                    <a:pt x="279" y="1"/>
                    <a:pt x="229" y="28"/>
                    <a:pt x="207" y="87"/>
                  </a:cubicBezTo>
                  <a:cubicBezTo>
                    <a:pt x="0" y="659"/>
                    <a:pt x="2828" y="2542"/>
                    <a:pt x="3341" y="2542"/>
                  </a:cubicBezTo>
                  <a:cubicBezTo>
                    <a:pt x="3374" y="2542"/>
                    <a:pt x="3398" y="2534"/>
                    <a:pt x="3410" y="2518"/>
                  </a:cubicBezTo>
                  <a:cubicBezTo>
                    <a:pt x="3596" y="2274"/>
                    <a:pt x="1022" y="1"/>
                    <a:pt x="352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4" name="Google Shape;2554;p38"/>
            <p:cNvSpPr/>
            <p:nvPr/>
          </p:nvSpPr>
          <p:spPr>
            <a:xfrm>
              <a:off x="5191527" y="1588941"/>
              <a:ext cx="53388" cy="92151"/>
            </a:xfrm>
            <a:custGeom>
              <a:avLst/>
              <a:gdLst/>
              <a:ahLst/>
              <a:cxnLst/>
              <a:rect l="l" t="t" r="r" b="b"/>
              <a:pathLst>
                <a:path w="1786" h="3083" extrusionOk="0">
                  <a:moveTo>
                    <a:pt x="246" y="1"/>
                  </a:moveTo>
                  <a:cubicBezTo>
                    <a:pt x="224" y="1"/>
                    <a:pt x="207" y="13"/>
                    <a:pt x="194" y="38"/>
                  </a:cubicBezTo>
                  <a:cubicBezTo>
                    <a:pt x="1" y="417"/>
                    <a:pt x="1000" y="3082"/>
                    <a:pt x="1400" y="3082"/>
                  </a:cubicBezTo>
                  <a:cubicBezTo>
                    <a:pt x="1427" y="3082"/>
                    <a:pt x="1451" y="3070"/>
                    <a:pt x="1472" y="3045"/>
                  </a:cubicBezTo>
                  <a:cubicBezTo>
                    <a:pt x="1786" y="2663"/>
                    <a:pt x="569" y="1"/>
                    <a:pt x="246" y="1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" name="Picture 21">
            <a:extLst>
              <a:ext uri="{FF2B5EF4-FFF2-40B4-BE49-F238E27FC236}">
                <a16:creationId xmlns:a16="http://schemas.microsoft.com/office/drawing/2014/main" id="{873F2E13-320B-2831-7993-C2D6B3E502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108405" y="13056"/>
            <a:ext cx="4023369" cy="1038557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50C5DEF8-ACED-6ABE-0F44-8460AE059A2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08" y="2968"/>
            <a:ext cx="4023369" cy="1038557"/>
          </a:xfrm>
          <a:prstGeom prst="rect">
            <a:avLst/>
          </a:prstGeom>
        </p:spPr>
      </p:pic>
      <p:pic>
        <p:nvPicPr>
          <p:cNvPr id="3" name="图片 17">
            <a:extLst>
              <a:ext uri="{FF2B5EF4-FFF2-40B4-BE49-F238E27FC236}">
                <a16:creationId xmlns:a16="http://schemas.microsoft.com/office/drawing/2014/main" id="{4845BCCA-5525-51A6-BFA6-ABC549A66A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0" b="79524"/>
          <a:stretch/>
        </p:blipFill>
        <p:spPr>
          <a:xfrm flipH="1">
            <a:off x="6771710" y="1915427"/>
            <a:ext cx="5656465" cy="5126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53841A-3DDD-C062-E7A0-D2898FD3A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967" y="1602278"/>
            <a:ext cx="6553768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8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D1C24-C3ED-AE57-257B-3C9253A6FE04}"/>
              </a:ext>
            </a:extLst>
          </p:cNvPr>
          <p:cNvSpPr/>
          <p:nvPr/>
        </p:nvSpPr>
        <p:spPr>
          <a:xfrm>
            <a:off x="1201233" y="164783"/>
            <a:ext cx="10290048" cy="768867"/>
          </a:xfrm>
          <a:custGeom>
            <a:avLst/>
            <a:gdLst>
              <a:gd name="connsiteX0" fmla="*/ 0 w 10290048"/>
              <a:gd name="connsiteY0" fmla="*/ 128147 h 768867"/>
              <a:gd name="connsiteX1" fmla="*/ 128147 w 10290048"/>
              <a:gd name="connsiteY1" fmla="*/ 0 h 768867"/>
              <a:gd name="connsiteX2" fmla="*/ 10161901 w 10290048"/>
              <a:gd name="connsiteY2" fmla="*/ 0 h 768867"/>
              <a:gd name="connsiteX3" fmla="*/ 10290048 w 10290048"/>
              <a:gd name="connsiteY3" fmla="*/ 128147 h 768867"/>
              <a:gd name="connsiteX4" fmla="*/ 10290048 w 10290048"/>
              <a:gd name="connsiteY4" fmla="*/ 640720 h 768867"/>
              <a:gd name="connsiteX5" fmla="*/ 10161901 w 10290048"/>
              <a:gd name="connsiteY5" fmla="*/ 768867 h 768867"/>
              <a:gd name="connsiteX6" fmla="*/ 128147 w 10290048"/>
              <a:gd name="connsiteY6" fmla="*/ 768867 h 768867"/>
              <a:gd name="connsiteX7" fmla="*/ 0 w 10290048"/>
              <a:gd name="connsiteY7" fmla="*/ 640720 h 768867"/>
              <a:gd name="connsiteX8" fmla="*/ 0 w 10290048"/>
              <a:gd name="connsiteY8" fmla="*/ 128147 h 76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0048" h="768867" fill="none" extrusionOk="0">
                <a:moveTo>
                  <a:pt x="0" y="128147"/>
                </a:moveTo>
                <a:cubicBezTo>
                  <a:pt x="386" y="67827"/>
                  <a:pt x="61881" y="7565"/>
                  <a:pt x="128147" y="0"/>
                </a:cubicBezTo>
                <a:cubicBezTo>
                  <a:pt x="2686295" y="72427"/>
                  <a:pt x="5838300" y="61419"/>
                  <a:pt x="10161901" y="0"/>
                </a:cubicBezTo>
                <a:cubicBezTo>
                  <a:pt x="10231358" y="-9069"/>
                  <a:pt x="10283749" y="55468"/>
                  <a:pt x="10290048" y="128147"/>
                </a:cubicBezTo>
                <a:cubicBezTo>
                  <a:pt x="10325777" y="294340"/>
                  <a:pt x="10290082" y="503415"/>
                  <a:pt x="10290048" y="640720"/>
                </a:cubicBezTo>
                <a:cubicBezTo>
                  <a:pt x="10290548" y="708958"/>
                  <a:pt x="10230248" y="766147"/>
                  <a:pt x="10161901" y="768867"/>
                </a:cubicBezTo>
                <a:cubicBezTo>
                  <a:pt x="6180872" y="798694"/>
                  <a:pt x="4448965" y="689561"/>
                  <a:pt x="128147" y="768867"/>
                </a:cubicBezTo>
                <a:cubicBezTo>
                  <a:pt x="64791" y="768028"/>
                  <a:pt x="-13609" y="714185"/>
                  <a:pt x="0" y="640720"/>
                </a:cubicBezTo>
                <a:cubicBezTo>
                  <a:pt x="-40526" y="427041"/>
                  <a:pt x="23865" y="249895"/>
                  <a:pt x="0" y="128147"/>
                </a:cubicBezTo>
                <a:close/>
              </a:path>
              <a:path w="10290048" h="768867" stroke="0" extrusionOk="0">
                <a:moveTo>
                  <a:pt x="0" y="128147"/>
                </a:moveTo>
                <a:cubicBezTo>
                  <a:pt x="6546" y="59157"/>
                  <a:pt x="59307" y="4029"/>
                  <a:pt x="128147" y="0"/>
                </a:cubicBezTo>
                <a:cubicBezTo>
                  <a:pt x="4755217" y="123000"/>
                  <a:pt x="7472583" y="-96860"/>
                  <a:pt x="10161901" y="0"/>
                </a:cubicBezTo>
                <a:cubicBezTo>
                  <a:pt x="10221498" y="-8519"/>
                  <a:pt x="10293724" y="49962"/>
                  <a:pt x="10290048" y="128147"/>
                </a:cubicBezTo>
                <a:cubicBezTo>
                  <a:pt x="10326062" y="242271"/>
                  <a:pt x="10254254" y="491094"/>
                  <a:pt x="10290048" y="640720"/>
                </a:cubicBezTo>
                <a:cubicBezTo>
                  <a:pt x="10288122" y="712192"/>
                  <a:pt x="10224347" y="767504"/>
                  <a:pt x="10161901" y="768867"/>
                </a:cubicBezTo>
                <a:cubicBezTo>
                  <a:pt x="6094139" y="608160"/>
                  <a:pt x="4058049" y="808534"/>
                  <a:pt x="128147" y="768867"/>
                </a:cubicBezTo>
                <a:cubicBezTo>
                  <a:pt x="47283" y="766829"/>
                  <a:pt x="-10489" y="706742"/>
                  <a:pt x="0" y="640720"/>
                </a:cubicBezTo>
                <a:cubicBezTo>
                  <a:pt x="-8663" y="529342"/>
                  <a:pt x="-24629" y="280752"/>
                  <a:pt x="0" y="128147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2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uan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4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bức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trong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SGK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060AEB86-04B2-E432-AEB5-137997B1B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11730"/>
            <a:ext cx="2197181" cy="3846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37FDB-E86F-9ECA-6BB7-0B997243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45" y="1175235"/>
            <a:ext cx="74485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9FF54-84B3-35E7-0288-9EA8598C4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504" y="3685573"/>
            <a:ext cx="7356157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578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DCB665B-9A34-6993-4F48-E75AF833ACB9}"/>
              </a:ext>
            </a:extLst>
          </p:cNvPr>
          <p:cNvSpPr/>
          <p:nvPr/>
        </p:nvSpPr>
        <p:spPr>
          <a:xfrm>
            <a:off x="6498852" y="86628"/>
            <a:ext cx="5471769" cy="3681664"/>
          </a:xfrm>
          <a:prstGeom prst="cloud">
            <a:avLst/>
          </a:prstGeom>
          <a:solidFill>
            <a:schemeClr val="tx2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lao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qua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bức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25A9F2C7-ED68-CA81-E782-9171A70BDAA3}"/>
              </a:ext>
            </a:extLst>
          </p:cNvPr>
          <p:cNvSpPr/>
          <p:nvPr/>
        </p:nvSpPr>
        <p:spPr>
          <a:xfrm>
            <a:off x="6527728" y="3782729"/>
            <a:ext cx="5471769" cy="2945330"/>
          </a:xfrm>
          <a:prstGeom prst="cloud">
            <a:avLst/>
          </a:prstGeom>
          <a:solidFill>
            <a:schemeClr val="tx2"/>
          </a:solidFill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biểu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lao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mà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biết</a:t>
            </a:r>
            <a:r>
              <a:rPr lang="en-US" sz="3600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24704-94A2-BF95-2704-42A4D9393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285" y="3533199"/>
            <a:ext cx="3048667" cy="3324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B5C550-98C2-B817-C9E5-C8B590830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423" y="357972"/>
            <a:ext cx="4456496" cy="33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09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314172" y="2578369"/>
            <a:ext cx="53660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4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Chủ động, tự giác lao động ở trường, lớp;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EBCC3-A9B6-2F89-3CC7-88AD0B639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6" y="1828800"/>
            <a:ext cx="5172318" cy="3060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EBC53B5-A97C-B8EB-0712-DFF40B400DD6}"/>
              </a:ext>
            </a:extLst>
          </p:cNvPr>
          <p:cNvSpPr/>
          <p:nvPr/>
        </p:nvSpPr>
        <p:spPr>
          <a:xfrm>
            <a:off x="6025415" y="2416178"/>
            <a:ext cx="5698670" cy="1944067"/>
          </a:xfrm>
          <a:custGeom>
            <a:avLst/>
            <a:gdLst>
              <a:gd name="connsiteX0" fmla="*/ 0 w 5698670"/>
              <a:gd name="connsiteY0" fmla="*/ 324018 h 1944067"/>
              <a:gd name="connsiteX1" fmla="*/ 324018 w 5698670"/>
              <a:gd name="connsiteY1" fmla="*/ 0 h 1944067"/>
              <a:gd name="connsiteX2" fmla="*/ 5374652 w 5698670"/>
              <a:gd name="connsiteY2" fmla="*/ 0 h 1944067"/>
              <a:gd name="connsiteX3" fmla="*/ 5698670 w 5698670"/>
              <a:gd name="connsiteY3" fmla="*/ 324018 h 1944067"/>
              <a:gd name="connsiteX4" fmla="*/ 5698670 w 5698670"/>
              <a:gd name="connsiteY4" fmla="*/ 1620049 h 1944067"/>
              <a:gd name="connsiteX5" fmla="*/ 5374652 w 5698670"/>
              <a:gd name="connsiteY5" fmla="*/ 1944067 h 1944067"/>
              <a:gd name="connsiteX6" fmla="*/ 324018 w 5698670"/>
              <a:gd name="connsiteY6" fmla="*/ 1944067 h 1944067"/>
              <a:gd name="connsiteX7" fmla="*/ 0 w 5698670"/>
              <a:gd name="connsiteY7" fmla="*/ 1620049 h 1944067"/>
              <a:gd name="connsiteX8" fmla="*/ 0 w 5698670"/>
              <a:gd name="connsiteY8" fmla="*/ 324018 h 194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8670" h="1944067" fill="none" extrusionOk="0">
                <a:moveTo>
                  <a:pt x="0" y="324018"/>
                </a:moveTo>
                <a:cubicBezTo>
                  <a:pt x="416" y="156321"/>
                  <a:pt x="149963" y="8216"/>
                  <a:pt x="324018" y="0"/>
                </a:cubicBezTo>
                <a:cubicBezTo>
                  <a:pt x="1568416" y="72427"/>
                  <a:pt x="3030290" y="61419"/>
                  <a:pt x="5374652" y="0"/>
                </a:cubicBezTo>
                <a:cubicBezTo>
                  <a:pt x="5548501" y="-35117"/>
                  <a:pt x="5693618" y="143540"/>
                  <a:pt x="5698670" y="324018"/>
                </a:cubicBezTo>
                <a:cubicBezTo>
                  <a:pt x="5650390" y="826888"/>
                  <a:pt x="5807675" y="974415"/>
                  <a:pt x="5698670" y="1620049"/>
                </a:cubicBezTo>
                <a:cubicBezTo>
                  <a:pt x="5700416" y="1790139"/>
                  <a:pt x="5538313" y="1926928"/>
                  <a:pt x="5374652" y="1944067"/>
                </a:cubicBezTo>
                <a:cubicBezTo>
                  <a:pt x="3629229" y="1973894"/>
                  <a:pt x="1736892" y="1864761"/>
                  <a:pt x="324018" y="1944067"/>
                </a:cubicBezTo>
                <a:cubicBezTo>
                  <a:pt x="167375" y="1941545"/>
                  <a:pt x="-21356" y="1803222"/>
                  <a:pt x="0" y="1620049"/>
                </a:cubicBezTo>
                <a:cubicBezTo>
                  <a:pt x="804" y="1163972"/>
                  <a:pt x="-75253" y="770278"/>
                  <a:pt x="0" y="324018"/>
                </a:cubicBezTo>
                <a:close/>
              </a:path>
              <a:path w="5698670" h="1944067" stroke="0" extrusionOk="0">
                <a:moveTo>
                  <a:pt x="0" y="324018"/>
                </a:moveTo>
                <a:cubicBezTo>
                  <a:pt x="4426" y="146274"/>
                  <a:pt x="156083" y="22950"/>
                  <a:pt x="324018" y="0"/>
                </a:cubicBezTo>
                <a:cubicBezTo>
                  <a:pt x="2216468" y="123000"/>
                  <a:pt x="4498098" y="-96860"/>
                  <a:pt x="5374652" y="0"/>
                </a:cubicBezTo>
                <a:cubicBezTo>
                  <a:pt x="5529815" y="-18129"/>
                  <a:pt x="5707110" y="128052"/>
                  <a:pt x="5698670" y="324018"/>
                </a:cubicBezTo>
                <a:cubicBezTo>
                  <a:pt x="5711026" y="555833"/>
                  <a:pt x="5772165" y="1096613"/>
                  <a:pt x="5698670" y="1620049"/>
                </a:cubicBezTo>
                <a:cubicBezTo>
                  <a:pt x="5665101" y="1811160"/>
                  <a:pt x="5547043" y="1942994"/>
                  <a:pt x="5374652" y="1944067"/>
                </a:cubicBezTo>
                <a:cubicBezTo>
                  <a:pt x="4634850" y="1783360"/>
                  <a:pt x="2221472" y="1983734"/>
                  <a:pt x="324018" y="1944067"/>
                </a:cubicBezTo>
                <a:cubicBezTo>
                  <a:pt x="139857" y="1943015"/>
                  <a:pt x="-1960" y="1798111"/>
                  <a:pt x="0" y="1620049"/>
                </a:cubicBezTo>
                <a:cubicBezTo>
                  <a:pt x="77002" y="1232293"/>
                  <a:pt x="85496" y="870316"/>
                  <a:pt x="0" y="324018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75ADC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84" name="Google Shape;2584;p40"/>
          <p:cNvGrpSpPr/>
          <p:nvPr/>
        </p:nvGrpSpPr>
        <p:grpSpPr>
          <a:xfrm>
            <a:off x="6421543" y="5887762"/>
            <a:ext cx="1933180" cy="969053"/>
            <a:chOff x="6554834" y="4413128"/>
            <a:chExt cx="1033713" cy="518173"/>
          </a:xfrm>
        </p:grpSpPr>
        <p:sp>
          <p:nvSpPr>
            <p:cNvPr id="2585" name="Google Shape;2585;p40"/>
            <p:cNvSpPr/>
            <p:nvPr/>
          </p:nvSpPr>
          <p:spPr>
            <a:xfrm>
              <a:off x="6554834" y="4413128"/>
              <a:ext cx="1033713" cy="518173"/>
            </a:xfrm>
            <a:custGeom>
              <a:avLst/>
              <a:gdLst/>
              <a:ahLst/>
              <a:cxnLst/>
              <a:rect l="l" t="t" r="r" b="b"/>
              <a:pathLst>
                <a:path w="34581" h="17336" extrusionOk="0">
                  <a:moveTo>
                    <a:pt x="743" y="0"/>
                  </a:moveTo>
                  <a:cubicBezTo>
                    <a:pt x="287" y="0"/>
                    <a:pt x="1" y="500"/>
                    <a:pt x="236" y="896"/>
                  </a:cubicBezTo>
                  <a:lnTo>
                    <a:pt x="4443" y="7949"/>
                  </a:lnTo>
                  <a:cubicBezTo>
                    <a:pt x="4558" y="8140"/>
                    <a:pt x="4755" y="8237"/>
                    <a:pt x="4952" y="8237"/>
                  </a:cubicBezTo>
                  <a:cubicBezTo>
                    <a:pt x="5130" y="8237"/>
                    <a:pt x="5309" y="8158"/>
                    <a:pt x="5429" y="7996"/>
                  </a:cubicBezTo>
                  <a:lnTo>
                    <a:pt x="6181" y="6972"/>
                  </a:lnTo>
                  <a:cubicBezTo>
                    <a:pt x="6294" y="6819"/>
                    <a:pt x="6471" y="6732"/>
                    <a:pt x="6655" y="6732"/>
                  </a:cubicBezTo>
                  <a:cubicBezTo>
                    <a:pt x="6702" y="6732"/>
                    <a:pt x="6749" y="6738"/>
                    <a:pt x="6795" y="6749"/>
                  </a:cubicBezTo>
                  <a:cubicBezTo>
                    <a:pt x="6904" y="6775"/>
                    <a:pt x="7004" y="6828"/>
                    <a:pt x="7080" y="6907"/>
                  </a:cubicBezTo>
                  <a:cubicBezTo>
                    <a:pt x="7621" y="7479"/>
                    <a:pt x="7993" y="8302"/>
                    <a:pt x="8382" y="9170"/>
                  </a:cubicBezTo>
                  <a:cubicBezTo>
                    <a:pt x="8510" y="9455"/>
                    <a:pt x="8637" y="9739"/>
                    <a:pt x="8771" y="10017"/>
                  </a:cubicBezTo>
                  <a:cubicBezTo>
                    <a:pt x="9086" y="10668"/>
                    <a:pt x="9559" y="11652"/>
                    <a:pt x="10418" y="12367"/>
                  </a:cubicBezTo>
                  <a:cubicBezTo>
                    <a:pt x="10943" y="12802"/>
                    <a:pt x="11552" y="13069"/>
                    <a:pt x="12198" y="13145"/>
                  </a:cubicBezTo>
                  <a:cubicBezTo>
                    <a:pt x="12313" y="13159"/>
                    <a:pt x="12420" y="13201"/>
                    <a:pt x="12510" y="13273"/>
                  </a:cubicBezTo>
                  <a:cubicBezTo>
                    <a:pt x="13031" y="13687"/>
                    <a:pt x="13613" y="14006"/>
                    <a:pt x="14234" y="14218"/>
                  </a:cubicBezTo>
                  <a:cubicBezTo>
                    <a:pt x="14790" y="14407"/>
                    <a:pt x="15377" y="14501"/>
                    <a:pt x="15977" y="14501"/>
                  </a:cubicBezTo>
                  <a:cubicBezTo>
                    <a:pt x="16496" y="14501"/>
                    <a:pt x="17020" y="14431"/>
                    <a:pt x="17536" y="14290"/>
                  </a:cubicBezTo>
                  <a:cubicBezTo>
                    <a:pt x="18588" y="14004"/>
                    <a:pt x="19489" y="13485"/>
                    <a:pt x="20155" y="13066"/>
                  </a:cubicBezTo>
                  <a:cubicBezTo>
                    <a:pt x="20347" y="12943"/>
                    <a:pt x="20542" y="12819"/>
                    <a:pt x="20738" y="12689"/>
                  </a:cubicBezTo>
                  <a:cubicBezTo>
                    <a:pt x="21700" y="12061"/>
                    <a:pt x="22609" y="11468"/>
                    <a:pt x="23479" y="11468"/>
                  </a:cubicBezTo>
                  <a:cubicBezTo>
                    <a:pt x="23520" y="11468"/>
                    <a:pt x="23561" y="11471"/>
                    <a:pt x="23600" y="11472"/>
                  </a:cubicBezTo>
                  <a:cubicBezTo>
                    <a:pt x="23802" y="11485"/>
                    <a:pt x="23897" y="11563"/>
                    <a:pt x="23963" y="11635"/>
                  </a:cubicBezTo>
                  <a:cubicBezTo>
                    <a:pt x="24176" y="11873"/>
                    <a:pt x="24361" y="12261"/>
                    <a:pt x="24556" y="12671"/>
                  </a:cubicBezTo>
                  <a:lnTo>
                    <a:pt x="24594" y="12752"/>
                  </a:lnTo>
                  <a:cubicBezTo>
                    <a:pt x="25157" y="13935"/>
                    <a:pt x="26209" y="15554"/>
                    <a:pt x="28010" y="16568"/>
                  </a:cubicBezTo>
                  <a:cubicBezTo>
                    <a:pt x="28889" y="17062"/>
                    <a:pt x="29890" y="17333"/>
                    <a:pt x="30823" y="17336"/>
                  </a:cubicBezTo>
                  <a:cubicBezTo>
                    <a:pt x="32056" y="17336"/>
                    <a:pt x="33126" y="16850"/>
                    <a:pt x="33839" y="15971"/>
                  </a:cubicBezTo>
                  <a:cubicBezTo>
                    <a:pt x="34250" y="15465"/>
                    <a:pt x="34494" y="14860"/>
                    <a:pt x="34544" y="14223"/>
                  </a:cubicBezTo>
                  <a:cubicBezTo>
                    <a:pt x="34580" y="13750"/>
                    <a:pt x="34421" y="13280"/>
                    <a:pt x="34100" y="12935"/>
                  </a:cubicBezTo>
                  <a:cubicBezTo>
                    <a:pt x="33781" y="12590"/>
                    <a:pt x="33324" y="12391"/>
                    <a:pt x="32848" y="12391"/>
                  </a:cubicBezTo>
                  <a:cubicBezTo>
                    <a:pt x="31986" y="12391"/>
                    <a:pt x="31276" y="13008"/>
                    <a:pt x="31149" y="13845"/>
                  </a:cubicBezTo>
                  <a:cubicBezTo>
                    <a:pt x="31122" y="13862"/>
                    <a:pt x="31085" y="13880"/>
                    <a:pt x="31044" y="13893"/>
                  </a:cubicBezTo>
                  <a:cubicBezTo>
                    <a:pt x="30980" y="13910"/>
                    <a:pt x="30899" y="13921"/>
                    <a:pt x="30807" y="13921"/>
                  </a:cubicBezTo>
                  <a:cubicBezTo>
                    <a:pt x="30596" y="13921"/>
                    <a:pt x="30339" y="13870"/>
                    <a:pt x="30085" y="13776"/>
                  </a:cubicBezTo>
                  <a:cubicBezTo>
                    <a:pt x="29301" y="13489"/>
                    <a:pt x="28524" y="12767"/>
                    <a:pt x="27952" y="11800"/>
                  </a:cubicBezTo>
                  <a:cubicBezTo>
                    <a:pt x="27840" y="11611"/>
                    <a:pt x="27727" y="11379"/>
                    <a:pt x="27610" y="11133"/>
                  </a:cubicBezTo>
                  <a:cubicBezTo>
                    <a:pt x="27190" y="10264"/>
                    <a:pt x="26667" y="9180"/>
                    <a:pt x="25486" y="8532"/>
                  </a:cubicBezTo>
                  <a:cubicBezTo>
                    <a:pt x="24904" y="8213"/>
                    <a:pt x="24237" y="8052"/>
                    <a:pt x="23497" y="8052"/>
                  </a:cubicBezTo>
                  <a:cubicBezTo>
                    <a:pt x="23264" y="8052"/>
                    <a:pt x="23020" y="8068"/>
                    <a:pt x="22776" y="8102"/>
                  </a:cubicBezTo>
                  <a:cubicBezTo>
                    <a:pt x="21897" y="8216"/>
                    <a:pt x="21033" y="8531"/>
                    <a:pt x="20055" y="9085"/>
                  </a:cubicBezTo>
                  <a:cubicBezTo>
                    <a:pt x="19633" y="9325"/>
                    <a:pt x="19236" y="9582"/>
                    <a:pt x="18853" y="9831"/>
                  </a:cubicBezTo>
                  <a:cubicBezTo>
                    <a:pt x="18030" y="10366"/>
                    <a:pt x="17253" y="10870"/>
                    <a:pt x="16450" y="11036"/>
                  </a:cubicBezTo>
                  <a:cubicBezTo>
                    <a:pt x="16308" y="11066"/>
                    <a:pt x="16163" y="11080"/>
                    <a:pt x="16018" y="11080"/>
                  </a:cubicBezTo>
                  <a:cubicBezTo>
                    <a:pt x="15963" y="11080"/>
                    <a:pt x="15909" y="11078"/>
                    <a:pt x="15855" y="11073"/>
                  </a:cubicBezTo>
                  <a:cubicBezTo>
                    <a:pt x="16005" y="10783"/>
                    <a:pt x="16124" y="10474"/>
                    <a:pt x="16201" y="10153"/>
                  </a:cubicBezTo>
                  <a:cubicBezTo>
                    <a:pt x="16526" y="8809"/>
                    <a:pt x="16138" y="7471"/>
                    <a:pt x="15185" y="6655"/>
                  </a:cubicBezTo>
                  <a:cubicBezTo>
                    <a:pt x="14649" y="6196"/>
                    <a:pt x="13971" y="5943"/>
                    <a:pt x="13277" y="5943"/>
                  </a:cubicBezTo>
                  <a:cubicBezTo>
                    <a:pt x="12735" y="5943"/>
                    <a:pt x="12208" y="6097"/>
                    <a:pt x="11755" y="6388"/>
                  </a:cubicBezTo>
                  <a:cubicBezTo>
                    <a:pt x="11713" y="6415"/>
                    <a:pt x="11672" y="6443"/>
                    <a:pt x="11634" y="6471"/>
                  </a:cubicBezTo>
                  <a:cubicBezTo>
                    <a:pt x="11532" y="6544"/>
                    <a:pt x="11417" y="6578"/>
                    <a:pt x="11302" y="6578"/>
                  </a:cubicBezTo>
                  <a:cubicBezTo>
                    <a:pt x="11094" y="6578"/>
                    <a:pt x="10889" y="6465"/>
                    <a:pt x="10780" y="6265"/>
                  </a:cubicBezTo>
                  <a:cubicBezTo>
                    <a:pt x="10576" y="5891"/>
                    <a:pt x="10348" y="5520"/>
                    <a:pt x="10075" y="5159"/>
                  </a:cubicBezTo>
                  <a:cubicBezTo>
                    <a:pt x="9801" y="4793"/>
                    <a:pt x="9501" y="4466"/>
                    <a:pt x="9180" y="4182"/>
                  </a:cubicBezTo>
                  <a:cubicBezTo>
                    <a:pt x="9173" y="4176"/>
                    <a:pt x="9166" y="4171"/>
                    <a:pt x="9161" y="4165"/>
                  </a:cubicBezTo>
                  <a:lnTo>
                    <a:pt x="9156" y="4144"/>
                  </a:lnTo>
                  <a:cubicBezTo>
                    <a:pt x="9106" y="3936"/>
                    <a:pt x="9171" y="3718"/>
                    <a:pt x="9327" y="3571"/>
                  </a:cubicBezTo>
                  <a:lnTo>
                    <a:pt x="11566" y="1482"/>
                  </a:lnTo>
                  <a:cubicBezTo>
                    <a:pt x="11950" y="1123"/>
                    <a:pt x="11713" y="481"/>
                    <a:pt x="11189" y="458"/>
                  </a:cubicBezTo>
                  <a:lnTo>
                    <a:pt x="771" y="1"/>
                  </a:lnTo>
                  <a:cubicBezTo>
                    <a:pt x="761" y="1"/>
                    <a:pt x="752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6" name="Google Shape;2586;p40"/>
            <p:cNvSpPr/>
            <p:nvPr/>
          </p:nvSpPr>
          <p:spPr>
            <a:xfrm>
              <a:off x="6632106" y="4463851"/>
              <a:ext cx="182613" cy="47256"/>
            </a:xfrm>
            <a:custGeom>
              <a:avLst/>
              <a:gdLst/>
              <a:ahLst/>
              <a:cxnLst/>
              <a:rect l="l" t="t" r="r" b="b"/>
              <a:pathLst>
                <a:path w="6109" h="1581" extrusionOk="0">
                  <a:moveTo>
                    <a:pt x="1" y="1"/>
                  </a:moveTo>
                  <a:lnTo>
                    <a:pt x="4701" y="1580"/>
                  </a:lnTo>
                  <a:lnTo>
                    <a:pt x="6108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7" name="Google Shape;2587;p40"/>
            <p:cNvSpPr/>
            <p:nvPr/>
          </p:nvSpPr>
          <p:spPr>
            <a:xfrm>
              <a:off x="6632106" y="4463851"/>
              <a:ext cx="110004" cy="122938"/>
            </a:xfrm>
            <a:custGeom>
              <a:avLst/>
              <a:gdLst/>
              <a:ahLst/>
              <a:cxnLst/>
              <a:rect l="l" t="t" r="r" b="b"/>
              <a:pathLst>
                <a:path w="3680" h="4113" extrusionOk="0">
                  <a:moveTo>
                    <a:pt x="1" y="1"/>
                  </a:moveTo>
                  <a:lnTo>
                    <a:pt x="2455" y="4112"/>
                  </a:lnTo>
                  <a:lnTo>
                    <a:pt x="3679" y="24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8" name="Google Shape;2588;p40"/>
            <p:cNvSpPr/>
            <p:nvPr/>
          </p:nvSpPr>
          <p:spPr>
            <a:xfrm>
              <a:off x="6632106" y="4463851"/>
              <a:ext cx="155620" cy="108770"/>
            </a:xfrm>
            <a:custGeom>
              <a:avLst/>
              <a:gdLst/>
              <a:ahLst/>
              <a:cxnLst/>
              <a:rect l="l" t="t" r="r" b="b"/>
              <a:pathLst>
                <a:path w="5206" h="3639" extrusionOk="0">
                  <a:moveTo>
                    <a:pt x="1" y="1"/>
                  </a:moveTo>
                  <a:lnTo>
                    <a:pt x="3679" y="2450"/>
                  </a:lnTo>
                  <a:lnTo>
                    <a:pt x="5205" y="3638"/>
                  </a:lnTo>
                  <a:lnTo>
                    <a:pt x="4701" y="1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9" name="Google Shape;2589;p40"/>
            <p:cNvSpPr/>
            <p:nvPr/>
          </p:nvSpPr>
          <p:spPr>
            <a:xfrm>
              <a:off x="6726716" y="4537052"/>
              <a:ext cx="61011" cy="35569"/>
            </a:xfrm>
            <a:custGeom>
              <a:avLst/>
              <a:gdLst/>
              <a:ahLst/>
              <a:cxnLst/>
              <a:rect l="l" t="t" r="r" b="b"/>
              <a:pathLst>
                <a:path w="2041" h="1190" extrusionOk="0">
                  <a:moveTo>
                    <a:pt x="514" y="1"/>
                  </a:moveTo>
                  <a:lnTo>
                    <a:pt x="0" y="699"/>
                  </a:lnTo>
                  <a:lnTo>
                    <a:pt x="2040" y="1189"/>
                  </a:lnTo>
                  <a:lnTo>
                    <a:pt x="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0" name="Google Shape;2590;p40"/>
            <p:cNvSpPr/>
            <p:nvPr/>
          </p:nvSpPr>
          <p:spPr>
            <a:xfrm>
              <a:off x="6790776" y="4573308"/>
              <a:ext cx="748986" cy="309840"/>
            </a:xfrm>
            <a:custGeom>
              <a:avLst/>
              <a:gdLst/>
              <a:ahLst/>
              <a:cxnLst/>
              <a:rect l="l" t="t" r="r" b="b"/>
              <a:pathLst>
                <a:path w="25056" h="10366" extrusionOk="0">
                  <a:moveTo>
                    <a:pt x="5395" y="2389"/>
                  </a:moveTo>
                  <a:cubicBezTo>
                    <a:pt x="5948" y="2389"/>
                    <a:pt x="6401" y="2844"/>
                    <a:pt x="6545" y="3366"/>
                  </a:cubicBezTo>
                  <a:cubicBezTo>
                    <a:pt x="6732" y="4031"/>
                    <a:pt x="6513" y="4786"/>
                    <a:pt x="6070" y="5302"/>
                  </a:cubicBezTo>
                  <a:cubicBezTo>
                    <a:pt x="5827" y="5584"/>
                    <a:pt x="5509" y="5815"/>
                    <a:pt x="5159" y="5930"/>
                  </a:cubicBezTo>
                  <a:lnTo>
                    <a:pt x="5159" y="5930"/>
                  </a:lnTo>
                  <a:cubicBezTo>
                    <a:pt x="5113" y="5876"/>
                    <a:pt x="5069" y="5820"/>
                    <a:pt x="5026" y="5763"/>
                  </a:cubicBezTo>
                  <a:cubicBezTo>
                    <a:pt x="4603" y="5199"/>
                    <a:pt x="4283" y="4483"/>
                    <a:pt x="4277" y="3766"/>
                  </a:cubicBezTo>
                  <a:cubicBezTo>
                    <a:pt x="4271" y="3155"/>
                    <a:pt x="4587" y="2493"/>
                    <a:pt x="5251" y="2400"/>
                  </a:cubicBezTo>
                  <a:cubicBezTo>
                    <a:pt x="5300" y="2393"/>
                    <a:pt x="5348" y="2389"/>
                    <a:pt x="5395" y="2389"/>
                  </a:cubicBezTo>
                  <a:close/>
                  <a:moveTo>
                    <a:pt x="155" y="1"/>
                  </a:moveTo>
                  <a:cubicBezTo>
                    <a:pt x="73" y="1"/>
                    <a:pt x="1" y="103"/>
                    <a:pt x="78" y="171"/>
                  </a:cubicBezTo>
                  <a:cubicBezTo>
                    <a:pt x="1203" y="1172"/>
                    <a:pt x="1694" y="2642"/>
                    <a:pt x="2329" y="3962"/>
                  </a:cubicBezTo>
                  <a:cubicBezTo>
                    <a:pt x="2641" y="4611"/>
                    <a:pt x="2988" y="5303"/>
                    <a:pt x="3551" y="5770"/>
                  </a:cubicBezTo>
                  <a:cubicBezTo>
                    <a:pt x="3893" y="6054"/>
                    <a:pt x="4292" y="6205"/>
                    <a:pt x="4702" y="6205"/>
                  </a:cubicBezTo>
                  <a:cubicBezTo>
                    <a:pt x="4831" y="6205"/>
                    <a:pt x="4962" y="6190"/>
                    <a:pt x="5092" y="6159"/>
                  </a:cubicBezTo>
                  <a:lnTo>
                    <a:pt x="5092" y="6159"/>
                  </a:lnTo>
                  <a:cubicBezTo>
                    <a:pt x="5571" y="6691"/>
                    <a:pt x="6184" y="7104"/>
                    <a:pt x="6856" y="7331"/>
                  </a:cubicBezTo>
                  <a:cubicBezTo>
                    <a:pt x="7256" y="7467"/>
                    <a:pt x="7670" y="7530"/>
                    <a:pt x="8085" y="7530"/>
                  </a:cubicBezTo>
                  <a:cubicBezTo>
                    <a:pt x="8466" y="7530"/>
                    <a:pt x="8848" y="7477"/>
                    <a:pt x="9220" y="7377"/>
                  </a:cubicBezTo>
                  <a:cubicBezTo>
                    <a:pt x="10002" y="7165"/>
                    <a:pt x="10723" y="6771"/>
                    <a:pt x="11405" y="6343"/>
                  </a:cubicBezTo>
                  <a:cubicBezTo>
                    <a:pt x="12685" y="5540"/>
                    <a:pt x="14008" y="4500"/>
                    <a:pt x="15585" y="4500"/>
                  </a:cubicBezTo>
                  <a:cubicBezTo>
                    <a:pt x="15659" y="4500"/>
                    <a:pt x="15733" y="4502"/>
                    <a:pt x="15807" y="4507"/>
                  </a:cubicBezTo>
                  <a:cubicBezTo>
                    <a:pt x="16379" y="4542"/>
                    <a:pt x="16884" y="4774"/>
                    <a:pt x="17268" y="5200"/>
                  </a:cubicBezTo>
                  <a:cubicBezTo>
                    <a:pt x="17658" y="5635"/>
                    <a:pt x="17908" y="6181"/>
                    <a:pt x="18158" y="6702"/>
                  </a:cubicBezTo>
                  <a:cubicBezTo>
                    <a:pt x="18757" y="7958"/>
                    <a:pt x="19679" y="9116"/>
                    <a:pt x="20910" y="9806"/>
                  </a:cubicBezTo>
                  <a:cubicBezTo>
                    <a:pt x="21486" y="10129"/>
                    <a:pt x="22225" y="10365"/>
                    <a:pt x="22933" y="10365"/>
                  </a:cubicBezTo>
                  <a:cubicBezTo>
                    <a:pt x="23606" y="10365"/>
                    <a:pt x="24251" y="10152"/>
                    <a:pt x="24701" y="9597"/>
                  </a:cubicBezTo>
                  <a:cubicBezTo>
                    <a:pt x="24902" y="9348"/>
                    <a:pt x="25026" y="9056"/>
                    <a:pt x="25050" y="8737"/>
                  </a:cubicBezTo>
                  <a:cubicBezTo>
                    <a:pt x="25056" y="8672"/>
                    <a:pt x="25008" y="8640"/>
                    <a:pt x="24958" y="8640"/>
                  </a:cubicBezTo>
                  <a:cubicBezTo>
                    <a:pt x="24907" y="8640"/>
                    <a:pt x="24854" y="8672"/>
                    <a:pt x="24849" y="8737"/>
                  </a:cubicBezTo>
                  <a:cubicBezTo>
                    <a:pt x="24796" y="9409"/>
                    <a:pt x="24210" y="9905"/>
                    <a:pt x="23595" y="10080"/>
                  </a:cubicBezTo>
                  <a:cubicBezTo>
                    <a:pt x="23376" y="10142"/>
                    <a:pt x="23147" y="10169"/>
                    <a:pt x="22916" y="10169"/>
                  </a:cubicBezTo>
                  <a:cubicBezTo>
                    <a:pt x="22479" y="10169"/>
                    <a:pt x="22035" y="10071"/>
                    <a:pt x="21638" y="9926"/>
                  </a:cubicBezTo>
                  <a:cubicBezTo>
                    <a:pt x="20369" y="9458"/>
                    <a:pt x="19353" y="8403"/>
                    <a:pt x="18676" y="7259"/>
                  </a:cubicBezTo>
                  <a:cubicBezTo>
                    <a:pt x="18132" y="6342"/>
                    <a:pt x="17820" y="5132"/>
                    <a:pt x="16818" y="4582"/>
                  </a:cubicBezTo>
                  <a:cubicBezTo>
                    <a:pt x="16446" y="4377"/>
                    <a:pt x="16025" y="4300"/>
                    <a:pt x="15603" y="4300"/>
                  </a:cubicBezTo>
                  <a:cubicBezTo>
                    <a:pt x="15432" y="4300"/>
                    <a:pt x="15260" y="4313"/>
                    <a:pt x="15092" y="4335"/>
                  </a:cubicBezTo>
                  <a:cubicBezTo>
                    <a:pt x="14332" y="4435"/>
                    <a:pt x="13620" y="4746"/>
                    <a:pt x="12958" y="5121"/>
                  </a:cubicBezTo>
                  <a:cubicBezTo>
                    <a:pt x="11625" y="5879"/>
                    <a:pt x="10424" y="6932"/>
                    <a:pt x="8884" y="7251"/>
                  </a:cubicBezTo>
                  <a:cubicBezTo>
                    <a:pt x="8630" y="7303"/>
                    <a:pt x="8376" y="7329"/>
                    <a:pt x="8123" y="7329"/>
                  </a:cubicBezTo>
                  <a:cubicBezTo>
                    <a:pt x="7060" y="7329"/>
                    <a:pt x="6038" y="6877"/>
                    <a:pt x="5305" y="6095"/>
                  </a:cubicBezTo>
                  <a:lnTo>
                    <a:pt x="5305" y="6095"/>
                  </a:lnTo>
                  <a:cubicBezTo>
                    <a:pt x="5360" y="6074"/>
                    <a:pt x="5415" y="6051"/>
                    <a:pt x="5470" y="6024"/>
                  </a:cubicBezTo>
                  <a:cubicBezTo>
                    <a:pt x="6108" y="5718"/>
                    <a:pt x="6578" y="5094"/>
                    <a:pt x="6743" y="4412"/>
                  </a:cubicBezTo>
                  <a:cubicBezTo>
                    <a:pt x="6904" y="3749"/>
                    <a:pt x="6785" y="2980"/>
                    <a:pt x="6246" y="2517"/>
                  </a:cubicBezTo>
                  <a:cubicBezTo>
                    <a:pt x="6001" y="2308"/>
                    <a:pt x="5692" y="2193"/>
                    <a:pt x="5383" y="2193"/>
                  </a:cubicBezTo>
                  <a:cubicBezTo>
                    <a:pt x="5158" y="2193"/>
                    <a:pt x="4933" y="2254"/>
                    <a:pt x="4731" y="2383"/>
                  </a:cubicBezTo>
                  <a:cubicBezTo>
                    <a:pt x="4115" y="2779"/>
                    <a:pt x="4002" y="3574"/>
                    <a:pt x="4125" y="4246"/>
                  </a:cubicBezTo>
                  <a:cubicBezTo>
                    <a:pt x="4243" y="4884"/>
                    <a:pt x="4535" y="5480"/>
                    <a:pt x="4943" y="5985"/>
                  </a:cubicBezTo>
                  <a:lnTo>
                    <a:pt x="4943" y="5985"/>
                  </a:lnTo>
                  <a:cubicBezTo>
                    <a:pt x="4857" y="6000"/>
                    <a:pt x="4769" y="6009"/>
                    <a:pt x="4680" y="6009"/>
                  </a:cubicBezTo>
                  <a:cubicBezTo>
                    <a:pt x="4537" y="6009"/>
                    <a:pt x="4392" y="5987"/>
                    <a:pt x="4247" y="5940"/>
                  </a:cubicBezTo>
                  <a:cubicBezTo>
                    <a:pt x="3577" y="5721"/>
                    <a:pt x="3146" y="5072"/>
                    <a:pt x="2823" y="4486"/>
                  </a:cubicBezTo>
                  <a:cubicBezTo>
                    <a:pt x="2148" y="3265"/>
                    <a:pt x="1742" y="1891"/>
                    <a:pt x="896" y="767"/>
                  </a:cubicBezTo>
                  <a:cubicBezTo>
                    <a:pt x="695" y="498"/>
                    <a:pt x="472" y="248"/>
                    <a:pt x="220" y="25"/>
                  </a:cubicBezTo>
                  <a:cubicBezTo>
                    <a:pt x="200" y="8"/>
                    <a:pt x="177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1" name="Google Shape;2631;p40"/>
          <p:cNvGrpSpPr/>
          <p:nvPr/>
        </p:nvGrpSpPr>
        <p:grpSpPr>
          <a:xfrm>
            <a:off x="5106312" y="5926683"/>
            <a:ext cx="753069" cy="825227"/>
            <a:chOff x="7969377" y="2856516"/>
            <a:chExt cx="402682" cy="441266"/>
          </a:xfrm>
        </p:grpSpPr>
        <p:sp>
          <p:nvSpPr>
            <p:cNvPr id="2632" name="Google Shape;2632;p40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40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40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40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40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40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40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28B02A-C94A-2378-CAB0-A9437D1C7EB8}"/>
              </a:ext>
            </a:extLst>
          </p:cNvPr>
          <p:cNvSpPr txBox="1"/>
          <p:nvPr/>
        </p:nvSpPr>
        <p:spPr>
          <a:xfrm>
            <a:off x="6275671" y="2482117"/>
            <a:ext cx="53660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Vui vẻ, yêu thích lao động 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4706A-E602-BACF-7D00-AC204450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71" y="360092"/>
            <a:ext cx="7010400" cy="94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E705A2-3B5A-421B-3572-AEB020F75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53" y="2113590"/>
            <a:ext cx="4828324" cy="3077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130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operative Learning Activities for Pre-K by Slidesgo">
  <a:themeElements>
    <a:clrScheme name="Simple Light">
      <a:dk1>
        <a:srgbClr val="493429"/>
      </a:dk1>
      <a:lt1>
        <a:srgbClr val="75ADCC"/>
      </a:lt1>
      <a:dk2>
        <a:srgbClr val="CEE6F8"/>
      </a:dk2>
      <a:lt2>
        <a:srgbClr val="FFFFFF"/>
      </a:lt2>
      <a:accent1>
        <a:srgbClr val="F1CB3A"/>
      </a:accent1>
      <a:accent2>
        <a:srgbClr val="D7764A"/>
      </a:accent2>
      <a:accent3>
        <a:srgbClr val="ECB6BD"/>
      </a:accent3>
      <a:accent4>
        <a:srgbClr val="CC4E25"/>
      </a:accent4>
      <a:accent5>
        <a:srgbClr val="97E493"/>
      </a:accent5>
      <a:accent6>
        <a:srgbClr val="80C77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472</Words>
  <Application>Microsoft Office PowerPoint</Application>
  <PresentationFormat>Widescreen</PresentationFormat>
  <Paragraphs>40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等线 Light</vt:lpstr>
      <vt:lpstr>Arial</vt:lpstr>
      <vt:lpstr>Bellota Text</vt:lpstr>
      <vt:lpstr>Calibri</vt:lpstr>
      <vt:lpstr>Cambria</vt:lpstr>
      <vt:lpstr>Chau Philomene One</vt:lpstr>
      <vt:lpstr>HP001 4 hàng</vt:lpstr>
      <vt:lpstr>Poller One</vt:lpstr>
      <vt:lpstr>Times New Roman</vt:lpstr>
      <vt:lpstr>Wingdings</vt:lpstr>
      <vt:lpstr>Office 主题​​</vt:lpstr>
      <vt:lpstr>Cooperative Learning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58</cp:revision>
  <dcterms:created xsi:type="dcterms:W3CDTF">2018-04-23T07:53:19Z</dcterms:created>
  <dcterms:modified xsi:type="dcterms:W3CDTF">2025-11-08T04:17:57Z</dcterms:modified>
</cp:coreProperties>
</file>