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8" r:id="rId2"/>
    <p:sldId id="267" r:id="rId3"/>
    <p:sldId id="257" r:id="rId4"/>
    <p:sldId id="271" r:id="rId5"/>
    <p:sldId id="270" r:id="rId6"/>
    <p:sldId id="258" r:id="rId7"/>
    <p:sldId id="283" r:id="rId8"/>
    <p:sldId id="273" r:id="rId9"/>
    <p:sldId id="260" r:id="rId10"/>
    <p:sldId id="285" r:id="rId11"/>
    <p:sldId id="286" r:id="rId12"/>
    <p:sldId id="287"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3" d="100"/>
          <a:sy n="63" d="100"/>
        </p:scale>
        <p:origin x="-138"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5A807-7389-400F-ABE7-5C1C5D31DB19}"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42353-684A-42A0-8724-C3F55C6F25FF}" type="slidenum">
              <a:rPr lang="en-US" smtClean="0"/>
              <a:t>‹#›</a:t>
            </a:fld>
            <a:endParaRPr lang="en-US"/>
          </a:p>
        </p:txBody>
      </p:sp>
    </p:spTree>
    <p:extLst>
      <p:ext uri="{BB962C8B-B14F-4D97-AF65-F5344CB8AC3E}">
        <p14:creationId xmlns:p14="http://schemas.microsoft.com/office/powerpoint/2010/main" val="259977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181A2-C339-4C44-9C30-5505D27374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9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E1230-0FF5-4235-9459-C4356EC457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8891C1-4409-4D89-8F91-3AC001971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D283860-ACC8-4432-8B6F-467C146208E7}"/>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5" name="Footer Placeholder 4">
            <a:extLst>
              <a:ext uri="{FF2B5EF4-FFF2-40B4-BE49-F238E27FC236}">
                <a16:creationId xmlns:a16="http://schemas.microsoft.com/office/drawing/2014/main" xmlns="" id="{B61825E1-12BB-4CEB-866D-5FF808DED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629F6D-57E1-492C-90A0-644045AA0A97}"/>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2499287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65E5A-A128-4BFF-B072-8633C0501A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93DDFD-84E4-4775-BA50-E05146D2A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9EA9D1-9ECB-4BA8-A932-3606D2A96F20}"/>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5" name="Footer Placeholder 4">
            <a:extLst>
              <a:ext uri="{FF2B5EF4-FFF2-40B4-BE49-F238E27FC236}">
                <a16:creationId xmlns:a16="http://schemas.microsoft.com/office/drawing/2014/main" xmlns="" id="{3E2F1D79-B2C8-4721-B830-A2C0D60C1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1B77F-2EFD-43A2-80CB-87EC403D1BDB}"/>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403012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F466B3-70C3-41DD-AEF1-8525E9826F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62B634-842A-41C1-9E86-668E6E1A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C4159-17A0-4906-9588-D9C300A5A9C2}"/>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5" name="Footer Placeholder 4">
            <a:extLst>
              <a:ext uri="{FF2B5EF4-FFF2-40B4-BE49-F238E27FC236}">
                <a16:creationId xmlns:a16="http://schemas.microsoft.com/office/drawing/2014/main" xmlns="" id="{3C72178B-0370-4F05-AE86-E8494EA46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4F113A-75B5-48C7-AFFF-E445BCBADA54}"/>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1081894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4AF509-F34D-4000-9F12-80557116E1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C20136-5D29-4585-B743-DB2649EA55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5C58A3-244A-4EF5-9040-408A25635859}"/>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5" name="Footer Placeholder 4">
            <a:extLst>
              <a:ext uri="{FF2B5EF4-FFF2-40B4-BE49-F238E27FC236}">
                <a16:creationId xmlns:a16="http://schemas.microsoft.com/office/drawing/2014/main" xmlns="" id="{32FAC62C-00E0-47A8-99D4-60BF2BEF7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AACBB5-825D-43F2-81E9-368C00AC150F}"/>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46214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71746D-FE50-440D-B151-441BC49B18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02AED9-A3C0-4F11-96C3-0D7918C01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DC4F638-BDDA-4AB7-9A2A-FD3C07FD0892}"/>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5" name="Footer Placeholder 4">
            <a:extLst>
              <a:ext uri="{FF2B5EF4-FFF2-40B4-BE49-F238E27FC236}">
                <a16:creationId xmlns:a16="http://schemas.microsoft.com/office/drawing/2014/main" xmlns="" id="{5FB5B5C8-2B74-478F-AF74-26F5CD4D2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A69A32-8306-41D2-ACEC-34F49FB1DE19}"/>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419008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6150D-7FB7-4F6D-A7B0-E7412C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9FF8A6-52E9-4E40-9E91-5FB595DCF3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130375B-6258-4A52-B835-FCF665FDF9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C80280D-D84F-41E5-AC63-FE4BC2A509EE}"/>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6" name="Footer Placeholder 5">
            <a:extLst>
              <a:ext uri="{FF2B5EF4-FFF2-40B4-BE49-F238E27FC236}">
                <a16:creationId xmlns:a16="http://schemas.microsoft.com/office/drawing/2014/main" xmlns="" id="{70328AAF-1C46-47F4-B033-F54895ECF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F0BE01-9124-4DC5-8793-BAB18F31D0CB}"/>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126203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9D807B-0245-457C-BE4F-AAF514DF6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786C24-7A91-40C2-9057-DFC1F5164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6666DC-71DD-4449-BE0E-75EB24AA2E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3DBEC63-A24E-40C2-9D0E-6C7F6C54F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9D12E4E-66C3-4043-A2EE-43B8C365E0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1C478C-A803-402E-81CE-EB0552C4252B}"/>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8" name="Footer Placeholder 7">
            <a:extLst>
              <a:ext uri="{FF2B5EF4-FFF2-40B4-BE49-F238E27FC236}">
                <a16:creationId xmlns:a16="http://schemas.microsoft.com/office/drawing/2014/main" xmlns="" id="{B040338F-7721-4A06-8876-7010F8EBB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DBC75E-A6E2-4707-8E09-187ED044EBA7}"/>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384811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F898AE-39DB-4011-A965-5971ADF898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647B796-79D4-4414-830A-3D40D8F93E02}"/>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4" name="Footer Placeholder 3">
            <a:extLst>
              <a:ext uri="{FF2B5EF4-FFF2-40B4-BE49-F238E27FC236}">
                <a16:creationId xmlns:a16="http://schemas.microsoft.com/office/drawing/2014/main" xmlns="" id="{70ED8C0E-FED3-4615-8D15-9581DFD20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DAB46F9-EEEF-43F5-8734-453CA654EDC2}"/>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42555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6E92B8C-E7E5-4539-B2B3-6115CC575F73}"/>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3" name="Footer Placeholder 2">
            <a:extLst>
              <a:ext uri="{FF2B5EF4-FFF2-40B4-BE49-F238E27FC236}">
                <a16:creationId xmlns:a16="http://schemas.microsoft.com/office/drawing/2014/main" xmlns="" id="{81CB8DC0-AD4C-40FC-B13D-AC13AB01BD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C770F92-651F-445F-ADA3-D27684257DDC}"/>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112702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74168-A67E-4FAE-89D5-B139F685A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77C7CC7-CAE3-4966-B2C1-A95A2BC27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824E2-89F1-4DDF-84F1-D6D4248D8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393269-05BD-4916-988B-B6EA0130A2D1}"/>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6" name="Footer Placeholder 5">
            <a:extLst>
              <a:ext uri="{FF2B5EF4-FFF2-40B4-BE49-F238E27FC236}">
                <a16:creationId xmlns:a16="http://schemas.microsoft.com/office/drawing/2014/main" xmlns="" id="{59A2BB56-2B9B-4D32-9B19-052884F32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B8954C-9C8E-4370-992C-8F0D8E15FE95}"/>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256887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A6C136-4410-4D4A-B4D1-8AECFEA27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3467418-7077-40FB-82A7-B9FDCEDCF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E98C1E2-6EC0-4422-AD2C-E12B5DCC9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294B40-CA1C-49B0-B047-126B3351076D}"/>
              </a:ext>
            </a:extLst>
          </p:cNvPr>
          <p:cNvSpPr>
            <a:spLocks noGrp="1"/>
          </p:cNvSpPr>
          <p:nvPr>
            <p:ph type="dt" sz="half" idx="10"/>
          </p:nvPr>
        </p:nvSpPr>
        <p:spPr/>
        <p:txBody>
          <a:bodyPr/>
          <a:lstStyle/>
          <a:p>
            <a:fld id="{FC9B7AF9-48B8-4306-A38B-157261BD43C9}" type="datetimeFigureOut">
              <a:rPr lang="en-US" smtClean="0"/>
              <a:t>9/11/2025</a:t>
            </a:fld>
            <a:endParaRPr lang="en-US"/>
          </a:p>
        </p:txBody>
      </p:sp>
      <p:sp>
        <p:nvSpPr>
          <p:cNvPr id="6" name="Footer Placeholder 5">
            <a:extLst>
              <a:ext uri="{FF2B5EF4-FFF2-40B4-BE49-F238E27FC236}">
                <a16:creationId xmlns:a16="http://schemas.microsoft.com/office/drawing/2014/main" xmlns="" id="{CADF486C-060D-49B5-83DE-DDF348B59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37C53E-6586-4E19-B119-25DFA8B321FD}"/>
              </a:ext>
            </a:extLst>
          </p:cNvPr>
          <p:cNvSpPr>
            <a:spLocks noGrp="1"/>
          </p:cNvSpPr>
          <p:nvPr>
            <p:ph type="sldNum" sz="quarter" idx="12"/>
          </p:nvPr>
        </p:nvSpPr>
        <p:spPr/>
        <p:txBody>
          <a:bodyPr/>
          <a:lstStyle/>
          <a:p>
            <a:fld id="{0076BCFD-42A5-438F-9410-439021CDD2D5}" type="slidenum">
              <a:rPr lang="en-US" smtClean="0"/>
              <a:t>‹#›</a:t>
            </a:fld>
            <a:endParaRPr lang="en-US"/>
          </a:p>
        </p:txBody>
      </p:sp>
    </p:spTree>
    <p:extLst>
      <p:ext uri="{BB962C8B-B14F-4D97-AF65-F5344CB8AC3E}">
        <p14:creationId xmlns:p14="http://schemas.microsoft.com/office/powerpoint/2010/main" val="297542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2993CC-22D9-41B8-9F24-2BDC9B644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2DDA84-97E2-4F2A-B8FD-207C5324E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0361F5-F173-4613-8E92-4E159E54B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B7AF9-48B8-4306-A38B-157261BD43C9}" type="datetimeFigureOut">
              <a:rPr lang="en-US" smtClean="0"/>
              <a:t>9/11/2025</a:t>
            </a:fld>
            <a:endParaRPr lang="en-US"/>
          </a:p>
        </p:txBody>
      </p:sp>
      <p:sp>
        <p:nvSpPr>
          <p:cNvPr id="5" name="Footer Placeholder 4">
            <a:extLst>
              <a:ext uri="{FF2B5EF4-FFF2-40B4-BE49-F238E27FC236}">
                <a16:creationId xmlns:a16="http://schemas.microsoft.com/office/drawing/2014/main" xmlns="" id="{EE0A9617-F2E6-47FD-BDC2-478CA4EE2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5DBA8BA-C048-4832-A471-C2313CA31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6BCFD-42A5-438F-9410-439021CDD2D5}" type="slidenum">
              <a:rPr lang="en-US" smtClean="0"/>
              <a:t>‹#›</a:t>
            </a:fld>
            <a:endParaRPr lang="en-US"/>
          </a:p>
        </p:txBody>
      </p:sp>
    </p:spTree>
    <p:extLst>
      <p:ext uri="{BB962C8B-B14F-4D97-AF65-F5344CB8AC3E}">
        <p14:creationId xmlns:p14="http://schemas.microsoft.com/office/powerpoint/2010/main" val="3715460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gif"/><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gif"/><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mp3"/><Relationship Id="rId26" Type="http://schemas.openxmlformats.org/officeDocument/2006/relationships/image" Target="../media/image12.PNG"/><Relationship Id="rId39" Type="http://schemas.openxmlformats.org/officeDocument/2006/relationships/image" Target="../media/image25.gif"/><Relationship Id="rId3" Type="http://schemas.microsoft.com/office/2007/relationships/media" Target="../media/media2.WAV"/><Relationship Id="rId21" Type="http://schemas.microsoft.com/office/2007/relationships/media" Target="../media/media11.mp3"/><Relationship Id="rId34" Type="http://schemas.openxmlformats.org/officeDocument/2006/relationships/image" Target="../media/image20.gif"/><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mp3"/><Relationship Id="rId25" Type="http://schemas.openxmlformats.org/officeDocument/2006/relationships/slideLayout" Target="../slideLayouts/slideLayout1.xml"/><Relationship Id="rId33" Type="http://schemas.openxmlformats.org/officeDocument/2006/relationships/image" Target="../media/image19.gif"/><Relationship Id="rId38"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audio" Target="../media/media8.WAV"/><Relationship Id="rId20" Type="http://schemas.openxmlformats.org/officeDocument/2006/relationships/audio" Target="../media/media10.mp3"/><Relationship Id="rId29" Type="http://schemas.openxmlformats.org/officeDocument/2006/relationships/image" Target="../media/image15.gif"/><Relationship Id="rId41" Type="http://schemas.openxmlformats.org/officeDocument/2006/relationships/image" Target="../media/image27.png"/><Relationship Id="rId1" Type="http://schemas.microsoft.com/office/2007/relationships/media" Target="../media/media1.mp3"/><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mp3"/><Relationship Id="rId32" Type="http://schemas.openxmlformats.org/officeDocument/2006/relationships/image" Target="../media/image18.gif"/><Relationship Id="rId37" Type="http://schemas.openxmlformats.org/officeDocument/2006/relationships/image" Target="../media/image23.gif"/><Relationship Id="rId40" Type="http://schemas.openxmlformats.org/officeDocument/2006/relationships/image" Target="../media/image26.gif"/><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mp3"/><Relationship Id="rId28" Type="http://schemas.openxmlformats.org/officeDocument/2006/relationships/image" Target="../media/image14.png"/><Relationship Id="rId36" Type="http://schemas.openxmlformats.org/officeDocument/2006/relationships/image" Target="../media/image22.gif"/><Relationship Id="rId10" Type="http://schemas.openxmlformats.org/officeDocument/2006/relationships/audio" Target="../media/media5.WAV"/><Relationship Id="rId19" Type="http://schemas.microsoft.com/office/2007/relationships/media" Target="../media/media10.mp3"/><Relationship Id="rId31" Type="http://schemas.openxmlformats.org/officeDocument/2006/relationships/image" Target="../media/image17.gif"/><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mp3"/><Relationship Id="rId27" Type="http://schemas.openxmlformats.org/officeDocument/2006/relationships/image" Target="../media/image13.PNG"/><Relationship Id="rId30" Type="http://schemas.openxmlformats.org/officeDocument/2006/relationships/image" Target="../media/image16.gif"/><Relationship Id="rId35" Type="http://schemas.openxmlformats.org/officeDocument/2006/relationships/image" Target="../media/image21.gif"/></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gif"/><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gif"/><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6C59032-F6F5-4C9F-B14D-E4A21ED7BFD0}"/>
              </a:ext>
            </a:extLst>
          </p:cNvPr>
          <p:cNvSpPr/>
          <p:nvPr/>
        </p:nvSpPr>
        <p:spPr>
          <a:xfrm rot="20852897">
            <a:off x="3767892" y="157377"/>
            <a:ext cx="7463680" cy="6163622"/>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0207553C-6C01-451F-A50E-4BB3552920C6}"/>
              </a:ext>
            </a:extLst>
          </p:cNvPr>
          <p:cNvSpPr/>
          <p:nvPr/>
        </p:nvSpPr>
        <p:spPr>
          <a:xfrm rot="20852897">
            <a:off x="3559169" y="245825"/>
            <a:ext cx="7463680"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500B84B1-B86E-4C7B-9A4D-1BD1AB7A2439}"/>
              </a:ext>
            </a:extLst>
          </p:cNvPr>
          <p:cNvSpPr/>
          <p:nvPr/>
        </p:nvSpPr>
        <p:spPr>
          <a:xfrm rot="20708140">
            <a:off x="3465807" y="1350358"/>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7AF01CAF-4791-42C9-857B-B486BBE6A1EA}"/>
              </a:ext>
            </a:extLst>
          </p:cNvPr>
          <p:cNvSpPr/>
          <p:nvPr/>
        </p:nvSpPr>
        <p:spPr>
          <a:xfrm rot="20852897">
            <a:off x="2744735" y="1495305"/>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011AFE1C-C976-4C36-A69E-058AD0FF40D2}"/>
              </a:ext>
            </a:extLst>
          </p:cNvPr>
          <p:cNvSpPr/>
          <p:nvPr/>
        </p:nvSpPr>
        <p:spPr>
          <a:xfrm rot="20708140">
            <a:off x="3617269" y="2422441"/>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8EE45674-C8F2-4C09-9815-F738714475B3}"/>
              </a:ext>
            </a:extLst>
          </p:cNvPr>
          <p:cNvSpPr/>
          <p:nvPr/>
        </p:nvSpPr>
        <p:spPr>
          <a:xfrm rot="20852897">
            <a:off x="2923627" y="2560454"/>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C54A9D4C-B271-4116-928D-0819958C227B}"/>
              </a:ext>
            </a:extLst>
          </p:cNvPr>
          <p:cNvSpPr/>
          <p:nvPr/>
        </p:nvSpPr>
        <p:spPr>
          <a:xfrm rot="20708140">
            <a:off x="3798968" y="3432699"/>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EA127B66-C4D0-4CC1-A052-04E2D404CFDA}"/>
              </a:ext>
            </a:extLst>
          </p:cNvPr>
          <p:cNvSpPr/>
          <p:nvPr/>
        </p:nvSpPr>
        <p:spPr>
          <a:xfrm rot="20852897">
            <a:off x="3104213" y="3562627"/>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224C94C7-4587-4BAB-839D-AF762BC170A7}"/>
              </a:ext>
            </a:extLst>
          </p:cNvPr>
          <p:cNvSpPr/>
          <p:nvPr/>
        </p:nvSpPr>
        <p:spPr>
          <a:xfrm rot="20708140">
            <a:off x="3962556" y="4505668"/>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941DA866-6857-446A-AF0E-2FC09DA73FB0}"/>
              </a:ext>
            </a:extLst>
          </p:cNvPr>
          <p:cNvSpPr/>
          <p:nvPr/>
        </p:nvSpPr>
        <p:spPr>
          <a:xfrm rot="20852897">
            <a:off x="3295864" y="4622505"/>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A5B53C1B-2F56-4413-8FEE-9B6782D75621}"/>
              </a:ext>
            </a:extLst>
          </p:cNvPr>
          <p:cNvSpPr/>
          <p:nvPr/>
        </p:nvSpPr>
        <p:spPr>
          <a:xfrm rot="20708140">
            <a:off x="4142160" y="5552467"/>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0AEC2EEE-7620-4FF9-9225-4565081EBA5A}"/>
              </a:ext>
            </a:extLst>
          </p:cNvPr>
          <p:cNvSpPr/>
          <p:nvPr/>
        </p:nvSpPr>
        <p:spPr>
          <a:xfrm rot="20852897">
            <a:off x="3483900" y="5687654"/>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ame 49">
            <a:extLst>
              <a:ext uri="{FF2B5EF4-FFF2-40B4-BE49-F238E27FC236}">
                <a16:creationId xmlns:a16="http://schemas.microsoft.com/office/drawing/2014/main" xmlns="" id="{AAF66DDC-BA0B-4331-8AE5-3E60F3F733FC}"/>
              </a:ext>
            </a:extLst>
          </p:cNvPr>
          <p:cNvSpPr/>
          <p:nvPr/>
        </p:nvSpPr>
        <p:spPr>
          <a:xfrm rot="20797889">
            <a:off x="4344352" y="2480156"/>
            <a:ext cx="6391594" cy="2749485"/>
          </a:xfrm>
          <a:prstGeom prst="frame">
            <a:avLst/>
          </a:prstGeom>
          <a:solidFill>
            <a:srgbClr val="EDAE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8" name="Picture 67">
            <a:extLst>
              <a:ext uri="{FF2B5EF4-FFF2-40B4-BE49-F238E27FC236}">
                <a16:creationId xmlns:a16="http://schemas.microsoft.com/office/drawing/2014/main" xmlns="" id="{AE9D5B1D-16B3-4BD4-AAD7-44EDD99A6148}"/>
              </a:ext>
            </a:extLst>
          </p:cNvPr>
          <p:cNvPicPr>
            <a:picLocks noChangeAspect="1"/>
          </p:cNvPicPr>
          <p:nvPr/>
        </p:nvPicPr>
        <p:blipFill rotWithShape="1">
          <a:blip r:embed="rId2">
            <a:extLst>
              <a:ext uri="{28A0092B-C50C-407E-A947-70E740481C1C}">
                <a14:useLocalDpi xmlns:a14="http://schemas.microsoft.com/office/drawing/2010/main" val="0"/>
              </a:ext>
            </a:extLst>
          </a:blip>
          <a:srcRect l="30377" t="18307" r="59477" b="63562"/>
          <a:stretch/>
        </p:blipFill>
        <p:spPr>
          <a:xfrm rot="21362377">
            <a:off x="2311637" y="289864"/>
            <a:ext cx="820013" cy="961283"/>
          </a:xfrm>
          <a:prstGeom prst="rect">
            <a:avLst/>
          </a:prstGeom>
        </p:spPr>
      </p:pic>
      <p:pic>
        <p:nvPicPr>
          <p:cNvPr id="73" name="Picture 72">
            <a:extLst>
              <a:ext uri="{FF2B5EF4-FFF2-40B4-BE49-F238E27FC236}">
                <a16:creationId xmlns:a16="http://schemas.microsoft.com/office/drawing/2014/main" xmlns="" id="{6FFDD0F9-E77E-4254-9399-0523473172F3}"/>
              </a:ext>
            </a:extLst>
          </p:cNvPr>
          <p:cNvPicPr>
            <a:picLocks noChangeAspect="1"/>
          </p:cNvPicPr>
          <p:nvPr/>
        </p:nvPicPr>
        <p:blipFill rotWithShape="1">
          <a:blip r:embed="rId2">
            <a:extLst>
              <a:ext uri="{28A0092B-C50C-407E-A947-70E740481C1C}">
                <a14:useLocalDpi xmlns:a14="http://schemas.microsoft.com/office/drawing/2010/main" val="0"/>
              </a:ext>
            </a:extLst>
          </a:blip>
          <a:srcRect l="60716" r="30698" b="86244"/>
          <a:stretch/>
        </p:blipFill>
        <p:spPr>
          <a:xfrm rot="21362377">
            <a:off x="8923669" y="-48212"/>
            <a:ext cx="1422671" cy="1495069"/>
          </a:xfrm>
          <a:prstGeom prst="rect">
            <a:avLst/>
          </a:prstGeom>
        </p:spPr>
      </p:pic>
      <p:pic>
        <p:nvPicPr>
          <p:cNvPr id="3" name="Picture 2">
            <a:extLst>
              <a:ext uri="{FF2B5EF4-FFF2-40B4-BE49-F238E27FC236}">
                <a16:creationId xmlns:a16="http://schemas.microsoft.com/office/drawing/2014/main" xmlns="" id="{90BEB70D-11CE-4549-9CD4-9CAE2CCCB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3970">
            <a:off x="199026" y="2224236"/>
            <a:ext cx="4572000" cy="4572000"/>
          </a:xfrm>
          <a:prstGeom prst="rect">
            <a:avLst/>
          </a:prstGeom>
        </p:spPr>
      </p:pic>
      <p:pic>
        <p:nvPicPr>
          <p:cNvPr id="5" name="Picture 4">
            <a:extLst>
              <a:ext uri="{FF2B5EF4-FFF2-40B4-BE49-F238E27FC236}">
                <a16:creationId xmlns:a16="http://schemas.microsoft.com/office/drawing/2014/main" xmlns="" id="{C47B5459-D20D-437D-8BB0-877EB01A4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20" y="141050"/>
            <a:ext cx="2181957" cy="2706304"/>
          </a:xfrm>
          <a:prstGeom prst="rect">
            <a:avLst/>
          </a:prstGeom>
        </p:spPr>
      </p:pic>
      <p:pic>
        <p:nvPicPr>
          <p:cNvPr id="7" name="Picture 6">
            <a:extLst>
              <a:ext uri="{FF2B5EF4-FFF2-40B4-BE49-F238E27FC236}">
                <a16:creationId xmlns:a16="http://schemas.microsoft.com/office/drawing/2014/main" xmlns="" id="{52CC47F5-4983-4A73-B439-15D24D184ED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62377">
            <a:off x="9137662" y="-261726"/>
            <a:ext cx="2095500" cy="2095500"/>
          </a:xfrm>
          <a:prstGeom prst="rect">
            <a:avLst/>
          </a:prstGeom>
        </p:spPr>
      </p:pic>
      <p:pic>
        <p:nvPicPr>
          <p:cNvPr id="17" name="Picture 16">
            <a:extLst>
              <a:ext uri="{FF2B5EF4-FFF2-40B4-BE49-F238E27FC236}">
                <a16:creationId xmlns:a16="http://schemas.microsoft.com/office/drawing/2014/main" xmlns="" id="{1BDC96D4-27A8-4690-BEEF-7CA608CB0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77408" flipH="1">
            <a:off x="9086730" y="4225629"/>
            <a:ext cx="3029733" cy="2149965"/>
          </a:xfrm>
          <a:prstGeom prst="rect">
            <a:avLst/>
          </a:prstGeom>
        </p:spPr>
      </p:pic>
      <p:pic>
        <p:nvPicPr>
          <p:cNvPr id="19" name="Picture 18">
            <a:extLst>
              <a:ext uri="{FF2B5EF4-FFF2-40B4-BE49-F238E27FC236}">
                <a16:creationId xmlns:a16="http://schemas.microsoft.com/office/drawing/2014/main" xmlns="" id="{B9C2E7EC-A20D-46CF-BDCE-6951500B69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62377">
            <a:off x="4488280" y="5124520"/>
            <a:ext cx="1739510" cy="1607593"/>
          </a:xfrm>
          <a:prstGeom prst="rect">
            <a:avLst/>
          </a:prstGeom>
        </p:spPr>
      </p:pic>
      <p:pic>
        <p:nvPicPr>
          <p:cNvPr id="34" name="Picture 33">
            <a:extLst>
              <a:ext uri="{FF2B5EF4-FFF2-40B4-BE49-F238E27FC236}">
                <a16:creationId xmlns:a16="http://schemas.microsoft.com/office/drawing/2014/main" xmlns="" id="{926E5682-B323-4187-9A68-E7F13B9437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62377">
            <a:off x="9765762" y="1953559"/>
            <a:ext cx="1607593" cy="1607593"/>
          </a:xfrm>
          <a:prstGeom prst="rect">
            <a:avLst/>
          </a:prstGeom>
        </p:spPr>
      </p:pic>
      <p:pic>
        <p:nvPicPr>
          <p:cNvPr id="35" name="Picture 34">
            <a:extLst>
              <a:ext uri="{FF2B5EF4-FFF2-40B4-BE49-F238E27FC236}">
                <a16:creationId xmlns:a16="http://schemas.microsoft.com/office/drawing/2014/main" xmlns="" id="{38ACC00E-FCBC-45B3-B0DB-99D0624427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120" y="1591458"/>
            <a:ext cx="1320827" cy="1320827"/>
          </a:xfrm>
          <a:prstGeom prst="rect">
            <a:avLst/>
          </a:prstGeom>
        </p:spPr>
      </p:pic>
      <p:pic>
        <p:nvPicPr>
          <p:cNvPr id="2" name="Picture 1">
            <a:extLst>
              <a:ext uri="{FF2B5EF4-FFF2-40B4-BE49-F238E27FC236}">
                <a16:creationId xmlns:a16="http://schemas.microsoft.com/office/drawing/2014/main" xmlns="" id="{5E6DF085-6A0D-D7CF-06C5-5994F5453913}"/>
              </a:ext>
            </a:extLst>
          </p:cNvPr>
          <p:cNvPicPr>
            <a:picLocks noChangeAspect="1"/>
          </p:cNvPicPr>
          <p:nvPr/>
        </p:nvPicPr>
        <p:blipFill>
          <a:blip r:embed="rId8"/>
          <a:stretch>
            <a:fillRect/>
          </a:stretch>
        </p:blipFill>
        <p:spPr>
          <a:xfrm>
            <a:off x="4317214" y="836764"/>
            <a:ext cx="4889416" cy="2560542"/>
          </a:xfrm>
          <a:prstGeom prst="rect">
            <a:avLst/>
          </a:prstGeom>
        </p:spPr>
      </p:pic>
      <p:pic>
        <p:nvPicPr>
          <p:cNvPr id="4" name="Picture 3">
            <a:extLst>
              <a:ext uri="{FF2B5EF4-FFF2-40B4-BE49-F238E27FC236}">
                <a16:creationId xmlns:a16="http://schemas.microsoft.com/office/drawing/2014/main" xmlns="" id="{6FE22BD9-5773-3345-6C4D-BB70D10F42ED}"/>
              </a:ext>
            </a:extLst>
          </p:cNvPr>
          <p:cNvPicPr>
            <a:picLocks noChangeAspect="1"/>
          </p:cNvPicPr>
          <p:nvPr/>
        </p:nvPicPr>
        <p:blipFill>
          <a:blip r:embed="rId9"/>
          <a:stretch>
            <a:fillRect/>
          </a:stretch>
        </p:blipFill>
        <p:spPr>
          <a:xfrm>
            <a:off x="4329347" y="2266113"/>
            <a:ext cx="6236749" cy="3279932"/>
          </a:xfrm>
          <a:prstGeom prst="rect">
            <a:avLst/>
          </a:prstGeom>
        </p:spPr>
      </p:pic>
      <p:sp>
        <p:nvSpPr>
          <p:cNvPr id="26" name="TextBox 25">
            <a:extLst>
              <a:ext uri="{FF2B5EF4-FFF2-40B4-BE49-F238E27FC236}">
                <a16:creationId xmlns:a16="http://schemas.microsoft.com/office/drawing/2014/main" xmlns="" id="{A20FE1D7-DC0B-7E39-3F3A-868146A83C46}"/>
              </a:ext>
            </a:extLst>
          </p:cNvPr>
          <p:cNvSpPr txBox="1"/>
          <p:nvPr/>
        </p:nvSpPr>
        <p:spPr>
          <a:xfrm>
            <a:off x="3553919" y="308971"/>
            <a:ext cx="4862229" cy="95410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sz="2800" b="1" dirty="0" err="1">
                <a:solidFill>
                  <a:schemeClr val="accent5">
                    <a:lumMod val="75000"/>
                  </a:schemeClr>
                </a:solidFill>
                <a:cs typeface="Times New Roman" panose="02020603050405020304" pitchFamily="18" charset="0"/>
              </a:rPr>
              <a:t>UBND</a:t>
            </a:r>
            <a:r>
              <a:rPr lang="en-US" sz="2800" b="1" dirty="0">
                <a:solidFill>
                  <a:schemeClr val="accent5">
                    <a:lumMod val="75000"/>
                  </a:schemeClr>
                </a:solidFill>
                <a:cs typeface="Times New Roman" panose="02020603050405020304" pitchFamily="18" charset="0"/>
              </a:rPr>
              <a:t> </a:t>
            </a:r>
            <a:r>
              <a:rPr lang="en-US" sz="2800" b="1" dirty="0" err="1" smtClean="0">
                <a:solidFill>
                  <a:schemeClr val="accent5">
                    <a:lumMod val="75000"/>
                  </a:schemeClr>
                </a:solidFill>
                <a:cs typeface="Times New Roman" panose="02020603050405020304" pitchFamily="18" charset="0"/>
              </a:rPr>
              <a:t>PHƯỜNG</a:t>
            </a:r>
            <a:r>
              <a:rPr lang="en-US" sz="2800" b="1" dirty="0" smtClean="0">
                <a:solidFill>
                  <a:schemeClr val="accent5">
                    <a:lumMod val="75000"/>
                  </a:schemeClr>
                </a:solidFill>
                <a:cs typeface="Times New Roman" panose="02020603050405020304" pitchFamily="18" charset="0"/>
              </a:rPr>
              <a:t> </a:t>
            </a:r>
            <a:r>
              <a:rPr lang="en-US" sz="2800" b="1" dirty="0" err="1" smtClean="0">
                <a:solidFill>
                  <a:schemeClr val="accent5">
                    <a:lumMod val="75000"/>
                  </a:schemeClr>
                </a:solidFill>
                <a:cs typeface="Times New Roman" panose="02020603050405020304" pitchFamily="18" charset="0"/>
              </a:rPr>
              <a:t>HƯNG</a:t>
            </a:r>
            <a:r>
              <a:rPr lang="en-US" sz="2800" b="1" dirty="0" smtClean="0">
                <a:solidFill>
                  <a:schemeClr val="accent5">
                    <a:lumMod val="75000"/>
                  </a:schemeClr>
                </a:solidFill>
                <a:cs typeface="Times New Roman" panose="02020603050405020304" pitchFamily="18" charset="0"/>
              </a:rPr>
              <a:t> </a:t>
            </a:r>
            <a:r>
              <a:rPr lang="en-US" sz="2800" b="1" dirty="0" err="1" smtClean="0">
                <a:solidFill>
                  <a:schemeClr val="accent5">
                    <a:lumMod val="75000"/>
                  </a:schemeClr>
                </a:solidFill>
                <a:cs typeface="Times New Roman" panose="02020603050405020304" pitchFamily="18" charset="0"/>
              </a:rPr>
              <a:t>ĐẠO</a:t>
            </a:r>
            <a:r>
              <a:rPr lang="en-US" sz="2800" b="1" dirty="0" smtClean="0">
                <a:solidFill>
                  <a:schemeClr val="accent5">
                    <a:lumMod val="75000"/>
                  </a:schemeClr>
                </a:solidFill>
                <a:cs typeface="Times New Roman" panose="02020603050405020304" pitchFamily="18" charset="0"/>
              </a:rPr>
              <a:t> </a:t>
            </a:r>
          </a:p>
          <a:p>
            <a:pPr algn="ctr"/>
            <a:r>
              <a:rPr lang="en-US" sz="2800" b="1" dirty="0" err="1" smtClean="0">
                <a:solidFill>
                  <a:schemeClr val="accent5">
                    <a:lumMod val="75000"/>
                  </a:schemeClr>
                </a:solidFill>
                <a:cs typeface="Times New Roman" panose="02020603050405020304" pitchFamily="18" charset="0"/>
              </a:rPr>
              <a:t>TRƯỜNG</a:t>
            </a:r>
            <a:r>
              <a:rPr lang="en-US" sz="2800" b="1" dirty="0" smtClean="0">
                <a:solidFill>
                  <a:schemeClr val="accent5">
                    <a:lumMod val="75000"/>
                  </a:schemeClr>
                </a:solidFill>
                <a:cs typeface="Times New Roman" panose="02020603050405020304" pitchFamily="18" charset="0"/>
              </a:rPr>
              <a:t> </a:t>
            </a:r>
            <a:r>
              <a:rPr lang="en-US" sz="2800" b="1" dirty="0" err="1">
                <a:solidFill>
                  <a:schemeClr val="accent5">
                    <a:lumMod val="75000"/>
                  </a:schemeClr>
                </a:solidFill>
                <a:cs typeface="Times New Roman" panose="02020603050405020304" pitchFamily="18" charset="0"/>
              </a:rPr>
              <a:t>TIỂU</a:t>
            </a:r>
            <a:r>
              <a:rPr lang="en-US" sz="2800" b="1" dirty="0">
                <a:solidFill>
                  <a:schemeClr val="accent5">
                    <a:lumMod val="75000"/>
                  </a:schemeClr>
                </a:solidFill>
                <a:cs typeface="Times New Roman" panose="02020603050405020304" pitchFamily="18" charset="0"/>
              </a:rPr>
              <a:t> </a:t>
            </a:r>
            <a:r>
              <a:rPr lang="en-US" sz="2800" b="1" dirty="0" err="1">
                <a:solidFill>
                  <a:schemeClr val="accent5">
                    <a:lumMod val="75000"/>
                  </a:schemeClr>
                </a:solidFill>
                <a:cs typeface="Times New Roman" panose="02020603050405020304" pitchFamily="18" charset="0"/>
              </a:rPr>
              <a:t>HỌC</a:t>
            </a:r>
            <a:r>
              <a:rPr lang="en-US" sz="2800" b="1" dirty="0">
                <a:solidFill>
                  <a:schemeClr val="accent5">
                    <a:lumMod val="75000"/>
                  </a:schemeClr>
                </a:solidFill>
                <a:cs typeface="Times New Roman" panose="02020603050405020304" pitchFamily="18" charset="0"/>
              </a:rPr>
              <a:t> </a:t>
            </a:r>
            <a:r>
              <a:rPr lang="en-US" sz="2800" b="1" dirty="0" err="1">
                <a:solidFill>
                  <a:schemeClr val="accent5">
                    <a:lumMod val="75000"/>
                  </a:schemeClr>
                </a:solidFill>
                <a:cs typeface="Times New Roman" panose="02020603050405020304" pitchFamily="18" charset="0"/>
              </a:rPr>
              <a:t>HƯNG</a:t>
            </a:r>
            <a:r>
              <a:rPr lang="en-US" sz="2800" b="1" dirty="0">
                <a:solidFill>
                  <a:schemeClr val="accent5">
                    <a:lumMod val="75000"/>
                  </a:schemeClr>
                </a:solidFill>
                <a:cs typeface="Times New Roman" panose="02020603050405020304" pitchFamily="18" charset="0"/>
              </a:rPr>
              <a:t> </a:t>
            </a:r>
            <a:r>
              <a:rPr lang="en-US" sz="2800" b="1" dirty="0" err="1">
                <a:solidFill>
                  <a:schemeClr val="accent5">
                    <a:lumMod val="75000"/>
                  </a:schemeClr>
                </a:solidFill>
                <a:cs typeface="Times New Roman" panose="02020603050405020304" pitchFamily="18" charset="0"/>
              </a:rPr>
              <a:t>ĐẠO</a:t>
            </a:r>
            <a:endParaRPr lang="en-US" sz="2800" b="1" dirty="0">
              <a:solidFill>
                <a:schemeClr val="accent5">
                  <a:lumMod val="75000"/>
                </a:schemeClr>
              </a:solidFill>
              <a:cs typeface="Times New Roman" panose="02020603050405020304" pitchFamily="18" charset="0"/>
            </a:endParaRPr>
          </a:p>
        </p:txBody>
      </p:sp>
      <p:sp>
        <p:nvSpPr>
          <p:cNvPr id="27" name="TextBox 26">
            <a:extLst>
              <a:ext uri="{FF2B5EF4-FFF2-40B4-BE49-F238E27FC236}">
                <a16:creationId xmlns:a16="http://schemas.microsoft.com/office/drawing/2014/main" xmlns="" id="{7068F63A-0B78-7FAC-3469-2760FB9346F4}"/>
              </a:ext>
            </a:extLst>
          </p:cNvPr>
          <p:cNvSpPr txBox="1"/>
          <p:nvPr/>
        </p:nvSpPr>
        <p:spPr>
          <a:xfrm>
            <a:off x="2669575" y="5540175"/>
            <a:ext cx="5746573" cy="95410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Giáo</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viên</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vi-VN" sz="2800" b="1" i="1"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cs typeface="Times New Roman" panose="02020603050405020304" pitchFamily="18" charset="0"/>
              </a:rPr>
              <a:t>Đ</a:t>
            </a:r>
            <a:r>
              <a:rPr kumimoji="0" lang="en-US" sz="2800" b="1" i="1" u="none" strike="noStrike" kern="0" cap="none" spc="0" normalizeH="0" baseline="0" noProof="0" dirty="0" err="1" smtClean="0">
                <a:ln>
                  <a:noFill/>
                </a:ln>
                <a:solidFill>
                  <a:srgbClr val="ED7D31">
                    <a:lumMod val="50000"/>
                  </a:srgbClr>
                </a:solidFill>
                <a:effectLst/>
                <a:uLnTx/>
                <a:uFillTx/>
                <a:latin typeface="Times New Roman" panose="02020603050405020304" pitchFamily="18" charset="0"/>
                <a:cs typeface="Times New Roman" panose="02020603050405020304" pitchFamily="18" charset="0"/>
              </a:rPr>
              <a:t>ào</a:t>
            </a:r>
            <a:r>
              <a:rPr kumimoji="0" lang="vi-VN" sz="2800" b="1" i="1"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cs typeface="Times New Roman" panose="02020603050405020304" pitchFamily="18" charset="0"/>
              </a:rPr>
              <a:t> Thị Hi</a:t>
            </a:r>
            <a:r>
              <a:rPr kumimoji="0" lang="en-US" sz="2800" b="1" i="1"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cs typeface="Times New Roman" panose="02020603050405020304" pitchFamily="18" charset="0"/>
              </a:rPr>
              <a:t>ề</a:t>
            </a:r>
            <a:r>
              <a:rPr kumimoji="0" lang="vi-VN" sz="2800" b="1" i="1" u="none" strike="noStrike" kern="0" cap="none" spc="0" normalizeH="0" baseline="0" noProof="0" dirty="0" smtClean="0">
                <a:ln>
                  <a:noFill/>
                </a:ln>
                <a:solidFill>
                  <a:srgbClr val="ED7D31">
                    <a:lumMod val="50000"/>
                  </a:srgbClr>
                </a:solidFill>
                <a:effectLst/>
                <a:uLnTx/>
                <a:uFillTx/>
                <a:latin typeface="Times New Roman" panose="02020603050405020304" pitchFamily="18" charset="0"/>
                <a:cs typeface="Times New Roman" panose="02020603050405020304" pitchFamily="18" charset="0"/>
              </a:rPr>
              <a:t>n</a:t>
            </a:r>
            <a:endPar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Đơn</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vị: </a:t>
            </a: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Trường</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Tiểu</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học</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Hưng</a:t>
            </a:r>
            <a:r>
              <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800" b="1" i="1" u="none" strike="noStrike" kern="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Đạo</a:t>
            </a:r>
            <a:endParaRPr kumimoji="0" lang="en-US" sz="2800" b="1" i="1" u="none" strike="noStrike" kern="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61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down)">
                                      <p:cBhvr>
                                        <p:cTn id="87" dur="580">
                                          <p:stCondLst>
                                            <p:cond delay="0"/>
                                          </p:stCondLst>
                                        </p:cTn>
                                        <p:tgtEl>
                                          <p:spTgt spid="23"/>
                                        </p:tgtEl>
                                      </p:cBhvr>
                                    </p:animEffect>
                                    <p:anim calcmode="lin" valueType="num">
                                      <p:cBhvr>
                                        <p:cTn id="8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3" dur="26">
                                          <p:stCondLst>
                                            <p:cond delay="650"/>
                                          </p:stCondLst>
                                        </p:cTn>
                                        <p:tgtEl>
                                          <p:spTgt spid="23"/>
                                        </p:tgtEl>
                                      </p:cBhvr>
                                      <p:to x="100000" y="60000"/>
                                    </p:animScale>
                                    <p:animScale>
                                      <p:cBhvr>
                                        <p:cTn id="94" dur="166" decel="50000">
                                          <p:stCondLst>
                                            <p:cond delay="676"/>
                                          </p:stCondLst>
                                        </p:cTn>
                                        <p:tgtEl>
                                          <p:spTgt spid="23"/>
                                        </p:tgtEl>
                                      </p:cBhvr>
                                      <p:to x="100000" y="100000"/>
                                    </p:animScale>
                                    <p:animScale>
                                      <p:cBhvr>
                                        <p:cTn id="95" dur="26">
                                          <p:stCondLst>
                                            <p:cond delay="1312"/>
                                          </p:stCondLst>
                                        </p:cTn>
                                        <p:tgtEl>
                                          <p:spTgt spid="23"/>
                                        </p:tgtEl>
                                      </p:cBhvr>
                                      <p:to x="100000" y="80000"/>
                                    </p:animScale>
                                    <p:animScale>
                                      <p:cBhvr>
                                        <p:cTn id="96" dur="166" decel="50000">
                                          <p:stCondLst>
                                            <p:cond delay="1338"/>
                                          </p:stCondLst>
                                        </p:cTn>
                                        <p:tgtEl>
                                          <p:spTgt spid="23"/>
                                        </p:tgtEl>
                                      </p:cBhvr>
                                      <p:to x="100000" y="100000"/>
                                    </p:animScale>
                                    <p:animScale>
                                      <p:cBhvr>
                                        <p:cTn id="97" dur="26">
                                          <p:stCondLst>
                                            <p:cond delay="1642"/>
                                          </p:stCondLst>
                                        </p:cTn>
                                        <p:tgtEl>
                                          <p:spTgt spid="23"/>
                                        </p:tgtEl>
                                      </p:cBhvr>
                                      <p:to x="100000" y="90000"/>
                                    </p:animScale>
                                    <p:animScale>
                                      <p:cBhvr>
                                        <p:cTn id="98" dur="166" decel="50000">
                                          <p:stCondLst>
                                            <p:cond delay="1668"/>
                                          </p:stCondLst>
                                        </p:cTn>
                                        <p:tgtEl>
                                          <p:spTgt spid="23"/>
                                        </p:tgtEl>
                                      </p:cBhvr>
                                      <p:to x="100000" y="100000"/>
                                    </p:animScale>
                                    <p:animScale>
                                      <p:cBhvr>
                                        <p:cTn id="99" dur="26">
                                          <p:stCondLst>
                                            <p:cond delay="1808"/>
                                          </p:stCondLst>
                                        </p:cTn>
                                        <p:tgtEl>
                                          <p:spTgt spid="23"/>
                                        </p:tgtEl>
                                      </p:cBhvr>
                                      <p:to x="100000" y="95000"/>
                                    </p:animScale>
                                    <p:animScale>
                                      <p:cBhvr>
                                        <p:cTn id="100" dur="166" decel="50000">
                                          <p:stCondLst>
                                            <p:cond delay="1834"/>
                                          </p:stCondLst>
                                        </p:cTn>
                                        <p:tgtEl>
                                          <p:spTgt spid="23"/>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80">
                                          <p:stCondLst>
                                            <p:cond delay="0"/>
                                          </p:stCondLst>
                                        </p:cTn>
                                        <p:tgtEl>
                                          <p:spTgt spid="10"/>
                                        </p:tgtEl>
                                      </p:cBhvr>
                                    </p:animEffect>
                                    <p:anim calcmode="lin" valueType="num">
                                      <p:cBhvr>
                                        <p:cTn id="10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9" dur="26">
                                          <p:stCondLst>
                                            <p:cond delay="650"/>
                                          </p:stCondLst>
                                        </p:cTn>
                                        <p:tgtEl>
                                          <p:spTgt spid="10"/>
                                        </p:tgtEl>
                                      </p:cBhvr>
                                      <p:to x="100000" y="60000"/>
                                    </p:animScale>
                                    <p:animScale>
                                      <p:cBhvr>
                                        <p:cTn id="110" dur="166" decel="50000">
                                          <p:stCondLst>
                                            <p:cond delay="676"/>
                                          </p:stCondLst>
                                        </p:cTn>
                                        <p:tgtEl>
                                          <p:spTgt spid="10"/>
                                        </p:tgtEl>
                                      </p:cBhvr>
                                      <p:to x="100000" y="100000"/>
                                    </p:animScale>
                                    <p:animScale>
                                      <p:cBhvr>
                                        <p:cTn id="111" dur="26">
                                          <p:stCondLst>
                                            <p:cond delay="1312"/>
                                          </p:stCondLst>
                                        </p:cTn>
                                        <p:tgtEl>
                                          <p:spTgt spid="10"/>
                                        </p:tgtEl>
                                      </p:cBhvr>
                                      <p:to x="100000" y="80000"/>
                                    </p:animScale>
                                    <p:animScale>
                                      <p:cBhvr>
                                        <p:cTn id="112" dur="166" decel="50000">
                                          <p:stCondLst>
                                            <p:cond delay="1338"/>
                                          </p:stCondLst>
                                        </p:cTn>
                                        <p:tgtEl>
                                          <p:spTgt spid="10"/>
                                        </p:tgtEl>
                                      </p:cBhvr>
                                      <p:to x="100000" y="100000"/>
                                    </p:animScale>
                                    <p:animScale>
                                      <p:cBhvr>
                                        <p:cTn id="113" dur="26">
                                          <p:stCondLst>
                                            <p:cond delay="1642"/>
                                          </p:stCondLst>
                                        </p:cTn>
                                        <p:tgtEl>
                                          <p:spTgt spid="10"/>
                                        </p:tgtEl>
                                      </p:cBhvr>
                                      <p:to x="100000" y="90000"/>
                                    </p:animScale>
                                    <p:animScale>
                                      <p:cBhvr>
                                        <p:cTn id="114" dur="166" decel="50000">
                                          <p:stCondLst>
                                            <p:cond delay="1668"/>
                                          </p:stCondLst>
                                        </p:cTn>
                                        <p:tgtEl>
                                          <p:spTgt spid="10"/>
                                        </p:tgtEl>
                                      </p:cBhvr>
                                      <p:to x="100000" y="100000"/>
                                    </p:animScale>
                                    <p:animScale>
                                      <p:cBhvr>
                                        <p:cTn id="115" dur="26">
                                          <p:stCondLst>
                                            <p:cond delay="1808"/>
                                          </p:stCondLst>
                                        </p:cTn>
                                        <p:tgtEl>
                                          <p:spTgt spid="10"/>
                                        </p:tgtEl>
                                      </p:cBhvr>
                                      <p:to x="100000" y="95000"/>
                                    </p:animScale>
                                    <p:animScale>
                                      <p:cBhvr>
                                        <p:cTn id="116" dur="166" decel="50000">
                                          <p:stCondLst>
                                            <p:cond delay="1834"/>
                                          </p:stCondLst>
                                        </p:cTn>
                                        <p:tgtEl>
                                          <p:spTgt spid="1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wipe(down)">
                                      <p:cBhvr>
                                        <p:cTn id="135" dur="580">
                                          <p:stCondLst>
                                            <p:cond delay="0"/>
                                          </p:stCondLst>
                                        </p:cTn>
                                        <p:tgtEl>
                                          <p:spTgt spid="14"/>
                                        </p:tgtEl>
                                      </p:cBhvr>
                                    </p:animEffect>
                                    <p:anim calcmode="lin" valueType="num">
                                      <p:cBhvr>
                                        <p:cTn id="1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1" dur="26">
                                          <p:stCondLst>
                                            <p:cond delay="650"/>
                                          </p:stCondLst>
                                        </p:cTn>
                                        <p:tgtEl>
                                          <p:spTgt spid="14"/>
                                        </p:tgtEl>
                                      </p:cBhvr>
                                      <p:to x="100000" y="60000"/>
                                    </p:animScale>
                                    <p:animScale>
                                      <p:cBhvr>
                                        <p:cTn id="142" dur="166" decel="50000">
                                          <p:stCondLst>
                                            <p:cond delay="676"/>
                                          </p:stCondLst>
                                        </p:cTn>
                                        <p:tgtEl>
                                          <p:spTgt spid="14"/>
                                        </p:tgtEl>
                                      </p:cBhvr>
                                      <p:to x="100000" y="100000"/>
                                    </p:animScale>
                                    <p:animScale>
                                      <p:cBhvr>
                                        <p:cTn id="143" dur="26">
                                          <p:stCondLst>
                                            <p:cond delay="1312"/>
                                          </p:stCondLst>
                                        </p:cTn>
                                        <p:tgtEl>
                                          <p:spTgt spid="14"/>
                                        </p:tgtEl>
                                      </p:cBhvr>
                                      <p:to x="100000" y="80000"/>
                                    </p:animScale>
                                    <p:animScale>
                                      <p:cBhvr>
                                        <p:cTn id="144" dur="166" decel="50000">
                                          <p:stCondLst>
                                            <p:cond delay="1338"/>
                                          </p:stCondLst>
                                        </p:cTn>
                                        <p:tgtEl>
                                          <p:spTgt spid="14"/>
                                        </p:tgtEl>
                                      </p:cBhvr>
                                      <p:to x="100000" y="100000"/>
                                    </p:animScale>
                                    <p:animScale>
                                      <p:cBhvr>
                                        <p:cTn id="145" dur="26">
                                          <p:stCondLst>
                                            <p:cond delay="1642"/>
                                          </p:stCondLst>
                                        </p:cTn>
                                        <p:tgtEl>
                                          <p:spTgt spid="14"/>
                                        </p:tgtEl>
                                      </p:cBhvr>
                                      <p:to x="100000" y="90000"/>
                                    </p:animScale>
                                    <p:animScale>
                                      <p:cBhvr>
                                        <p:cTn id="146" dur="166" decel="50000">
                                          <p:stCondLst>
                                            <p:cond delay="1668"/>
                                          </p:stCondLst>
                                        </p:cTn>
                                        <p:tgtEl>
                                          <p:spTgt spid="14"/>
                                        </p:tgtEl>
                                      </p:cBhvr>
                                      <p:to x="100000" y="100000"/>
                                    </p:animScale>
                                    <p:animScale>
                                      <p:cBhvr>
                                        <p:cTn id="147" dur="26">
                                          <p:stCondLst>
                                            <p:cond delay="1808"/>
                                          </p:stCondLst>
                                        </p:cTn>
                                        <p:tgtEl>
                                          <p:spTgt spid="14"/>
                                        </p:tgtEl>
                                      </p:cBhvr>
                                      <p:to x="100000" y="95000"/>
                                    </p:animScale>
                                    <p:animScale>
                                      <p:cBhvr>
                                        <p:cTn id="148" dur="166" decel="50000">
                                          <p:stCondLst>
                                            <p:cond delay="1834"/>
                                          </p:stCondLst>
                                        </p:cTn>
                                        <p:tgtEl>
                                          <p:spTgt spid="14"/>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wipe(down)">
                                      <p:cBhvr>
                                        <p:cTn id="151" dur="580">
                                          <p:stCondLst>
                                            <p:cond delay="0"/>
                                          </p:stCondLst>
                                        </p:cTn>
                                        <p:tgtEl>
                                          <p:spTgt spid="25"/>
                                        </p:tgtEl>
                                      </p:cBhvr>
                                    </p:animEffect>
                                    <p:anim calcmode="lin" valueType="num">
                                      <p:cBhvr>
                                        <p:cTn id="15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7" dur="26">
                                          <p:stCondLst>
                                            <p:cond delay="650"/>
                                          </p:stCondLst>
                                        </p:cTn>
                                        <p:tgtEl>
                                          <p:spTgt spid="25"/>
                                        </p:tgtEl>
                                      </p:cBhvr>
                                      <p:to x="100000" y="60000"/>
                                    </p:animScale>
                                    <p:animScale>
                                      <p:cBhvr>
                                        <p:cTn id="158" dur="166" decel="50000">
                                          <p:stCondLst>
                                            <p:cond delay="676"/>
                                          </p:stCondLst>
                                        </p:cTn>
                                        <p:tgtEl>
                                          <p:spTgt spid="25"/>
                                        </p:tgtEl>
                                      </p:cBhvr>
                                      <p:to x="100000" y="100000"/>
                                    </p:animScale>
                                    <p:animScale>
                                      <p:cBhvr>
                                        <p:cTn id="159" dur="26">
                                          <p:stCondLst>
                                            <p:cond delay="1312"/>
                                          </p:stCondLst>
                                        </p:cTn>
                                        <p:tgtEl>
                                          <p:spTgt spid="25"/>
                                        </p:tgtEl>
                                      </p:cBhvr>
                                      <p:to x="100000" y="80000"/>
                                    </p:animScale>
                                    <p:animScale>
                                      <p:cBhvr>
                                        <p:cTn id="160" dur="166" decel="50000">
                                          <p:stCondLst>
                                            <p:cond delay="1338"/>
                                          </p:stCondLst>
                                        </p:cTn>
                                        <p:tgtEl>
                                          <p:spTgt spid="25"/>
                                        </p:tgtEl>
                                      </p:cBhvr>
                                      <p:to x="100000" y="100000"/>
                                    </p:animScale>
                                    <p:animScale>
                                      <p:cBhvr>
                                        <p:cTn id="161" dur="26">
                                          <p:stCondLst>
                                            <p:cond delay="1642"/>
                                          </p:stCondLst>
                                        </p:cTn>
                                        <p:tgtEl>
                                          <p:spTgt spid="25"/>
                                        </p:tgtEl>
                                      </p:cBhvr>
                                      <p:to x="100000" y="90000"/>
                                    </p:animScale>
                                    <p:animScale>
                                      <p:cBhvr>
                                        <p:cTn id="162" dur="166" decel="50000">
                                          <p:stCondLst>
                                            <p:cond delay="1668"/>
                                          </p:stCondLst>
                                        </p:cTn>
                                        <p:tgtEl>
                                          <p:spTgt spid="25"/>
                                        </p:tgtEl>
                                      </p:cBhvr>
                                      <p:to x="100000" y="100000"/>
                                    </p:animScale>
                                    <p:animScale>
                                      <p:cBhvr>
                                        <p:cTn id="163" dur="26">
                                          <p:stCondLst>
                                            <p:cond delay="1808"/>
                                          </p:stCondLst>
                                        </p:cTn>
                                        <p:tgtEl>
                                          <p:spTgt spid="25"/>
                                        </p:tgtEl>
                                      </p:cBhvr>
                                      <p:to x="100000" y="95000"/>
                                    </p:animScale>
                                    <p:animScale>
                                      <p:cBhvr>
                                        <p:cTn id="164" dur="166" decel="50000">
                                          <p:stCondLst>
                                            <p:cond delay="1834"/>
                                          </p:stCondLst>
                                        </p:cTn>
                                        <p:tgtEl>
                                          <p:spTgt spid="25"/>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50"/>
                                        </p:tgtEl>
                                        <p:attrNameLst>
                                          <p:attrName>style.visibility</p:attrName>
                                        </p:attrNameLst>
                                      </p:cBhvr>
                                      <p:to>
                                        <p:strVal val="visible"/>
                                      </p:to>
                                    </p:set>
                                    <p:animEffect transition="in" filter="wipe(down)">
                                      <p:cBhvr>
                                        <p:cTn id="183" dur="580">
                                          <p:stCondLst>
                                            <p:cond delay="0"/>
                                          </p:stCondLst>
                                        </p:cTn>
                                        <p:tgtEl>
                                          <p:spTgt spid="50"/>
                                        </p:tgtEl>
                                      </p:cBhvr>
                                    </p:animEffect>
                                    <p:anim calcmode="lin" valueType="num">
                                      <p:cBhvr>
                                        <p:cTn id="18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89" dur="26">
                                          <p:stCondLst>
                                            <p:cond delay="650"/>
                                          </p:stCondLst>
                                        </p:cTn>
                                        <p:tgtEl>
                                          <p:spTgt spid="50"/>
                                        </p:tgtEl>
                                      </p:cBhvr>
                                      <p:to x="100000" y="60000"/>
                                    </p:animScale>
                                    <p:animScale>
                                      <p:cBhvr>
                                        <p:cTn id="190" dur="166" decel="50000">
                                          <p:stCondLst>
                                            <p:cond delay="676"/>
                                          </p:stCondLst>
                                        </p:cTn>
                                        <p:tgtEl>
                                          <p:spTgt spid="50"/>
                                        </p:tgtEl>
                                      </p:cBhvr>
                                      <p:to x="100000" y="100000"/>
                                    </p:animScale>
                                    <p:animScale>
                                      <p:cBhvr>
                                        <p:cTn id="191" dur="26">
                                          <p:stCondLst>
                                            <p:cond delay="1312"/>
                                          </p:stCondLst>
                                        </p:cTn>
                                        <p:tgtEl>
                                          <p:spTgt spid="50"/>
                                        </p:tgtEl>
                                      </p:cBhvr>
                                      <p:to x="100000" y="80000"/>
                                    </p:animScale>
                                    <p:animScale>
                                      <p:cBhvr>
                                        <p:cTn id="192" dur="166" decel="50000">
                                          <p:stCondLst>
                                            <p:cond delay="1338"/>
                                          </p:stCondLst>
                                        </p:cTn>
                                        <p:tgtEl>
                                          <p:spTgt spid="50"/>
                                        </p:tgtEl>
                                      </p:cBhvr>
                                      <p:to x="100000" y="100000"/>
                                    </p:animScale>
                                    <p:animScale>
                                      <p:cBhvr>
                                        <p:cTn id="193" dur="26">
                                          <p:stCondLst>
                                            <p:cond delay="1642"/>
                                          </p:stCondLst>
                                        </p:cTn>
                                        <p:tgtEl>
                                          <p:spTgt spid="50"/>
                                        </p:tgtEl>
                                      </p:cBhvr>
                                      <p:to x="100000" y="90000"/>
                                    </p:animScale>
                                    <p:animScale>
                                      <p:cBhvr>
                                        <p:cTn id="194" dur="166" decel="50000">
                                          <p:stCondLst>
                                            <p:cond delay="1668"/>
                                          </p:stCondLst>
                                        </p:cTn>
                                        <p:tgtEl>
                                          <p:spTgt spid="50"/>
                                        </p:tgtEl>
                                      </p:cBhvr>
                                      <p:to x="100000" y="100000"/>
                                    </p:animScale>
                                    <p:animScale>
                                      <p:cBhvr>
                                        <p:cTn id="195" dur="26">
                                          <p:stCondLst>
                                            <p:cond delay="1808"/>
                                          </p:stCondLst>
                                        </p:cTn>
                                        <p:tgtEl>
                                          <p:spTgt spid="50"/>
                                        </p:tgtEl>
                                      </p:cBhvr>
                                      <p:to x="100000" y="95000"/>
                                    </p:animScale>
                                    <p:animScale>
                                      <p:cBhvr>
                                        <p:cTn id="196" dur="166" decel="50000">
                                          <p:stCondLst>
                                            <p:cond delay="1834"/>
                                          </p:stCondLst>
                                        </p:cTn>
                                        <p:tgtEl>
                                          <p:spTgt spid="5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9"/>
                                        </p:tgtEl>
                                        <p:attrNameLst>
                                          <p:attrName>style.visibility</p:attrName>
                                        </p:attrNameLst>
                                      </p:cBhvr>
                                      <p:to>
                                        <p:strVal val="visible"/>
                                      </p:to>
                                    </p:set>
                                    <p:animEffect transition="in" filter="wipe(down)">
                                      <p:cBhvr>
                                        <p:cTn id="199" dur="580">
                                          <p:stCondLst>
                                            <p:cond delay="0"/>
                                          </p:stCondLst>
                                        </p:cTn>
                                        <p:tgtEl>
                                          <p:spTgt spid="9"/>
                                        </p:tgtEl>
                                      </p:cBhvr>
                                    </p:animEffect>
                                    <p:anim calcmode="lin" valueType="num">
                                      <p:cBhvr>
                                        <p:cTn id="20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5" dur="26">
                                          <p:stCondLst>
                                            <p:cond delay="650"/>
                                          </p:stCondLst>
                                        </p:cTn>
                                        <p:tgtEl>
                                          <p:spTgt spid="9"/>
                                        </p:tgtEl>
                                      </p:cBhvr>
                                      <p:to x="100000" y="60000"/>
                                    </p:animScale>
                                    <p:animScale>
                                      <p:cBhvr>
                                        <p:cTn id="206" dur="166" decel="50000">
                                          <p:stCondLst>
                                            <p:cond delay="676"/>
                                          </p:stCondLst>
                                        </p:cTn>
                                        <p:tgtEl>
                                          <p:spTgt spid="9"/>
                                        </p:tgtEl>
                                      </p:cBhvr>
                                      <p:to x="100000" y="100000"/>
                                    </p:animScale>
                                    <p:animScale>
                                      <p:cBhvr>
                                        <p:cTn id="207" dur="26">
                                          <p:stCondLst>
                                            <p:cond delay="1312"/>
                                          </p:stCondLst>
                                        </p:cTn>
                                        <p:tgtEl>
                                          <p:spTgt spid="9"/>
                                        </p:tgtEl>
                                      </p:cBhvr>
                                      <p:to x="100000" y="80000"/>
                                    </p:animScale>
                                    <p:animScale>
                                      <p:cBhvr>
                                        <p:cTn id="208" dur="166" decel="50000">
                                          <p:stCondLst>
                                            <p:cond delay="1338"/>
                                          </p:stCondLst>
                                        </p:cTn>
                                        <p:tgtEl>
                                          <p:spTgt spid="9"/>
                                        </p:tgtEl>
                                      </p:cBhvr>
                                      <p:to x="100000" y="100000"/>
                                    </p:animScale>
                                    <p:animScale>
                                      <p:cBhvr>
                                        <p:cTn id="209" dur="26">
                                          <p:stCondLst>
                                            <p:cond delay="1642"/>
                                          </p:stCondLst>
                                        </p:cTn>
                                        <p:tgtEl>
                                          <p:spTgt spid="9"/>
                                        </p:tgtEl>
                                      </p:cBhvr>
                                      <p:to x="100000" y="90000"/>
                                    </p:animScale>
                                    <p:animScale>
                                      <p:cBhvr>
                                        <p:cTn id="210" dur="166" decel="50000">
                                          <p:stCondLst>
                                            <p:cond delay="1668"/>
                                          </p:stCondLst>
                                        </p:cTn>
                                        <p:tgtEl>
                                          <p:spTgt spid="9"/>
                                        </p:tgtEl>
                                      </p:cBhvr>
                                      <p:to x="100000" y="100000"/>
                                    </p:animScale>
                                    <p:animScale>
                                      <p:cBhvr>
                                        <p:cTn id="211" dur="26">
                                          <p:stCondLst>
                                            <p:cond delay="1808"/>
                                          </p:stCondLst>
                                        </p:cTn>
                                        <p:tgtEl>
                                          <p:spTgt spid="9"/>
                                        </p:tgtEl>
                                      </p:cBhvr>
                                      <p:to x="100000" y="95000"/>
                                    </p:animScale>
                                    <p:animScale>
                                      <p:cBhvr>
                                        <p:cTn id="212" dur="166" decel="50000">
                                          <p:stCondLst>
                                            <p:cond delay="1834"/>
                                          </p:stCondLst>
                                        </p:cTn>
                                        <p:tgtEl>
                                          <p:spTgt spid="9"/>
                                        </p:tgtEl>
                                      </p:cBhvr>
                                      <p:to x="100000" y="100000"/>
                                    </p:animScale>
                                  </p:childTnLst>
                                </p:cTn>
                              </p:par>
                            </p:childTnLst>
                          </p:cTn>
                        </p:par>
                        <p:par>
                          <p:cTn id="213" fill="hold">
                            <p:stCondLst>
                              <p:cond delay="2000"/>
                            </p:stCondLst>
                            <p:childTnLst>
                              <p:par>
                                <p:cTn id="214" presetID="53" presetClass="entr" presetSubtype="16" fill="hold" nodeType="afterEffect">
                                  <p:stCondLst>
                                    <p:cond delay="0"/>
                                  </p:stCondLst>
                                  <p:childTnLst>
                                    <p:set>
                                      <p:cBhvr>
                                        <p:cTn id="215" dur="1" fill="hold">
                                          <p:stCondLst>
                                            <p:cond delay="0"/>
                                          </p:stCondLst>
                                        </p:cTn>
                                        <p:tgtEl>
                                          <p:spTgt spid="68"/>
                                        </p:tgtEl>
                                        <p:attrNameLst>
                                          <p:attrName>style.visibility</p:attrName>
                                        </p:attrNameLst>
                                      </p:cBhvr>
                                      <p:to>
                                        <p:strVal val="visible"/>
                                      </p:to>
                                    </p:set>
                                    <p:anim calcmode="lin" valueType="num">
                                      <p:cBhvr>
                                        <p:cTn id="216" dur="500" fill="hold"/>
                                        <p:tgtEl>
                                          <p:spTgt spid="68"/>
                                        </p:tgtEl>
                                        <p:attrNameLst>
                                          <p:attrName>ppt_w</p:attrName>
                                        </p:attrNameLst>
                                      </p:cBhvr>
                                      <p:tavLst>
                                        <p:tav tm="0">
                                          <p:val>
                                            <p:fltVal val="0"/>
                                          </p:val>
                                        </p:tav>
                                        <p:tav tm="100000">
                                          <p:val>
                                            <p:strVal val="#ppt_w"/>
                                          </p:val>
                                        </p:tav>
                                      </p:tavLst>
                                    </p:anim>
                                    <p:anim calcmode="lin" valueType="num">
                                      <p:cBhvr>
                                        <p:cTn id="217" dur="500" fill="hold"/>
                                        <p:tgtEl>
                                          <p:spTgt spid="68"/>
                                        </p:tgtEl>
                                        <p:attrNameLst>
                                          <p:attrName>ppt_h</p:attrName>
                                        </p:attrNameLst>
                                      </p:cBhvr>
                                      <p:tavLst>
                                        <p:tav tm="0">
                                          <p:val>
                                            <p:fltVal val="0"/>
                                          </p:val>
                                        </p:tav>
                                        <p:tav tm="100000">
                                          <p:val>
                                            <p:strVal val="#ppt_h"/>
                                          </p:val>
                                        </p:tav>
                                      </p:tavLst>
                                    </p:anim>
                                    <p:animEffect transition="in" filter="fade">
                                      <p:cBhvr>
                                        <p:cTn id="218" dur="500"/>
                                        <p:tgtEl>
                                          <p:spTgt spid="68"/>
                                        </p:tgtEl>
                                      </p:cBhvr>
                                    </p:animEffect>
                                  </p:childTnLst>
                                </p:cTn>
                              </p:par>
                              <p:par>
                                <p:cTn id="219" presetID="53" presetClass="entr" presetSubtype="16" fill="hold" nodeType="withEffect">
                                  <p:stCondLst>
                                    <p:cond delay="250"/>
                                  </p:stCondLst>
                                  <p:childTnLst>
                                    <p:set>
                                      <p:cBhvr>
                                        <p:cTn id="220" dur="1" fill="hold">
                                          <p:stCondLst>
                                            <p:cond delay="0"/>
                                          </p:stCondLst>
                                        </p:cTn>
                                        <p:tgtEl>
                                          <p:spTgt spid="7"/>
                                        </p:tgtEl>
                                        <p:attrNameLst>
                                          <p:attrName>style.visibility</p:attrName>
                                        </p:attrNameLst>
                                      </p:cBhvr>
                                      <p:to>
                                        <p:strVal val="visible"/>
                                      </p:to>
                                    </p:set>
                                    <p:anim calcmode="lin" valueType="num">
                                      <p:cBhvr>
                                        <p:cTn id="221" dur="750" fill="hold"/>
                                        <p:tgtEl>
                                          <p:spTgt spid="7"/>
                                        </p:tgtEl>
                                        <p:attrNameLst>
                                          <p:attrName>ppt_w</p:attrName>
                                        </p:attrNameLst>
                                      </p:cBhvr>
                                      <p:tavLst>
                                        <p:tav tm="0">
                                          <p:val>
                                            <p:fltVal val="0"/>
                                          </p:val>
                                        </p:tav>
                                        <p:tav tm="100000">
                                          <p:val>
                                            <p:strVal val="#ppt_w"/>
                                          </p:val>
                                        </p:tav>
                                      </p:tavLst>
                                    </p:anim>
                                    <p:anim calcmode="lin" valueType="num">
                                      <p:cBhvr>
                                        <p:cTn id="222" dur="750" fill="hold"/>
                                        <p:tgtEl>
                                          <p:spTgt spid="7"/>
                                        </p:tgtEl>
                                        <p:attrNameLst>
                                          <p:attrName>ppt_h</p:attrName>
                                        </p:attrNameLst>
                                      </p:cBhvr>
                                      <p:tavLst>
                                        <p:tav tm="0">
                                          <p:val>
                                            <p:fltVal val="0"/>
                                          </p:val>
                                        </p:tav>
                                        <p:tav tm="100000">
                                          <p:val>
                                            <p:strVal val="#ppt_h"/>
                                          </p:val>
                                        </p:tav>
                                      </p:tavLst>
                                    </p:anim>
                                    <p:animEffect transition="in" filter="fade">
                                      <p:cBhvr>
                                        <p:cTn id="223" dur="750"/>
                                        <p:tgtEl>
                                          <p:spTgt spid="7"/>
                                        </p:tgtEl>
                                      </p:cBhvr>
                                    </p:animEffect>
                                  </p:childTnLst>
                                </p:cTn>
                              </p:par>
                              <p:par>
                                <p:cTn id="224" presetID="53" presetClass="entr" presetSubtype="16" fill="hold" nodeType="withEffect">
                                  <p:stCondLst>
                                    <p:cond delay="0"/>
                                  </p:stCondLst>
                                  <p:childTnLst>
                                    <p:set>
                                      <p:cBhvr>
                                        <p:cTn id="225" dur="1" fill="hold">
                                          <p:stCondLst>
                                            <p:cond delay="0"/>
                                          </p:stCondLst>
                                        </p:cTn>
                                        <p:tgtEl>
                                          <p:spTgt spid="17"/>
                                        </p:tgtEl>
                                        <p:attrNameLst>
                                          <p:attrName>style.visibility</p:attrName>
                                        </p:attrNameLst>
                                      </p:cBhvr>
                                      <p:to>
                                        <p:strVal val="visible"/>
                                      </p:to>
                                    </p:set>
                                    <p:anim calcmode="lin" valueType="num">
                                      <p:cBhvr>
                                        <p:cTn id="226" dur="1250" fill="hold"/>
                                        <p:tgtEl>
                                          <p:spTgt spid="17"/>
                                        </p:tgtEl>
                                        <p:attrNameLst>
                                          <p:attrName>ppt_w</p:attrName>
                                        </p:attrNameLst>
                                      </p:cBhvr>
                                      <p:tavLst>
                                        <p:tav tm="0">
                                          <p:val>
                                            <p:fltVal val="0"/>
                                          </p:val>
                                        </p:tav>
                                        <p:tav tm="100000">
                                          <p:val>
                                            <p:strVal val="#ppt_w"/>
                                          </p:val>
                                        </p:tav>
                                      </p:tavLst>
                                    </p:anim>
                                    <p:anim calcmode="lin" valueType="num">
                                      <p:cBhvr>
                                        <p:cTn id="227" dur="1250" fill="hold"/>
                                        <p:tgtEl>
                                          <p:spTgt spid="17"/>
                                        </p:tgtEl>
                                        <p:attrNameLst>
                                          <p:attrName>ppt_h</p:attrName>
                                        </p:attrNameLst>
                                      </p:cBhvr>
                                      <p:tavLst>
                                        <p:tav tm="0">
                                          <p:val>
                                            <p:fltVal val="0"/>
                                          </p:val>
                                        </p:tav>
                                        <p:tav tm="100000">
                                          <p:val>
                                            <p:strVal val="#ppt_h"/>
                                          </p:val>
                                        </p:tav>
                                      </p:tavLst>
                                    </p:anim>
                                    <p:animEffect transition="in" filter="fade">
                                      <p:cBhvr>
                                        <p:cTn id="228" dur="1250"/>
                                        <p:tgtEl>
                                          <p:spTgt spid="17"/>
                                        </p:tgtEl>
                                      </p:cBhvr>
                                    </p:animEffect>
                                  </p:childTnLst>
                                </p:cTn>
                              </p:par>
                              <p:par>
                                <p:cTn id="229" presetID="53" presetClass="entr" presetSubtype="16" fill="hold" nodeType="withEffect">
                                  <p:stCondLst>
                                    <p:cond delay="300"/>
                                  </p:stCondLst>
                                  <p:childTnLst>
                                    <p:set>
                                      <p:cBhvr>
                                        <p:cTn id="230" dur="1" fill="hold">
                                          <p:stCondLst>
                                            <p:cond delay="0"/>
                                          </p:stCondLst>
                                        </p:cTn>
                                        <p:tgtEl>
                                          <p:spTgt spid="34"/>
                                        </p:tgtEl>
                                        <p:attrNameLst>
                                          <p:attrName>style.visibility</p:attrName>
                                        </p:attrNameLst>
                                      </p:cBhvr>
                                      <p:to>
                                        <p:strVal val="visible"/>
                                      </p:to>
                                    </p:set>
                                    <p:anim calcmode="lin" valueType="num">
                                      <p:cBhvr>
                                        <p:cTn id="231" dur="1750" fill="hold"/>
                                        <p:tgtEl>
                                          <p:spTgt spid="34"/>
                                        </p:tgtEl>
                                        <p:attrNameLst>
                                          <p:attrName>ppt_w</p:attrName>
                                        </p:attrNameLst>
                                      </p:cBhvr>
                                      <p:tavLst>
                                        <p:tav tm="0">
                                          <p:val>
                                            <p:fltVal val="0"/>
                                          </p:val>
                                        </p:tav>
                                        <p:tav tm="100000">
                                          <p:val>
                                            <p:strVal val="#ppt_w"/>
                                          </p:val>
                                        </p:tav>
                                      </p:tavLst>
                                    </p:anim>
                                    <p:anim calcmode="lin" valueType="num">
                                      <p:cBhvr>
                                        <p:cTn id="232" dur="1750" fill="hold"/>
                                        <p:tgtEl>
                                          <p:spTgt spid="34"/>
                                        </p:tgtEl>
                                        <p:attrNameLst>
                                          <p:attrName>ppt_h</p:attrName>
                                        </p:attrNameLst>
                                      </p:cBhvr>
                                      <p:tavLst>
                                        <p:tav tm="0">
                                          <p:val>
                                            <p:fltVal val="0"/>
                                          </p:val>
                                        </p:tav>
                                        <p:tav tm="100000">
                                          <p:val>
                                            <p:strVal val="#ppt_h"/>
                                          </p:val>
                                        </p:tav>
                                      </p:tavLst>
                                    </p:anim>
                                    <p:animEffect transition="in" filter="fade">
                                      <p:cBhvr>
                                        <p:cTn id="233" dur="1750"/>
                                        <p:tgtEl>
                                          <p:spTgt spid="34"/>
                                        </p:tgtEl>
                                      </p:cBhvr>
                                    </p:animEffect>
                                  </p:childTnLst>
                                </p:cTn>
                              </p:par>
                              <p:par>
                                <p:cTn id="234" presetID="53" presetClass="entr" presetSubtype="16" fill="hold" nodeType="withEffect">
                                  <p:stCondLst>
                                    <p:cond delay="0"/>
                                  </p:stCondLst>
                                  <p:childTnLst>
                                    <p:set>
                                      <p:cBhvr>
                                        <p:cTn id="235" dur="1" fill="hold">
                                          <p:stCondLst>
                                            <p:cond delay="0"/>
                                          </p:stCondLst>
                                        </p:cTn>
                                        <p:tgtEl>
                                          <p:spTgt spid="19"/>
                                        </p:tgtEl>
                                        <p:attrNameLst>
                                          <p:attrName>style.visibility</p:attrName>
                                        </p:attrNameLst>
                                      </p:cBhvr>
                                      <p:to>
                                        <p:strVal val="visible"/>
                                      </p:to>
                                    </p:set>
                                    <p:anim calcmode="lin" valueType="num">
                                      <p:cBhvr>
                                        <p:cTn id="236" dur="750" fill="hold"/>
                                        <p:tgtEl>
                                          <p:spTgt spid="19"/>
                                        </p:tgtEl>
                                        <p:attrNameLst>
                                          <p:attrName>ppt_w</p:attrName>
                                        </p:attrNameLst>
                                      </p:cBhvr>
                                      <p:tavLst>
                                        <p:tav tm="0">
                                          <p:val>
                                            <p:fltVal val="0"/>
                                          </p:val>
                                        </p:tav>
                                        <p:tav tm="100000">
                                          <p:val>
                                            <p:strVal val="#ppt_w"/>
                                          </p:val>
                                        </p:tav>
                                      </p:tavLst>
                                    </p:anim>
                                    <p:anim calcmode="lin" valueType="num">
                                      <p:cBhvr>
                                        <p:cTn id="237" dur="750" fill="hold"/>
                                        <p:tgtEl>
                                          <p:spTgt spid="19"/>
                                        </p:tgtEl>
                                        <p:attrNameLst>
                                          <p:attrName>ppt_h</p:attrName>
                                        </p:attrNameLst>
                                      </p:cBhvr>
                                      <p:tavLst>
                                        <p:tav tm="0">
                                          <p:val>
                                            <p:fltVal val="0"/>
                                          </p:val>
                                        </p:tav>
                                        <p:tav tm="100000">
                                          <p:val>
                                            <p:strVal val="#ppt_h"/>
                                          </p:val>
                                        </p:tav>
                                      </p:tavLst>
                                    </p:anim>
                                    <p:animEffect transition="in" filter="fade">
                                      <p:cBhvr>
                                        <p:cTn id="238" dur="750"/>
                                        <p:tgtEl>
                                          <p:spTgt spid="19"/>
                                        </p:tgtEl>
                                      </p:cBhvr>
                                    </p:animEffect>
                                  </p:childTnLst>
                                </p:cTn>
                              </p:par>
                              <p:par>
                                <p:cTn id="239" presetID="53" presetClass="entr" presetSubtype="16" fill="hold" nodeType="withEffect">
                                  <p:stCondLst>
                                    <p:cond delay="500"/>
                                  </p:stCondLst>
                                  <p:childTnLst>
                                    <p:set>
                                      <p:cBhvr>
                                        <p:cTn id="240" dur="1" fill="hold">
                                          <p:stCondLst>
                                            <p:cond delay="0"/>
                                          </p:stCondLst>
                                        </p:cTn>
                                        <p:tgtEl>
                                          <p:spTgt spid="3"/>
                                        </p:tgtEl>
                                        <p:attrNameLst>
                                          <p:attrName>style.visibility</p:attrName>
                                        </p:attrNameLst>
                                      </p:cBhvr>
                                      <p:to>
                                        <p:strVal val="visible"/>
                                      </p:to>
                                    </p:set>
                                    <p:anim calcmode="lin" valueType="num">
                                      <p:cBhvr>
                                        <p:cTn id="241" dur="1250" fill="hold"/>
                                        <p:tgtEl>
                                          <p:spTgt spid="3"/>
                                        </p:tgtEl>
                                        <p:attrNameLst>
                                          <p:attrName>ppt_w</p:attrName>
                                        </p:attrNameLst>
                                      </p:cBhvr>
                                      <p:tavLst>
                                        <p:tav tm="0">
                                          <p:val>
                                            <p:fltVal val="0"/>
                                          </p:val>
                                        </p:tav>
                                        <p:tav tm="100000">
                                          <p:val>
                                            <p:strVal val="#ppt_w"/>
                                          </p:val>
                                        </p:tav>
                                      </p:tavLst>
                                    </p:anim>
                                    <p:anim calcmode="lin" valueType="num">
                                      <p:cBhvr>
                                        <p:cTn id="242" dur="1250" fill="hold"/>
                                        <p:tgtEl>
                                          <p:spTgt spid="3"/>
                                        </p:tgtEl>
                                        <p:attrNameLst>
                                          <p:attrName>ppt_h</p:attrName>
                                        </p:attrNameLst>
                                      </p:cBhvr>
                                      <p:tavLst>
                                        <p:tav tm="0">
                                          <p:val>
                                            <p:fltVal val="0"/>
                                          </p:val>
                                        </p:tav>
                                        <p:tav tm="100000">
                                          <p:val>
                                            <p:strVal val="#ppt_h"/>
                                          </p:val>
                                        </p:tav>
                                      </p:tavLst>
                                    </p:anim>
                                    <p:animEffect transition="in" filter="fade">
                                      <p:cBhvr>
                                        <p:cTn id="243" dur="1250"/>
                                        <p:tgtEl>
                                          <p:spTgt spid="3"/>
                                        </p:tgtEl>
                                      </p:cBhvr>
                                    </p:animEffect>
                                  </p:childTnLst>
                                </p:cTn>
                              </p:par>
                              <p:par>
                                <p:cTn id="244" presetID="53" presetClass="entr" presetSubtype="16" fill="hold" nodeType="withEffect">
                                  <p:stCondLst>
                                    <p:cond delay="500"/>
                                  </p:stCondLst>
                                  <p:childTnLst>
                                    <p:set>
                                      <p:cBhvr>
                                        <p:cTn id="245" dur="1" fill="hold">
                                          <p:stCondLst>
                                            <p:cond delay="0"/>
                                          </p:stCondLst>
                                        </p:cTn>
                                        <p:tgtEl>
                                          <p:spTgt spid="5"/>
                                        </p:tgtEl>
                                        <p:attrNameLst>
                                          <p:attrName>style.visibility</p:attrName>
                                        </p:attrNameLst>
                                      </p:cBhvr>
                                      <p:to>
                                        <p:strVal val="visible"/>
                                      </p:to>
                                    </p:set>
                                    <p:anim calcmode="lin" valueType="num">
                                      <p:cBhvr>
                                        <p:cTn id="246" dur="1750" fill="hold"/>
                                        <p:tgtEl>
                                          <p:spTgt spid="5"/>
                                        </p:tgtEl>
                                        <p:attrNameLst>
                                          <p:attrName>ppt_w</p:attrName>
                                        </p:attrNameLst>
                                      </p:cBhvr>
                                      <p:tavLst>
                                        <p:tav tm="0">
                                          <p:val>
                                            <p:fltVal val="0"/>
                                          </p:val>
                                        </p:tav>
                                        <p:tav tm="100000">
                                          <p:val>
                                            <p:strVal val="#ppt_w"/>
                                          </p:val>
                                        </p:tav>
                                      </p:tavLst>
                                    </p:anim>
                                    <p:anim calcmode="lin" valueType="num">
                                      <p:cBhvr>
                                        <p:cTn id="247" dur="1750" fill="hold"/>
                                        <p:tgtEl>
                                          <p:spTgt spid="5"/>
                                        </p:tgtEl>
                                        <p:attrNameLst>
                                          <p:attrName>ppt_h</p:attrName>
                                        </p:attrNameLst>
                                      </p:cBhvr>
                                      <p:tavLst>
                                        <p:tav tm="0">
                                          <p:val>
                                            <p:fltVal val="0"/>
                                          </p:val>
                                        </p:tav>
                                        <p:tav tm="100000">
                                          <p:val>
                                            <p:strVal val="#ppt_h"/>
                                          </p:val>
                                        </p:tav>
                                      </p:tavLst>
                                    </p:anim>
                                    <p:animEffect transition="in" filter="fade">
                                      <p:cBhvr>
                                        <p:cTn id="248" dur="1750"/>
                                        <p:tgtEl>
                                          <p:spTgt spid="5"/>
                                        </p:tgtEl>
                                      </p:cBhvr>
                                    </p:animEffect>
                                  </p:childTnLst>
                                </p:cTn>
                              </p:par>
                              <p:par>
                                <p:cTn id="249" presetID="53" presetClass="entr" presetSubtype="16" fill="hold" nodeType="withEffect">
                                  <p:stCondLst>
                                    <p:cond delay="250"/>
                                  </p:stCondLst>
                                  <p:childTnLst>
                                    <p:set>
                                      <p:cBhvr>
                                        <p:cTn id="250" dur="1" fill="hold">
                                          <p:stCondLst>
                                            <p:cond delay="0"/>
                                          </p:stCondLst>
                                        </p:cTn>
                                        <p:tgtEl>
                                          <p:spTgt spid="35"/>
                                        </p:tgtEl>
                                        <p:attrNameLst>
                                          <p:attrName>style.visibility</p:attrName>
                                        </p:attrNameLst>
                                      </p:cBhvr>
                                      <p:to>
                                        <p:strVal val="visible"/>
                                      </p:to>
                                    </p:set>
                                    <p:anim calcmode="lin" valueType="num">
                                      <p:cBhvr>
                                        <p:cTn id="251" dur="1750" fill="hold"/>
                                        <p:tgtEl>
                                          <p:spTgt spid="35"/>
                                        </p:tgtEl>
                                        <p:attrNameLst>
                                          <p:attrName>ppt_w</p:attrName>
                                        </p:attrNameLst>
                                      </p:cBhvr>
                                      <p:tavLst>
                                        <p:tav tm="0">
                                          <p:val>
                                            <p:fltVal val="0"/>
                                          </p:val>
                                        </p:tav>
                                        <p:tav tm="100000">
                                          <p:val>
                                            <p:strVal val="#ppt_w"/>
                                          </p:val>
                                        </p:tav>
                                      </p:tavLst>
                                    </p:anim>
                                    <p:anim calcmode="lin" valueType="num">
                                      <p:cBhvr>
                                        <p:cTn id="252" dur="1750" fill="hold"/>
                                        <p:tgtEl>
                                          <p:spTgt spid="35"/>
                                        </p:tgtEl>
                                        <p:attrNameLst>
                                          <p:attrName>ppt_h</p:attrName>
                                        </p:attrNameLst>
                                      </p:cBhvr>
                                      <p:tavLst>
                                        <p:tav tm="0">
                                          <p:val>
                                            <p:fltVal val="0"/>
                                          </p:val>
                                        </p:tav>
                                        <p:tav tm="100000">
                                          <p:val>
                                            <p:strVal val="#ppt_h"/>
                                          </p:val>
                                        </p:tav>
                                      </p:tavLst>
                                    </p:anim>
                                    <p:animEffect transition="in" filter="fade">
                                      <p:cBhvr>
                                        <p:cTn id="253" dur="1750"/>
                                        <p:tgtEl>
                                          <p:spTgt spid="35"/>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ntr" presetSubtype="0" fill="hold" nodeType="clickEffect">
                                  <p:stCondLst>
                                    <p:cond delay="0"/>
                                  </p:stCondLst>
                                  <p:childTnLst>
                                    <p:set>
                                      <p:cBhvr>
                                        <p:cTn id="257" dur="1" fill="hold">
                                          <p:stCondLst>
                                            <p:cond delay="0"/>
                                          </p:stCondLst>
                                        </p:cTn>
                                        <p:tgtEl>
                                          <p:spTgt spid="2"/>
                                        </p:tgtEl>
                                        <p:attrNameLst>
                                          <p:attrName>style.visibility</p:attrName>
                                        </p:attrNameLst>
                                      </p:cBhvr>
                                      <p:to>
                                        <p:strVal val="visible"/>
                                      </p:to>
                                    </p:set>
                                    <p:animEffect transition="in" filter="fade">
                                      <p:cBhvr>
                                        <p:cTn id="258" dur="500"/>
                                        <p:tgtEl>
                                          <p:spTgt spid="2"/>
                                        </p:tgtEl>
                                      </p:cBhvr>
                                    </p:animEffect>
                                  </p:childTnLst>
                                </p:cTn>
                              </p:par>
                            </p:childTnLst>
                          </p:cTn>
                        </p:par>
                      </p:childTnLst>
                    </p:cTn>
                  </p:par>
                  <p:par>
                    <p:cTn id="259" fill="hold">
                      <p:stCondLst>
                        <p:cond delay="indefinite"/>
                      </p:stCondLst>
                      <p:childTnLst>
                        <p:par>
                          <p:cTn id="260" fill="hold">
                            <p:stCondLst>
                              <p:cond delay="0"/>
                            </p:stCondLst>
                            <p:childTnLst>
                              <p:par>
                                <p:cTn id="261" presetID="16" presetClass="entr" presetSubtype="21" fill="hold" nodeType="clickEffect">
                                  <p:stCondLst>
                                    <p:cond delay="0"/>
                                  </p:stCondLst>
                                  <p:childTnLst>
                                    <p:set>
                                      <p:cBhvr>
                                        <p:cTn id="262" dur="1" fill="hold">
                                          <p:stCondLst>
                                            <p:cond delay="0"/>
                                          </p:stCondLst>
                                        </p:cTn>
                                        <p:tgtEl>
                                          <p:spTgt spid="4"/>
                                        </p:tgtEl>
                                        <p:attrNameLst>
                                          <p:attrName>style.visibility</p:attrName>
                                        </p:attrNameLst>
                                      </p:cBhvr>
                                      <p:to>
                                        <p:strVal val="visible"/>
                                      </p:to>
                                    </p:set>
                                    <p:animEffect transition="in" filter="barn(inVertical)">
                                      <p:cBhvr>
                                        <p:cTn id="2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2" grpId="0" animBg="1"/>
      <p:bldP spid="22" grpId="0" animBg="1"/>
      <p:bldP spid="11" grpId="0" animBg="1"/>
      <p:bldP spid="23" grpId="0" animBg="1"/>
      <p:bldP spid="10" grpId="0" animBg="1"/>
      <p:bldP spid="24" grpId="0" animBg="1"/>
      <p:bldP spid="14" grpId="0" animBg="1"/>
      <p:bldP spid="25" grpId="0" animBg="1"/>
      <p:bldP spid="13" grpId="0" animBg="1"/>
      <p:bldP spid="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pic>
        <p:nvPicPr>
          <p:cNvPr id="7" name="Picture 6">
            <a:extLst>
              <a:ext uri="{FF2B5EF4-FFF2-40B4-BE49-F238E27FC236}">
                <a16:creationId xmlns:a16="http://schemas.microsoft.com/office/drawing/2014/main" xmlns="" id="{08F62E03-7E54-4182-BAB6-2E974305E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126" y="19357"/>
            <a:ext cx="1254604" cy="1254604"/>
          </a:xfrm>
          <a:prstGeom prst="rect">
            <a:avLst/>
          </a:prstGeom>
        </p:spPr>
      </p:pic>
      <p:sp>
        <p:nvSpPr>
          <p:cNvPr id="11" name="Google Shape;333;p9">
            <a:extLst>
              <a:ext uri="{FF2B5EF4-FFF2-40B4-BE49-F238E27FC236}">
                <a16:creationId xmlns:a16="http://schemas.microsoft.com/office/drawing/2014/main" xmlns="" id="{78C4ECD8-992A-CAA3-925D-E57C0172DADB}"/>
              </a:ext>
            </a:extLst>
          </p:cNvPr>
          <p:cNvSpPr/>
          <p:nvPr/>
        </p:nvSpPr>
        <p:spPr>
          <a:xfrm>
            <a:off x="973565" y="0"/>
            <a:ext cx="7151259" cy="3143250"/>
          </a:xfrm>
          <a:prstGeom prst="cloudCallout">
            <a:avLst>
              <a:gd name="adj1" fmla="val -48521"/>
              <a:gd name="adj2" fmla="val 49849"/>
            </a:avLst>
          </a:prstGeom>
          <a:solidFill>
            <a:srgbClr val="DDEAF6"/>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334;p9">
            <a:extLst>
              <a:ext uri="{FF2B5EF4-FFF2-40B4-BE49-F238E27FC236}">
                <a16:creationId xmlns:a16="http://schemas.microsoft.com/office/drawing/2014/main" xmlns="" id="{865066B8-4476-B763-5D10-BC24E1D89C2A}"/>
              </a:ext>
            </a:extLst>
          </p:cNvPr>
          <p:cNvSpPr txBox="1"/>
          <p:nvPr/>
        </p:nvSpPr>
        <p:spPr>
          <a:xfrm>
            <a:off x="1779567" y="434876"/>
            <a:ext cx="6040458" cy="2062063"/>
          </a:xfrm>
          <a:prstGeom prst="rect">
            <a:avLst/>
          </a:prstGeom>
          <a:noFill/>
          <a:ln>
            <a:noFill/>
          </a:ln>
        </p:spPr>
        <p:txBody>
          <a:bodyPr spcFirstLastPara="1" wrap="square" lIns="91425" tIns="45700" rIns="91425" bIns="45700" anchor="t" anchorCtr="0">
            <a:spAutoFit/>
          </a:bodyPr>
          <a:lstStyle/>
          <a:p>
            <a:pPr lvl="0" algn="ct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Hãy</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cho</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biết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nguồn</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phát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âm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thanh</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ở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hai</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thí</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nghiệm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trên</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Khi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vật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phát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ra</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âm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thanh</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chúng</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có</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điểm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gì</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giống</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nhau</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a:t>
            </a:r>
            <a:endParaRPr sz="1600" b="1" dirty="0">
              <a:latin typeface="Cambria" panose="02040503050406030204" pitchFamily="18" charset="0"/>
              <a:ea typeface="Cambria" panose="02040503050406030204" pitchFamily="18" charset="0"/>
            </a:endParaRPr>
          </a:p>
        </p:txBody>
      </p:sp>
      <p:pic>
        <p:nvPicPr>
          <p:cNvPr id="13" name="Google Shape;335;p9">
            <a:extLst>
              <a:ext uri="{FF2B5EF4-FFF2-40B4-BE49-F238E27FC236}">
                <a16:creationId xmlns:a16="http://schemas.microsoft.com/office/drawing/2014/main" xmlns="" id="{1BBB9E24-976B-7C15-D4F5-E823000BC621}"/>
              </a:ext>
            </a:extLst>
          </p:cNvPr>
          <p:cNvPicPr preferRelativeResize="0"/>
          <p:nvPr/>
        </p:nvPicPr>
        <p:blipFill rotWithShape="1">
          <a:blip r:embed="rId5">
            <a:alphaModFix/>
          </a:blip>
          <a:srcRect/>
          <a:stretch/>
        </p:blipFill>
        <p:spPr>
          <a:xfrm>
            <a:off x="0" y="2743200"/>
            <a:ext cx="1913382" cy="4114800"/>
          </a:xfrm>
          <a:prstGeom prst="rect">
            <a:avLst/>
          </a:prstGeom>
          <a:noFill/>
          <a:ln>
            <a:noFill/>
          </a:ln>
        </p:spPr>
      </p:pic>
      <p:sp>
        <p:nvSpPr>
          <p:cNvPr id="16" name="TextBox 15">
            <a:extLst>
              <a:ext uri="{FF2B5EF4-FFF2-40B4-BE49-F238E27FC236}">
                <a16:creationId xmlns:a16="http://schemas.microsoft.com/office/drawing/2014/main" xmlns="" id="{70E4E37A-AB09-583B-D88E-1A7C32C2700F}"/>
              </a:ext>
            </a:extLst>
          </p:cNvPr>
          <p:cNvSpPr txBox="1"/>
          <p:nvPr/>
        </p:nvSpPr>
        <p:spPr>
          <a:xfrm>
            <a:off x="3848100" y="3230031"/>
            <a:ext cx="7667625" cy="337113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Nguồn phát âm thanh ở thí nghiệm hình 1 là mặt trống bị gõ, ở thí nghiệm 2 là dây thanh đới khi bạn hát.</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Điểm giống nhau là chúng đều rung động khi phát ra âm thanh.</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94434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ppt_w</p:attrName>
                                        </p:attrNameLst>
                                      </p:cBhvr>
                                      <p:tavLst>
                                        <p:tav tm="0">
                                          <p:val>
                                            <p:strVal val="0"/>
                                          </p:val>
                                        </p:tav>
                                        <p:tav tm="100000">
                                          <p:val>
                                            <p:strVal val="#ppt_w"/>
                                          </p:val>
                                        </p:tav>
                                      </p:tavLst>
                                    </p:anim>
                                    <p:anim calcmode="lin" valueType="num">
                                      <p:cBhvr additive="base">
                                        <p:cTn id="29" dur="500"/>
                                        <p:tgtEl>
                                          <p:spTgt spid="11"/>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ppt_w</p:attrName>
                                        </p:attrNameLst>
                                      </p:cBhvr>
                                      <p:tavLst>
                                        <p:tav tm="0">
                                          <p:val>
                                            <p:strVal val="0"/>
                                          </p:val>
                                        </p:tav>
                                        <p:tav tm="100000">
                                          <p:val>
                                            <p:strVal val="#ppt_w"/>
                                          </p:val>
                                        </p:tav>
                                      </p:tavLst>
                                    </p:anim>
                                    <p:anim calcmode="lin" valueType="num">
                                      <p:cBhvr additive="base">
                                        <p:cTn id="33" dur="500"/>
                                        <p:tgtEl>
                                          <p:spTgt spid="12"/>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bg/>
                                          </p:spTgt>
                                        </p:tgtEl>
                                        <p:attrNameLst>
                                          <p:attrName>style.visibility</p:attrName>
                                        </p:attrNameLst>
                                      </p:cBhvr>
                                      <p:to>
                                        <p:strVal val="visible"/>
                                      </p:to>
                                    </p:set>
                                    <p:animEffect transition="in" filter="wipe(down)">
                                      <p:cBhvr>
                                        <p:cTn id="38" dur="500"/>
                                        <p:tgtEl>
                                          <p:spTgt spid="16">
                                            <p:bg/>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wipe(down)">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wipe(down)">
                                      <p:cBhvr>
                                        <p:cTn id="4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pic>
        <p:nvPicPr>
          <p:cNvPr id="7" name="Picture 6">
            <a:extLst>
              <a:ext uri="{FF2B5EF4-FFF2-40B4-BE49-F238E27FC236}">
                <a16:creationId xmlns:a16="http://schemas.microsoft.com/office/drawing/2014/main" xmlns="" id="{08F62E03-7E54-4182-BAB6-2E974305E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126" y="19357"/>
            <a:ext cx="1254604" cy="1254604"/>
          </a:xfrm>
          <a:prstGeom prst="rect">
            <a:avLst/>
          </a:prstGeom>
        </p:spPr>
      </p:pic>
      <p:sp>
        <p:nvSpPr>
          <p:cNvPr id="11" name="Google Shape;333;p9">
            <a:extLst>
              <a:ext uri="{FF2B5EF4-FFF2-40B4-BE49-F238E27FC236}">
                <a16:creationId xmlns:a16="http://schemas.microsoft.com/office/drawing/2014/main" xmlns="" id="{78C4ECD8-992A-CAA3-925D-E57C0172DADB}"/>
              </a:ext>
            </a:extLst>
          </p:cNvPr>
          <p:cNvSpPr/>
          <p:nvPr/>
        </p:nvSpPr>
        <p:spPr>
          <a:xfrm>
            <a:off x="973565" y="0"/>
            <a:ext cx="7151259" cy="3143250"/>
          </a:xfrm>
          <a:prstGeom prst="cloudCallout">
            <a:avLst>
              <a:gd name="adj1" fmla="val -48521"/>
              <a:gd name="adj2" fmla="val 49849"/>
            </a:avLst>
          </a:prstGeom>
          <a:solidFill>
            <a:srgbClr val="DDEAF6"/>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2" name="Google Shape;334;p9">
            <a:extLst>
              <a:ext uri="{FF2B5EF4-FFF2-40B4-BE49-F238E27FC236}">
                <a16:creationId xmlns:a16="http://schemas.microsoft.com/office/drawing/2014/main" xmlns="" id="{865066B8-4476-B763-5D10-BC24E1D89C2A}"/>
              </a:ext>
            </a:extLst>
          </p:cNvPr>
          <p:cNvSpPr txBox="1"/>
          <p:nvPr/>
        </p:nvSpPr>
        <p:spPr>
          <a:xfrm>
            <a:off x="1750992" y="434876"/>
            <a:ext cx="6040458" cy="1938952"/>
          </a:xfrm>
          <a:prstGeom prst="rect">
            <a:avLst/>
          </a:prstGeom>
          <a:noFill/>
          <a:ln>
            <a:noFill/>
          </a:ln>
        </p:spPr>
        <p:txBody>
          <a:bodyPr spcFirstLastPara="1" wrap="square" lIns="91425" tIns="45700" rIns="91425" bIns="45700" anchor="t" anchorCtr="0">
            <a:spAutoFit/>
          </a:bodyPr>
          <a:lstStyle/>
          <a:p>
            <a:pPr lvl="0" algn="ct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Nêu</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ví</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dụ</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khác</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về</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vật</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phát</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ra</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âm</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thanh</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thì</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rung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động</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a:t>
            </a:r>
            <a:endParaRPr kumimoji="0"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Google Shape;335;p9">
            <a:extLst>
              <a:ext uri="{FF2B5EF4-FFF2-40B4-BE49-F238E27FC236}">
                <a16:creationId xmlns:a16="http://schemas.microsoft.com/office/drawing/2014/main" xmlns="" id="{1BBB9E24-976B-7C15-D4F5-E823000BC621}"/>
              </a:ext>
            </a:extLst>
          </p:cNvPr>
          <p:cNvPicPr preferRelativeResize="0"/>
          <p:nvPr/>
        </p:nvPicPr>
        <p:blipFill rotWithShape="1">
          <a:blip r:embed="rId5">
            <a:alphaModFix/>
          </a:blip>
          <a:srcRect/>
          <a:stretch/>
        </p:blipFill>
        <p:spPr>
          <a:xfrm>
            <a:off x="0" y="2743200"/>
            <a:ext cx="1913382" cy="4114800"/>
          </a:xfrm>
          <a:prstGeom prst="rect">
            <a:avLst/>
          </a:prstGeom>
          <a:noFill/>
          <a:ln>
            <a:noFill/>
          </a:ln>
        </p:spPr>
      </p:pic>
      <p:sp>
        <p:nvSpPr>
          <p:cNvPr id="16" name="TextBox 15">
            <a:extLst>
              <a:ext uri="{FF2B5EF4-FFF2-40B4-BE49-F238E27FC236}">
                <a16:creationId xmlns:a16="http://schemas.microsoft.com/office/drawing/2014/main" xmlns="" id="{70E4E37A-AB09-583B-D88E-1A7C32C2700F}"/>
              </a:ext>
            </a:extLst>
          </p:cNvPr>
          <p:cNvSpPr txBox="1"/>
          <p:nvPr/>
        </p:nvSpPr>
        <p:spPr>
          <a:xfrm>
            <a:off x="3848100" y="3230031"/>
            <a:ext cx="7667625" cy="337113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Gõ tay lên mặt bàn. Mặt bàn rung động và phát ra âm thanh. </a:t>
            </a: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Tiếng gió thổi vù vù. Không khí rung động phát ra âm thanh.</a:t>
            </a: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Tiếng hát phát ra từ loa. Màng loa rung động phát ra âm thanh.</a:t>
            </a:r>
          </a:p>
        </p:txBody>
      </p:sp>
    </p:spTree>
    <p:extLst>
      <p:ext uri="{BB962C8B-B14F-4D97-AF65-F5344CB8AC3E}">
        <p14:creationId xmlns:p14="http://schemas.microsoft.com/office/powerpoint/2010/main" val="477806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ppt_w</p:attrName>
                                        </p:attrNameLst>
                                      </p:cBhvr>
                                      <p:tavLst>
                                        <p:tav tm="0">
                                          <p:val>
                                            <p:strVal val="0"/>
                                          </p:val>
                                        </p:tav>
                                        <p:tav tm="100000">
                                          <p:val>
                                            <p:strVal val="#ppt_w"/>
                                          </p:val>
                                        </p:tav>
                                      </p:tavLst>
                                    </p:anim>
                                    <p:anim calcmode="lin" valueType="num">
                                      <p:cBhvr additive="base">
                                        <p:cTn id="29" dur="500"/>
                                        <p:tgtEl>
                                          <p:spTgt spid="11"/>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ppt_w</p:attrName>
                                        </p:attrNameLst>
                                      </p:cBhvr>
                                      <p:tavLst>
                                        <p:tav tm="0">
                                          <p:val>
                                            <p:strVal val="0"/>
                                          </p:val>
                                        </p:tav>
                                        <p:tav tm="100000">
                                          <p:val>
                                            <p:strVal val="#ppt_w"/>
                                          </p:val>
                                        </p:tav>
                                      </p:tavLst>
                                    </p:anim>
                                    <p:anim calcmode="lin" valueType="num">
                                      <p:cBhvr additive="base">
                                        <p:cTn id="33" dur="500"/>
                                        <p:tgtEl>
                                          <p:spTgt spid="12"/>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bg/>
                                          </p:spTgt>
                                        </p:tgtEl>
                                        <p:attrNameLst>
                                          <p:attrName>style.visibility</p:attrName>
                                        </p:attrNameLst>
                                      </p:cBhvr>
                                      <p:to>
                                        <p:strVal val="visible"/>
                                      </p:to>
                                    </p:set>
                                    <p:animEffect transition="in" filter="wipe(down)">
                                      <p:cBhvr>
                                        <p:cTn id="38" dur="500"/>
                                        <p:tgtEl>
                                          <p:spTgt spid="16">
                                            <p:bg/>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wipe(down)">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wipe(down)">
                                      <p:cBhvr>
                                        <p:cTn id="48" dur="500"/>
                                        <p:tgtEl>
                                          <p:spTgt spid="1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animEffect transition="in" filter="wipe(down)">
                                      <p:cBhvr>
                                        <p:cTn id="5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66675" y="200574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14" name="TextBox 13">
            <a:extLst>
              <a:ext uri="{FF2B5EF4-FFF2-40B4-BE49-F238E27FC236}">
                <a16:creationId xmlns:a16="http://schemas.microsoft.com/office/drawing/2014/main" xmlns="" id="{B50DC5B1-2A83-4588-8DEF-179290E0F00F}"/>
              </a:ext>
            </a:extLst>
          </p:cNvPr>
          <p:cNvSpPr txBox="1"/>
          <p:nvPr/>
        </p:nvSpPr>
        <p:spPr>
          <a:xfrm>
            <a:off x="1707238" y="2488674"/>
            <a:ext cx="9417961" cy="1938992"/>
          </a:xfrm>
          <a:prstGeom prst="rect">
            <a:avLst/>
          </a:prstGeom>
          <a:noFill/>
        </p:spPr>
        <p:txBody>
          <a:bodyPr wrap="square" rtlCol="0">
            <a:spAutoFit/>
          </a:bodyPr>
          <a:lstStyle/>
          <a:p>
            <a:pPr lvl="0" indent="723900" algn="ct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Vật</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phát</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âm</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thanh</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thì</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rung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endParaRPr kumimoji="0" lang="en-PH"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xmlns="" id="{ECC55735-0070-4590-988F-D5E4A690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5693">
            <a:off x="114974" y="4851400"/>
            <a:ext cx="2587499" cy="1836146"/>
          </a:xfrm>
          <a:prstGeom prst="rect">
            <a:avLst/>
          </a:prstGeom>
        </p:spPr>
      </p:pic>
      <p:pic>
        <p:nvPicPr>
          <p:cNvPr id="15" name="Picture 14">
            <a:extLst>
              <a:ext uri="{FF2B5EF4-FFF2-40B4-BE49-F238E27FC236}">
                <a16:creationId xmlns:a16="http://schemas.microsoft.com/office/drawing/2014/main" xmlns="" id="{0711B908-21A1-4AB5-8C8F-AE0C2C3F7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970" y="-322036"/>
            <a:ext cx="2076759" cy="2076759"/>
          </a:xfrm>
          <a:prstGeom prst="rect">
            <a:avLst/>
          </a:prstGeom>
        </p:spPr>
      </p:pic>
      <p:pic>
        <p:nvPicPr>
          <p:cNvPr id="5" name="Picture 4">
            <a:extLst>
              <a:ext uri="{FF2B5EF4-FFF2-40B4-BE49-F238E27FC236}">
                <a16:creationId xmlns:a16="http://schemas.microsoft.com/office/drawing/2014/main" xmlns="" id="{E93DBE0A-9493-67FC-E562-5B020376E122}"/>
              </a:ext>
            </a:extLst>
          </p:cNvPr>
          <p:cNvPicPr>
            <a:picLocks noChangeAspect="1"/>
          </p:cNvPicPr>
          <p:nvPr/>
        </p:nvPicPr>
        <p:blipFill>
          <a:blip r:embed="rId6"/>
          <a:stretch>
            <a:fillRect/>
          </a:stretch>
        </p:blipFill>
        <p:spPr>
          <a:xfrm>
            <a:off x="4033826" y="1290758"/>
            <a:ext cx="4657748" cy="1609483"/>
          </a:xfrm>
          <a:prstGeom prst="rect">
            <a:avLst/>
          </a:prstGeom>
        </p:spPr>
      </p:pic>
    </p:spTree>
    <p:extLst>
      <p:ext uri="{BB962C8B-B14F-4D97-AF65-F5344CB8AC3E}">
        <p14:creationId xmlns:p14="http://schemas.microsoft.com/office/powerpoint/2010/main" val="892301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4.44444E-6 L 0.00078 0.14005 " pathEditMode="relative" rAng="0" ptsTypes="AA">
                                      <p:cBhvr>
                                        <p:cTn id="6" dur="2000" fill="hold"/>
                                        <p:tgtEl>
                                          <p:spTgt spid="3"/>
                                        </p:tgtEl>
                                        <p:attrNameLst>
                                          <p:attrName>ppt_x</p:attrName>
                                          <p:attrName>ppt_y</p:attrName>
                                        </p:attrNameLst>
                                      </p:cBhvr>
                                      <p:rCtr x="39" y="6991"/>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 calcmode="lin" valueType="num">
                                      <p:cBhvr>
                                        <p:cTn id="1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55">
            <a:extLst>
              <a:ext uri="{FF2B5EF4-FFF2-40B4-BE49-F238E27FC236}">
                <a16:creationId xmlns:a16="http://schemas.microsoft.com/office/drawing/2014/main" xmlns="" id="{16A27305-9AD7-4896-9BFA-31CA180C6585}"/>
              </a:ext>
            </a:extLst>
          </p:cNvPr>
          <p:cNvSpPr/>
          <p:nvPr/>
        </p:nvSpPr>
        <p:spPr>
          <a:xfrm rot="21054829">
            <a:off x="1322759" y="290636"/>
            <a:ext cx="5420155"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66675" y="200574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pic>
        <p:nvPicPr>
          <p:cNvPr id="12" name="Picture 11">
            <a:extLst>
              <a:ext uri="{FF2B5EF4-FFF2-40B4-BE49-F238E27FC236}">
                <a16:creationId xmlns:a16="http://schemas.microsoft.com/office/drawing/2014/main" xmlns="" id="{ECC55735-0070-4590-988F-D5E4A690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5693">
            <a:off x="114974" y="4851400"/>
            <a:ext cx="2587499" cy="1836146"/>
          </a:xfrm>
          <a:prstGeom prst="rect">
            <a:avLst/>
          </a:prstGeom>
        </p:spPr>
      </p:pic>
      <p:pic>
        <p:nvPicPr>
          <p:cNvPr id="15" name="Picture 14">
            <a:extLst>
              <a:ext uri="{FF2B5EF4-FFF2-40B4-BE49-F238E27FC236}">
                <a16:creationId xmlns:a16="http://schemas.microsoft.com/office/drawing/2014/main" xmlns="" id="{0711B908-21A1-4AB5-8C8F-AE0C2C3F7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970" y="-322036"/>
            <a:ext cx="2076759" cy="2076759"/>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xmlns="" id="{A1A2C0AA-86EF-AC5F-7095-8E6F25BE73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1" t="2812" r="3854" b="-2812"/>
          <a:stretch/>
        </p:blipFill>
        <p:spPr>
          <a:xfrm>
            <a:off x="1694783" y="1654202"/>
            <a:ext cx="2874574" cy="5985615"/>
          </a:xfrm>
          <a:prstGeom prst="rect">
            <a:avLst/>
          </a:prstGeom>
        </p:spPr>
      </p:pic>
      <p:pic>
        <p:nvPicPr>
          <p:cNvPr id="8" name="Picture 7" descr="Shape&#10;&#10;Description automatically generated">
            <a:extLst>
              <a:ext uri="{FF2B5EF4-FFF2-40B4-BE49-F238E27FC236}">
                <a16:creationId xmlns:a16="http://schemas.microsoft.com/office/drawing/2014/main" xmlns="" id="{127F21EF-BA49-A740-21CD-A2E8C606CE1C}"/>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19625" y="1648671"/>
            <a:ext cx="5823687" cy="4166153"/>
          </a:xfrm>
          <a:prstGeom prst="rect">
            <a:avLst/>
          </a:prstGeom>
        </p:spPr>
      </p:pic>
      <p:sp>
        <p:nvSpPr>
          <p:cNvPr id="9" name="TextBox 8">
            <a:extLst>
              <a:ext uri="{FF2B5EF4-FFF2-40B4-BE49-F238E27FC236}">
                <a16:creationId xmlns:a16="http://schemas.microsoft.com/office/drawing/2014/main" xmlns="" id="{BF9245FF-795F-30D9-CAFF-C48BADC3C79B}"/>
              </a:ext>
            </a:extLst>
          </p:cNvPr>
          <p:cNvSpPr txBox="1"/>
          <p:nvPr/>
        </p:nvSpPr>
        <p:spPr>
          <a:xfrm>
            <a:off x="5230976" y="2002528"/>
            <a:ext cx="4770273" cy="2308324"/>
          </a:xfrm>
          <a:prstGeom prst="rect">
            <a:avLst/>
          </a:prstGeom>
          <a:noFill/>
        </p:spPr>
        <p:txBody>
          <a:bodyPr wrap="square">
            <a:spAutoFit/>
          </a:bodyPr>
          <a:lstStyle/>
          <a:p>
            <a:pPr algn="ct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hãy</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vật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ra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thanh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a:extLst>
              <a:ext uri="{FF2B5EF4-FFF2-40B4-BE49-F238E27FC236}">
                <a16:creationId xmlns:a16="http://schemas.microsoft.com/office/drawing/2014/main" xmlns="" id="{672F2EFF-5870-09AC-FF91-2213CEA9A183}"/>
              </a:ext>
            </a:extLst>
          </p:cNvPr>
          <p:cNvPicPr>
            <a:picLocks noChangeAspect="1"/>
          </p:cNvPicPr>
          <p:nvPr/>
        </p:nvPicPr>
        <p:blipFill>
          <a:blip r:embed="rId8"/>
          <a:stretch>
            <a:fillRect/>
          </a:stretch>
        </p:blipFill>
        <p:spPr>
          <a:xfrm>
            <a:off x="1183596" y="69896"/>
            <a:ext cx="4822354" cy="2408129"/>
          </a:xfrm>
          <a:prstGeom prst="rect">
            <a:avLst/>
          </a:prstGeom>
        </p:spPr>
      </p:pic>
    </p:spTree>
    <p:extLst>
      <p:ext uri="{BB962C8B-B14F-4D97-AF65-F5344CB8AC3E}">
        <p14:creationId xmlns:p14="http://schemas.microsoft.com/office/powerpoint/2010/main" val="85907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4.44444E-6 L 0.00078 0.14005 " pathEditMode="relative" rAng="0" ptsTypes="AA">
                                      <p:cBhvr>
                                        <p:cTn id="6" dur="2000" fill="hold"/>
                                        <p:tgtEl>
                                          <p:spTgt spid="3"/>
                                        </p:tgtEl>
                                        <p:attrNameLst>
                                          <p:attrName>ppt_x</p:attrName>
                                          <p:attrName>ppt_y</p:attrName>
                                        </p:attrNameLst>
                                      </p:cBhvr>
                                      <p:rCtr x="39" y="6991"/>
                                    </p:animMotion>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par>
                          <p:cTn id="30" fill="hold">
                            <p:stCondLst>
                              <p:cond delay="5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6C59032-F6F5-4C9F-B14D-E4A21ED7BFD0}"/>
              </a:ext>
            </a:extLst>
          </p:cNvPr>
          <p:cNvSpPr/>
          <p:nvPr/>
        </p:nvSpPr>
        <p:spPr>
          <a:xfrm rot="21090520">
            <a:off x="2640571" y="217996"/>
            <a:ext cx="8101109"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Arrow: Pentagon 55">
            <a:extLst>
              <a:ext uri="{FF2B5EF4-FFF2-40B4-BE49-F238E27FC236}">
                <a16:creationId xmlns:a16="http://schemas.microsoft.com/office/drawing/2014/main" xmlns="" id="{16A27305-9AD7-4896-9BFA-31CA180C6585}"/>
              </a:ext>
            </a:extLst>
          </p:cNvPr>
          <p:cNvSpPr/>
          <p:nvPr/>
        </p:nvSpPr>
        <p:spPr>
          <a:xfrm rot="21054829">
            <a:off x="3173122" y="520736"/>
            <a:ext cx="7072606"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B3F74693-DD5B-4367-80F2-41779C08BF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756219" y="286364"/>
            <a:ext cx="1048398" cy="453080"/>
          </a:xfrm>
          <a:prstGeom prst="rect">
            <a:avLst/>
          </a:prstGeom>
        </p:spPr>
      </p:pic>
      <p:pic>
        <p:nvPicPr>
          <p:cNvPr id="66" name="Picture 65">
            <a:extLst>
              <a:ext uri="{FF2B5EF4-FFF2-40B4-BE49-F238E27FC236}">
                <a16:creationId xmlns:a16="http://schemas.microsoft.com/office/drawing/2014/main" xmlns="" id="{D76D3099-1D47-4C64-BF77-C274BE3326A0}"/>
              </a:ext>
            </a:extLst>
          </p:cNvPr>
          <p:cNvPicPr>
            <a:picLocks noChangeAspect="1"/>
          </p:cNvPicPr>
          <p:nvPr/>
        </p:nvPicPr>
        <p:blipFill rotWithShape="1">
          <a:blip r:embed="rId4">
            <a:extLst>
              <a:ext uri="{28A0092B-C50C-407E-A947-70E740481C1C}">
                <a14:useLocalDpi xmlns:a14="http://schemas.microsoft.com/office/drawing/2010/main" val="0"/>
              </a:ext>
            </a:extLst>
          </a:blip>
          <a:srcRect l="69629" t="-4631" r="17165" b="64053"/>
          <a:stretch/>
        </p:blipFill>
        <p:spPr>
          <a:xfrm rot="20070188">
            <a:off x="1310711" y="3745942"/>
            <a:ext cx="1423276" cy="3104210"/>
          </a:xfrm>
          <a:prstGeom prst="rect">
            <a:avLst/>
          </a:prstGeom>
        </p:spPr>
      </p:pic>
      <p:pic>
        <p:nvPicPr>
          <p:cNvPr id="68" name="Picture 67">
            <a:extLst>
              <a:ext uri="{FF2B5EF4-FFF2-40B4-BE49-F238E27FC236}">
                <a16:creationId xmlns:a16="http://schemas.microsoft.com/office/drawing/2014/main" xmlns="" id="{AE9D5B1D-16B3-4BD4-AAD7-44EDD99A6148}"/>
              </a:ext>
            </a:extLst>
          </p:cNvPr>
          <p:cNvPicPr>
            <a:picLocks noChangeAspect="1"/>
          </p:cNvPicPr>
          <p:nvPr/>
        </p:nvPicPr>
        <p:blipFill rotWithShape="1">
          <a:blip r:embed="rId4">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sp>
        <p:nvSpPr>
          <p:cNvPr id="2" name="TextBox 1">
            <a:extLst>
              <a:ext uri="{FF2B5EF4-FFF2-40B4-BE49-F238E27FC236}">
                <a16:creationId xmlns:a16="http://schemas.microsoft.com/office/drawing/2014/main" xmlns="" id="{A6C09504-6D0D-422D-85CE-B9BAB0304A8D}"/>
              </a:ext>
            </a:extLst>
          </p:cNvPr>
          <p:cNvSpPr txBox="1"/>
          <p:nvPr/>
        </p:nvSpPr>
        <p:spPr>
          <a:xfrm rot="21004547">
            <a:off x="3582904" y="2884079"/>
            <a:ext cx="68046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ô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ngẫu</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nhiên</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lắng</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nghe</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thật</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kĩ</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xem</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âm</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thanh</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3" name="Picture 2">
            <a:extLst>
              <a:ext uri="{FF2B5EF4-FFF2-40B4-BE49-F238E27FC236}">
                <a16:creationId xmlns:a16="http://schemas.microsoft.com/office/drawing/2014/main" xmlns="" id="{95E72525-A373-DF4D-34EB-52B33CAEDFD5}"/>
              </a:ext>
            </a:extLst>
          </p:cNvPr>
          <p:cNvPicPr>
            <a:picLocks noChangeAspect="1"/>
          </p:cNvPicPr>
          <p:nvPr/>
        </p:nvPicPr>
        <p:blipFill>
          <a:blip r:embed="rId5"/>
          <a:stretch>
            <a:fillRect/>
          </a:stretch>
        </p:blipFill>
        <p:spPr>
          <a:xfrm>
            <a:off x="2415965" y="122919"/>
            <a:ext cx="7779170" cy="3316511"/>
          </a:xfrm>
          <a:prstGeom prst="rect">
            <a:avLst/>
          </a:prstGeom>
        </p:spPr>
      </p:pic>
    </p:spTree>
    <p:extLst>
      <p:ext uri="{BB962C8B-B14F-4D97-AF65-F5344CB8AC3E}">
        <p14:creationId xmlns:p14="http://schemas.microsoft.com/office/powerpoint/2010/main" val="1498298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ACEB347-F78E-4A44-94D2-591C459D0F4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5400000">
            <a:off x="-4247673" y="4594284"/>
            <a:ext cx="3587934" cy="1257365"/>
          </a:xfrm>
          <a:prstGeom prst="rect">
            <a:avLst/>
          </a:prstGeom>
        </p:spPr>
      </p:pic>
      <p:pic>
        <p:nvPicPr>
          <p:cNvPr id="7" name="Picture 6">
            <a:extLst>
              <a:ext uri="{FF2B5EF4-FFF2-40B4-BE49-F238E27FC236}">
                <a16:creationId xmlns:a16="http://schemas.microsoft.com/office/drawing/2014/main" xmlns="" id="{06AD87F8-F6BD-4348-8F3A-92AB72E526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16200000">
            <a:off x="-4390554" y="1390718"/>
            <a:ext cx="3873699" cy="1168460"/>
          </a:xfrm>
          <a:prstGeom prst="rect">
            <a:avLst/>
          </a:prstGeom>
        </p:spPr>
      </p:pic>
      <p:grpSp>
        <p:nvGrpSpPr>
          <p:cNvPr id="3" name="Group 2">
            <a:extLst>
              <a:ext uri="{FF2B5EF4-FFF2-40B4-BE49-F238E27FC236}">
                <a16:creationId xmlns:a16="http://schemas.microsoft.com/office/drawing/2014/main" xmlns="" id="{F6B2FE77-0DD0-4F25-8D39-F6924A980B81}"/>
              </a:ext>
            </a:extLst>
          </p:cNvPr>
          <p:cNvGrpSpPr/>
          <p:nvPr/>
        </p:nvGrpSpPr>
        <p:grpSpPr>
          <a:xfrm>
            <a:off x="0" y="368300"/>
            <a:ext cx="12192000" cy="6489699"/>
            <a:chOff x="2416392" y="25207"/>
            <a:chExt cx="6458218" cy="7120235"/>
          </a:xfrm>
        </p:grpSpPr>
        <p:sp>
          <p:nvSpPr>
            <p:cNvPr id="8" name="Rectangle: Rounded Corners 7">
              <a:extLst>
                <a:ext uri="{FF2B5EF4-FFF2-40B4-BE49-F238E27FC236}">
                  <a16:creationId xmlns:a16="http://schemas.microsoft.com/office/drawing/2014/main" xmlns="" id="{26C59032-F6F5-4C9F-B14D-E4A21ED7BFD0}"/>
                </a:ext>
              </a:extLst>
            </p:cNvPr>
            <p:cNvSpPr/>
            <p:nvPr/>
          </p:nvSpPr>
          <p:spPr>
            <a:xfrm rot="5397573">
              <a:off x="2089713" y="57445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0207553C-6C01-451F-A50E-4BB3552920C6}"/>
                </a:ext>
              </a:extLst>
            </p:cNvPr>
            <p:cNvSpPr/>
            <p:nvPr/>
          </p:nvSpPr>
          <p:spPr>
            <a:xfrm rot="5397573">
              <a:off x="2303624" y="351886"/>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7">
            <a:extLst>
              <a:ext uri="{FF2B5EF4-FFF2-40B4-BE49-F238E27FC236}">
                <a16:creationId xmlns:a16="http://schemas.microsoft.com/office/drawing/2014/main" xmlns="" id="{1B61F7DE-A26B-4975-BD4C-A75ACE11173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6200000">
            <a:off x="3260111" y="-2194928"/>
            <a:ext cx="5774845" cy="11402679"/>
          </a:xfrm>
          <a:prstGeom prst="rect">
            <a:avLst/>
          </a:prstGeom>
        </p:spPr>
      </p:pic>
      <p:grpSp>
        <p:nvGrpSpPr>
          <p:cNvPr id="16" name="Group 15">
            <a:extLst>
              <a:ext uri="{FF2B5EF4-FFF2-40B4-BE49-F238E27FC236}">
                <a16:creationId xmlns:a16="http://schemas.microsoft.com/office/drawing/2014/main" xmlns="" id="{76214CB9-808D-48FF-9E0A-527BB62B576E}"/>
              </a:ext>
            </a:extLst>
          </p:cNvPr>
          <p:cNvGrpSpPr/>
          <p:nvPr/>
        </p:nvGrpSpPr>
        <p:grpSpPr>
          <a:xfrm>
            <a:off x="867465" y="-123078"/>
            <a:ext cx="10871790" cy="1447319"/>
            <a:chOff x="1279018" y="92619"/>
            <a:chExt cx="10048684" cy="1317541"/>
          </a:xfrm>
        </p:grpSpPr>
        <p:grpSp>
          <p:nvGrpSpPr>
            <p:cNvPr id="6" name="Group 5">
              <a:extLst>
                <a:ext uri="{FF2B5EF4-FFF2-40B4-BE49-F238E27FC236}">
                  <a16:creationId xmlns:a16="http://schemas.microsoft.com/office/drawing/2014/main" xmlns="" id="{C5CF9215-4117-443F-965B-7FE8C5D6B386}"/>
                </a:ext>
              </a:extLst>
            </p:cNvPr>
            <p:cNvGrpSpPr/>
            <p:nvPr/>
          </p:nvGrpSpPr>
          <p:grpSpPr>
            <a:xfrm>
              <a:off x="1279018" y="184955"/>
              <a:ext cx="4816982" cy="1225205"/>
              <a:chOff x="3476097" y="-472298"/>
              <a:chExt cx="4816982" cy="1225205"/>
            </a:xfrm>
          </p:grpSpPr>
          <p:sp>
            <p:nvSpPr>
              <p:cNvPr id="25" name="Oval 24">
                <a:extLst>
                  <a:ext uri="{FF2B5EF4-FFF2-40B4-BE49-F238E27FC236}">
                    <a16:creationId xmlns:a16="http://schemas.microsoft.com/office/drawing/2014/main" xmlns="" id="{A5B53C1B-2F56-4413-8FEE-9B6782D75621}"/>
                  </a:ext>
                </a:extLst>
              </p:cNvPr>
              <p:cNvSpPr/>
              <p:nvPr/>
            </p:nvSpPr>
            <p:spPr>
              <a:xfrm rot="5252816">
                <a:off x="3518573" y="23428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0C344822-BB45-41E6-A1B1-28E622453583}"/>
                  </a:ext>
                </a:extLst>
              </p:cNvPr>
              <p:cNvGrpSpPr/>
              <p:nvPr/>
            </p:nvGrpSpPr>
            <p:grpSpPr>
              <a:xfrm>
                <a:off x="3539380" y="-472298"/>
                <a:ext cx="4753699" cy="1201390"/>
                <a:chOff x="3539380" y="-472298"/>
                <a:chExt cx="4753699" cy="1201390"/>
              </a:xfrm>
            </p:grpSpPr>
            <p:sp>
              <p:nvSpPr>
                <p:cNvPr id="15" name="Oval 14">
                  <a:extLst>
                    <a:ext uri="{FF2B5EF4-FFF2-40B4-BE49-F238E27FC236}">
                      <a16:creationId xmlns:a16="http://schemas.microsoft.com/office/drawing/2014/main" xmlns="" id="{500B84B1-B86E-4C7B-9A4D-1BD1AB7A2439}"/>
                    </a:ext>
                  </a:extLst>
                </p:cNvPr>
                <p:cNvSpPr/>
                <p:nvPr/>
              </p:nvSpPr>
              <p:spPr>
                <a:xfrm rot="5252816">
                  <a:off x="7774454" y="182821"/>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7AF01CAF-4791-42C9-857B-B486BBE6A1EA}"/>
                    </a:ext>
                  </a:extLst>
                </p:cNvPr>
                <p:cNvSpPr/>
                <p:nvPr/>
              </p:nvSpPr>
              <p:spPr>
                <a:xfrm rot="5397573">
                  <a:off x="7501278" y="-17640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011AFE1C-C976-4C36-A69E-058AD0FF40D2}"/>
                    </a:ext>
                  </a:extLst>
                </p:cNvPr>
                <p:cNvSpPr/>
                <p:nvPr/>
              </p:nvSpPr>
              <p:spPr>
                <a:xfrm rot="5252816">
                  <a:off x="6691752" y="17508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8EE45674-C8F2-4C09-9815-F738714475B3}"/>
                    </a:ext>
                  </a:extLst>
                </p:cNvPr>
                <p:cNvSpPr/>
                <p:nvPr/>
              </p:nvSpPr>
              <p:spPr>
                <a:xfrm rot="5397573">
                  <a:off x="6421404" y="-178738"/>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C54A9D4C-B271-4116-928D-0819958C227B}"/>
                    </a:ext>
                  </a:extLst>
                </p:cNvPr>
                <p:cNvSpPr/>
                <p:nvPr/>
              </p:nvSpPr>
              <p:spPr>
                <a:xfrm rot="5252816">
                  <a:off x="5665761" y="206340"/>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EA127B66-C4D0-4CC1-A052-04E2D404CFDA}"/>
                    </a:ext>
                  </a:extLst>
                </p:cNvPr>
                <p:cNvSpPr/>
                <p:nvPr/>
              </p:nvSpPr>
              <p:spPr>
                <a:xfrm rot="5397573">
                  <a:off x="5403573" y="-156492"/>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224C94C7-4587-4BAB-839D-AF762BC170A7}"/>
                    </a:ext>
                  </a:extLst>
                </p:cNvPr>
                <p:cNvSpPr/>
                <p:nvPr/>
              </p:nvSpPr>
              <p:spPr>
                <a:xfrm rot="5252816">
                  <a:off x="4580400" y="210467"/>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941DA866-6857-446A-AF0E-2FC09DA73FB0}"/>
                    </a:ext>
                  </a:extLst>
                </p:cNvPr>
                <p:cNvSpPr/>
                <p:nvPr/>
              </p:nvSpPr>
              <p:spPr>
                <a:xfrm rot="5397573">
                  <a:off x="4327038" y="-122683"/>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0AEC2EEE-7620-4FF9-9225-4565081EBA5A}"/>
                    </a:ext>
                  </a:extLst>
                </p:cNvPr>
                <p:cNvSpPr/>
                <p:nvPr/>
              </p:nvSpPr>
              <p:spPr>
                <a:xfrm rot="5397573">
                  <a:off x="3245820" y="-932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xmlns="" id="{980E5F52-E8D6-4D9C-830E-54306DC9A542}"/>
                </a:ext>
              </a:extLst>
            </p:cNvPr>
            <p:cNvGrpSpPr/>
            <p:nvPr/>
          </p:nvGrpSpPr>
          <p:grpSpPr>
            <a:xfrm>
              <a:off x="6510720" y="92619"/>
              <a:ext cx="4816982" cy="1225205"/>
              <a:chOff x="3476097" y="-472298"/>
              <a:chExt cx="4816982" cy="1225205"/>
            </a:xfrm>
          </p:grpSpPr>
          <p:sp>
            <p:nvSpPr>
              <p:cNvPr id="31" name="Oval 30">
                <a:extLst>
                  <a:ext uri="{FF2B5EF4-FFF2-40B4-BE49-F238E27FC236}">
                    <a16:creationId xmlns:a16="http://schemas.microsoft.com/office/drawing/2014/main" xmlns="" id="{3380B4D2-2102-4097-A1AB-00B8AFBE0F31}"/>
                  </a:ext>
                </a:extLst>
              </p:cNvPr>
              <p:cNvSpPr/>
              <p:nvPr/>
            </p:nvSpPr>
            <p:spPr>
              <a:xfrm rot="5252816">
                <a:off x="3518573" y="23428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61D76387-BCD6-4078-9D23-4B28F431A713}"/>
                  </a:ext>
                </a:extLst>
              </p:cNvPr>
              <p:cNvGrpSpPr/>
              <p:nvPr/>
            </p:nvGrpSpPr>
            <p:grpSpPr>
              <a:xfrm>
                <a:off x="3539380" y="-472298"/>
                <a:ext cx="4753699" cy="1201390"/>
                <a:chOff x="3539380" y="-472298"/>
                <a:chExt cx="4753699" cy="1201390"/>
              </a:xfrm>
            </p:grpSpPr>
            <p:sp>
              <p:nvSpPr>
                <p:cNvPr id="33" name="Oval 32">
                  <a:extLst>
                    <a:ext uri="{FF2B5EF4-FFF2-40B4-BE49-F238E27FC236}">
                      <a16:creationId xmlns:a16="http://schemas.microsoft.com/office/drawing/2014/main" xmlns="" id="{7C60FCCA-9F5D-4F09-8B15-D5F20F4DE497}"/>
                    </a:ext>
                  </a:extLst>
                </p:cNvPr>
                <p:cNvSpPr/>
                <p:nvPr/>
              </p:nvSpPr>
              <p:spPr>
                <a:xfrm rot="5252816">
                  <a:off x="7774454" y="182821"/>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xmlns="" id="{6AE1279B-EB13-4725-806F-0C4297F8C046}"/>
                    </a:ext>
                  </a:extLst>
                </p:cNvPr>
                <p:cNvSpPr/>
                <p:nvPr/>
              </p:nvSpPr>
              <p:spPr>
                <a:xfrm rot="5397573">
                  <a:off x="7501278" y="-17640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41C9E9CE-5332-47A2-A30B-2DC76C593715}"/>
                    </a:ext>
                  </a:extLst>
                </p:cNvPr>
                <p:cNvSpPr/>
                <p:nvPr/>
              </p:nvSpPr>
              <p:spPr>
                <a:xfrm rot="5252816">
                  <a:off x="6691752" y="17508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xmlns="" id="{5BF4BA9D-42E6-45C2-BC7C-8574106A1642}"/>
                    </a:ext>
                  </a:extLst>
                </p:cNvPr>
                <p:cNvSpPr/>
                <p:nvPr/>
              </p:nvSpPr>
              <p:spPr>
                <a:xfrm rot="5397573">
                  <a:off x="6421404" y="-178738"/>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3F5853AB-DD26-4EA2-9B93-37C5DFF7140D}"/>
                    </a:ext>
                  </a:extLst>
                </p:cNvPr>
                <p:cNvSpPr/>
                <p:nvPr/>
              </p:nvSpPr>
              <p:spPr>
                <a:xfrm rot="5252816">
                  <a:off x="5665761" y="206340"/>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421255A0-2FC3-4216-867B-D700F3475E76}"/>
                    </a:ext>
                  </a:extLst>
                </p:cNvPr>
                <p:cNvSpPr/>
                <p:nvPr/>
              </p:nvSpPr>
              <p:spPr>
                <a:xfrm rot="5397573">
                  <a:off x="5403573" y="-156492"/>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xmlns="" id="{52ADEB03-794B-4A8E-B50A-68278C645ADF}"/>
                    </a:ext>
                  </a:extLst>
                </p:cNvPr>
                <p:cNvSpPr/>
                <p:nvPr/>
              </p:nvSpPr>
              <p:spPr>
                <a:xfrm rot="5252816">
                  <a:off x="4580400" y="210467"/>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xmlns="" id="{39D9CAFD-8877-4A1F-A8DA-9932404C5C44}"/>
                    </a:ext>
                  </a:extLst>
                </p:cNvPr>
                <p:cNvSpPr/>
                <p:nvPr/>
              </p:nvSpPr>
              <p:spPr>
                <a:xfrm rot="5397573">
                  <a:off x="4327038" y="-122683"/>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xmlns="" id="{A775AE3D-DE64-4A04-AFED-3C492154D90F}"/>
                    </a:ext>
                  </a:extLst>
                </p:cNvPr>
                <p:cNvSpPr/>
                <p:nvPr/>
              </p:nvSpPr>
              <p:spPr>
                <a:xfrm rot="5397573">
                  <a:off x="3245820" y="-932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sp>
        <p:nvSpPr>
          <p:cNvPr id="45" name="TextBox 44">
            <a:extLst>
              <a:ext uri="{FF2B5EF4-FFF2-40B4-BE49-F238E27FC236}">
                <a16:creationId xmlns:a16="http://schemas.microsoft.com/office/drawing/2014/main" xmlns="" id="{46B3E6F9-E91F-4859-B8DB-64C103CCFA75}"/>
              </a:ext>
            </a:extLst>
          </p:cNvPr>
          <p:cNvSpPr txBox="1"/>
          <p:nvPr/>
        </p:nvSpPr>
        <p:spPr>
          <a:xfrm>
            <a:off x="1586130" y="1162446"/>
            <a:ext cx="92279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Ai </a:t>
            </a:r>
            <a:r>
              <a:rPr kumimoji="0" lang="en-US" sz="6000" b="0" i="0" u="none" strike="noStrike" kern="1200" cap="none" spc="3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nghe</a:t>
            </a: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6000" b="0" i="0" u="none" strike="noStrike" kern="1200" cap="none" spc="3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tài</a:t>
            </a: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6000" b="0" i="0" u="none" strike="noStrike" kern="1200" cap="none" spc="3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PH"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0BE08C91-FEBA-4E19-9930-58E4336063D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605040" y="2325568"/>
            <a:ext cx="1440000" cy="1080000"/>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xmlns="" id="{A2AB2EBD-DB6A-4CF5-AD5F-C4569116796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24028" y="5184029"/>
            <a:ext cx="1440000" cy="108000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xmlns="" id="{6AC76D6B-E217-4D23-9B65-1944F8A432A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48567" y="3754799"/>
            <a:ext cx="1440000" cy="1080000"/>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xmlns="" id="{19167ABB-C0FA-4A7E-8331-87E2510A793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01400" y="2325568"/>
            <a:ext cx="1440000" cy="1080000"/>
          </a:xfrm>
          <a:prstGeom prst="rect">
            <a:avLst/>
          </a:prstGeom>
          <a:ln>
            <a:noFill/>
          </a:ln>
          <a:effectLst>
            <a:outerShdw blurRad="190500" algn="tl" rotWithShape="0">
              <a:srgbClr val="000000">
                <a:alpha val="70000"/>
              </a:srgbClr>
            </a:outerShdw>
          </a:effectLst>
        </p:spPr>
      </p:pic>
      <p:pic>
        <p:nvPicPr>
          <p:cNvPr id="52" name="Picture 51">
            <a:extLst>
              <a:ext uri="{FF2B5EF4-FFF2-40B4-BE49-F238E27FC236}">
                <a16:creationId xmlns:a16="http://schemas.microsoft.com/office/drawing/2014/main" xmlns="" id="{FB7CA43E-64BF-448F-A353-7EAB92FF786C}"/>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40283" y="2325568"/>
            <a:ext cx="1440000" cy="1080000"/>
          </a:xfrm>
          <a:prstGeom prst="rect">
            <a:avLst/>
          </a:prstGeom>
          <a:ln>
            <a:noFill/>
          </a:ln>
          <a:effectLst>
            <a:outerShdw blurRad="190500" algn="tl" rotWithShape="0">
              <a:srgbClr val="000000">
                <a:alpha val="70000"/>
              </a:srgbClr>
            </a:outerShdw>
          </a:effectLst>
        </p:spPr>
      </p:pic>
      <p:pic>
        <p:nvPicPr>
          <p:cNvPr id="54" name="Picture 53">
            <a:extLst>
              <a:ext uri="{FF2B5EF4-FFF2-40B4-BE49-F238E27FC236}">
                <a16:creationId xmlns:a16="http://schemas.microsoft.com/office/drawing/2014/main" xmlns="" id="{9F32AF1E-156F-4250-BB80-F19937098168}"/>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227567" y="5184029"/>
            <a:ext cx="1440000" cy="1080000"/>
          </a:xfrm>
          <a:prstGeom prst="rect">
            <a:avLst/>
          </a:prstGeom>
          <a:ln>
            <a:noFill/>
          </a:ln>
          <a:effectLst>
            <a:outerShdw blurRad="190500" algn="tl" rotWithShape="0">
              <a:srgbClr val="000000">
                <a:alpha val="70000"/>
              </a:srgbClr>
            </a:outerShdw>
          </a:effectLst>
        </p:spPr>
      </p:pic>
      <p:pic>
        <p:nvPicPr>
          <p:cNvPr id="56" name="Picture 55">
            <a:extLst>
              <a:ext uri="{FF2B5EF4-FFF2-40B4-BE49-F238E27FC236}">
                <a16:creationId xmlns:a16="http://schemas.microsoft.com/office/drawing/2014/main" xmlns="" id="{C51F6469-40C4-4700-81D2-48217289DB8E}"/>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599152" y="2325568"/>
            <a:ext cx="1440000" cy="1080000"/>
          </a:xfrm>
          <a:prstGeom prst="rect">
            <a:avLst/>
          </a:prstGeom>
          <a:ln>
            <a:noFill/>
          </a:ln>
          <a:effectLst>
            <a:outerShdw blurRad="190500" algn="tl" rotWithShape="0">
              <a:srgbClr val="000000">
                <a:alpha val="70000"/>
              </a:srgbClr>
            </a:outerShdw>
          </a:effectLst>
        </p:spPr>
      </p:pic>
      <p:pic>
        <p:nvPicPr>
          <p:cNvPr id="59" name="Picture 58">
            <a:extLst>
              <a:ext uri="{FF2B5EF4-FFF2-40B4-BE49-F238E27FC236}">
                <a16:creationId xmlns:a16="http://schemas.microsoft.com/office/drawing/2014/main" xmlns="" id="{98738100-17F9-4DD8-AE22-5F85692AE85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35448" y="5125871"/>
            <a:ext cx="1440000" cy="1080000"/>
          </a:xfrm>
          <a:prstGeom prst="rect">
            <a:avLst/>
          </a:prstGeom>
          <a:ln>
            <a:noFill/>
          </a:ln>
          <a:effectLst>
            <a:outerShdw blurRad="190500" algn="tl" rotWithShape="0">
              <a:srgbClr val="000000">
                <a:alpha val="70000"/>
              </a:srgbClr>
            </a:outerShdw>
          </a:effectLst>
        </p:spPr>
      </p:pic>
      <p:pic>
        <p:nvPicPr>
          <p:cNvPr id="63" name="Picture 62">
            <a:extLst>
              <a:ext uri="{FF2B5EF4-FFF2-40B4-BE49-F238E27FC236}">
                <a16:creationId xmlns:a16="http://schemas.microsoft.com/office/drawing/2014/main" xmlns="" id="{1F846F8E-392F-418F-B606-97FCB9B5E1F2}"/>
              </a:ext>
            </a:extLst>
          </p:cNvPr>
          <p:cNvPicPr>
            <a:picLocks noChangeAspect="1"/>
          </p:cNvPicPr>
          <p:nvPr/>
        </p:nvPicPr>
        <p:blipFill rotWithShape="1">
          <a:blip r:embed="rId37">
            <a:extLst>
              <a:ext uri="{28A0092B-C50C-407E-A947-70E740481C1C}">
                <a14:useLocalDpi xmlns:a14="http://schemas.microsoft.com/office/drawing/2010/main" val="0"/>
              </a:ext>
            </a:extLst>
          </a:blip>
          <a:srcRect l="15919" r="14705"/>
          <a:stretch/>
        </p:blipFill>
        <p:spPr>
          <a:xfrm>
            <a:off x="1605040" y="5125871"/>
            <a:ext cx="1440000" cy="1080000"/>
          </a:xfrm>
          <a:prstGeom prst="rect">
            <a:avLst/>
          </a:prstGeom>
          <a:ln>
            <a:noFill/>
          </a:ln>
          <a:effectLst>
            <a:outerShdw blurRad="190500" algn="tl" rotWithShape="0">
              <a:srgbClr val="000000">
                <a:alpha val="70000"/>
              </a:srgbClr>
            </a:outerShdw>
          </a:effectLst>
        </p:spPr>
      </p:pic>
      <p:pic>
        <p:nvPicPr>
          <p:cNvPr id="67" name="Picture 66">
            <a:extLst>
              <a:ext uri="{FF2B5EF4-FFF2-40B4-BE49-F238E27FC236}">
                <a16:creationId xmlns:a16="http://schemas.microsoft.com/office/drawing/2014/main" xmlns="" id="{A4F7BDE7-7762-4D2D-B85D-9CCDC15FCD60}"/>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940283" y="3754799"/>
            <a:ext cx="1440000" cy="1080000"/>
          </a:xfrm>
          <a:prstGeom prst="rect">
            <a:avLst/>
          </a:prstGeom>
          <a:ln>
            <a:noFill/>
          </a:ln>
          <a:effectLst>
            <a:outerShdw blurRad="190500" algn="tl" rotWithShape="0">
              <a:srgbClr val="000000">
                <a:alpha val="70000"/>
              </a:srgbClr>
            </a:outerShdw>
          </a:effectLst>
        </p:spPr>
      </p:pic>
      <p:pic>
        <p:nvPicPr>
          <p:cNvPr id="69" name="Picture 68">
            <a:extLst>
              <a:ext uri="{FF2B5EF4-FFF2-40B4-BE49-F238E27FC236}">
                <a16:creationId xmlns:a16="http://schemas.microsoft.com/office/drawing/2014/main" xmlns="" id="{ADCA94D0-50E5-419B-BD8D-E31FF403D856}"/>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05040" y="3725720"/>
            <a:ext cx="1440000" cy="1080000"/>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xmlns="" id="{875CA6E6-AE57-43C6-8F41-E06B9D625E4D}"/>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609944" y="3725720"/>
            <a:ext cx="1440000" cy="1080000"/>
          </a:xfrm>
          <a:prstGeom prst="rect">
            <a:avLst/>
          </a:prstGeom>
          <a:ln>
            <a:noFill/>
          </a:ln>
          <a:effectLst>
            <a:outerShdw blurRad="190500" algn="tl" rotWithShape="0">
              <a:srgbClr val="000000">
                <a:alpha val="70000"/>
              </a:srgbClr>
            </a:outerShdw>
          </a:effectLst>
        </p:spPr>
      </p:pic>
      <p:sp>
        <p:nvSpPr>
          <p:cNvPr id="92" name="Rectangle 91">
            <a:extLst>
              <a:ext uri="{FF2B5EF4-FFF2-40B4-BE49-F238E27FC236}">
                <a16:creationId xmlns:a16="http://schemas.microsoft.com/office/drawing/2014/main" xmlns="" id="{4B2ADA2D-337C-4282-9D20-D7A79960652F}"/>
              </a:ext>
            </a:extLst>
          </p:cNvPr>
          <p:cNvSpPr/>
          <p:nvPr/>
        </p:nvSpPr>
        <p:spPr>
          <a:xfrm>
            <a:off x="1544490" y="2266120"/>
            <a:ext cx="1512000" cy="1152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xmlns="" id="{0878632B-1315-46FF-9BBD-A98AB53680EB}"/>
              </a:ext>
            </a:extLst>
          </p:cNvPr>
          <p:cNvSpPr/>
          <p:nvPr/>
        </p:nvSpPr>
        <p:spPr>
          <a:xfrm>
            <a:off x="4250064" y="2244177"/>
            <a:ext cx="1512000" cy="1152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xmlns="" id="{63BF92E0-154D-410F-B40E-B31E55AEDDFA}"/>
              </a:ext>
            </a:extLst>
          </p:cNvPr>
          <p:cNvSpPr/>
          <p:nvPr/>
        </p:nvSpPr>
        <p:spPr>
          <a:xfrm>
            <a:off x="6933188" y="2234786"/>
            <a:ext cx="1512000" cy="115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xmlns="" id="{58ED3F23-634B-4801-9172-B97018BC9DDD}"/>
              </a:ext>
            </a:extLst>
          </p:cNvPr>
          <p:cNvSpPr/>
          <p:nvPr/>
        </p:nvSpPr>
        <p:spPr>
          <a:xfrm>
            <a:off x="9590912" y="2225395"/>
            <a:ext cx="1512000" cy="1152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xmlns="" id="{C7AC5E83-6ECD-4F93-959E-F335E2E27242}"/>
              </a:ext>
            </a:extLst>
          </p:cNvPr>
          <p:cNvSpPr/>
          <p:nvPr/>
        </p:nvSpPr>
        <p:spPr>
          <a:xfrm>
            <a:off x="1580066" y="3712481"/>
            <a:ext cx="1512000" cy="115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xmlns="" id="{3A14AE75-497A-41B8-98BD-6AE227E7ECA4}"/>
              </a:ext>
            </a:extLst>
          </p:cNvPr>
          <p:cNvSpPr/>
          <p:nvPr/>
        </p:nvSpPr>
        <p:spPr>
          <a:xfrm>
            <a:off x="4225090" y="3703090"/>
            <a:ext cx="1512000" cy="1152000"/>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xmlns="" id="{30B1983C-9F08-42D0-A84E-CDC48DC0397F}"/>
              </a:ext>
            </a:extLst>
          </p:cNvPr>
          <p:cNvSpPr/>
          <p:nvPr/>
        </p:nvSpPr>
        <p:spPr>
          <a:xfrm>
            <a:off x="6933614" y="3693699"/>
            <a:ext cx="1512000" cy="1152000"/>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xmlns="" id="{A87F83BD-4AD0-4722-9C9E-5624380A1139}"/>
              </a:ext>
            </a:extLst>
          </p:cNvPr>
          <p:cNvSpPr/>
          <p:nvPr/>
        </p:nvSpPr>
        <p:spPr>
          <a:xfrm>
            <a:off x="9580457" y="3673594"/>
            <a:ext cx="1512000" cy="115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xmlns="" id="{375C87BE-AC39-4CA4-A88D-6780F9DFC6F9}"/>
              </a:ext>
            </a:extLst>
          </p:cNvPr>
          <p:cNvSpPr/>
          <p:nvPr/>
        </p:nvSpPr>
        <p:spPr>
          <a:xfrm>
            <a:off x="1575180" y="5113425"/>
            <a:ext cx="1512000" cy="115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xmlns="" id="{10A28EBB-E15C-4BC2-A2A9-946BA4550E50}"/>
              </a:ext>
            </a:extLst>
          </p:cNvPr>
          <p:cNvSpPr/>
          <p:nvPr/>
        </p:nvSpPr>
        <p:spPr>
          <a:xfrm>
            <a:off x="4220204" y="5104034"/>
            <a:ext cx="1512000" cy="1152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xmlns="" id="{2BC0A811-D74B-4F2B-B32F-C5F1234C41DA}"/>
              </a:ext>
            </a:extLst>
          </p:cNvPr>
          <p:cNvSpPr/>
          <p:nvPr/>
        </p:nvSpPr>
        <p:spPr>
          <a:xfrm>
            <a:off x="6954128" y="5094643"/>
            <a:ext cx="1512000" cy="1152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xmlns="" id="{9A841223-89C4-4043-8826-A15021FBF0F1}"/>
              </a:ext>
            </a:extLst>
          </p:cNvPr>
          <p:cNvSpPr/>
          <p:nvPr/>
        </p:nvSpPr>
        <p:spPr>
          <a:xfrm>
            <a:off x="9573752" y="5085252"/>
            <a:ext cx="1512000" cy="1152000"/>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tiếng xe hơi_1">
            <a:hlinkClick r:id="" action="ppaction://media"/>
            <a:extLst>
              <a:ext uri="{FF2B5EF4-FFF2-40B4-BE49-F238E27FC236}">
                <a16:creationId xmlns:a16="http://schemas.microsoft.com/office/drawing/2014/main" xmlns="" id="{A90A2008-5A77-4220-953C-4161DB864043}"/>
              </a:ext>
            </a:extLst>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60279" y="-225008"/>
            <a:ext cx="406400" cy="406400"/>
          </a:xfrm>
          <a:prstGeom prst="rect">
            <a:avLst/>
          </a:prstGeom>
        </p:spPr>
      </p:pic>
      <p:pic>
        <p:nvPicPr>
          <p:cNvPr id="85" name="8BIRD3">
            <a:hlinkClick r:id="" action="ppaction://media"/>
            <a:extLst>
              <a:ext uri="{FF2B5EF4-FFF2-40B4-BE49-F238E27FC236}">
                <a16:creationId xmlns:a16="http://schemas.microsoft.com/office/drawing/2014/main" xmlns="" id="{B062CFDF-2326-4DC0-95CD-1A1C16018C65}"/>
              </a:ext>
            </a:extLst>
          </p:cNvPr>
          <p:cNvPicPr>
            <a:picLocks noChangeAspect="1"/>
          </p:cNvPicPr>
          <p:nvPr>
            <a:audioFile r:link="rId4"/>
            <p:extLst>
              <p:ext uri="{DAA4B4D4-6D71-4841-9C94-3DE7FCFB9230}">
                <p14:media xmlns:p14="http://schemas.microsoft.com/office/powerpoint/2010/main" r:embed="rId3"/>
              </p:ext>
            </p:extLst>
          </p:nvPr>
        </p:nvPicPr>
        <p:blipFill>
          <a:blip r:embed="rId41"/>
          <a:stretch>
            <a:fillRect/>
          </a:stretch>
        </p:blipFill>
        <p:spPr>
          <a:xfrm>
            <a:off x="-1405768" y="436655"/>
            <a:ext cx="406400" cy="406400"/>
          </a:xfrm>
          <a:prstGeom prst="rect">
            <a:avLst/>
          </a:prstGeom>
        </p:spPr>
      </p:pic>
      <p:pic>
        <p:nvPicPr>
          <p:cNvPr id="104" name="8CLAP2">
            <a:hlinkClick r:id="" action="ppaction://media"/>
            <a:extLst>
              <a:ext uri="{FF2B5EF4-FFF2-40B4-BE49-F238E27FC236}">
                <a16:creationId xmlns:a16="http://schemas.microsoft.com/office/drawing/2014/main" xmlns="" id="{E4FED76F-3E66-4841-8F19-51BDAA716197}"/>
              </a:ext>
            </a:extLst>
          </p:cNvPr>
          <p:cNvPicPr>
            <a:picLocks noChangeAspect="1"/>
          </p:cNvPicPr>
          <p:nvPr>
            <a:audioFile r:link="rId6"/>
            <p:extLst>
              <p:ext uri="{DAA4B4D4-6D71-4841-9C94-3DE7FCFB9230}">
                <p14:media xmlns:p14="http://schemas.microsoft.com/office/powerpoint/2010/main" r:embed="rId5"/>
              </p:ext>
            </p:extLst>
          </p:nvPr>
        </p:nvPicPr>
        <p:blipFill>
          <a:blip r:embed="rId41"/>
          <a:stretch>
            <a:fillRect/>
          </a:stretch>
        </p:blipFill>
        <p:spPr>
          <a:xfrm>
            <a:off x="-1380124" y="1113791"/>
            <a:ext cx="406400" cy="406400"/>
          </a:xfrm>
          <a:prstGeom prst="rect">
            <a:avLst/>
          </a:prstGeom>
        </p:spPr>
      </p:pic>
      <p:pic>
        <p:nvPicPr>
          <p:cNvPr id="105" name="8CLOCK2">
            <a:hlinkClick r:id="" action="ppaction://media"/>
            <a:extLst>
              <a:ext uri="{FF2B5EF4-FFF2-40B4-BE49-F238E27FC236}">
                <a16:creationId xmlns:a16="http://schemas.microsoft.com/office/drawing/2014/main" xmlns="" id="{C33C2654-65DA-49C8-9A0A-A86540DC6309}"/>
              </a:ext>
            </a:extLst>
          </p:cNvPr>
          <p:cNvPicPr>
            <a:picLocks noChangeAspect="1"/>
          </p:cNvPicPr>
          <p:nvPr>
            <a:audioFile r:link="rId8"/>
            <p:extLst>
              <p:ext uri="{DAA4B4D4-6D71-4841-9C94-3DE7FCFB9230}">
                <p14:media xmlns:p14="http://schemas.microsoft.com/office/powerpoint/2010/main" r:embed="rId7"/>
              </p:ext>
            </p:extLst>
          </p:nvPr>
        </p:nvPicPr>
        <p:blipFill>
          <a:blip r:embed="rId41"/>
          <a:stretch>
            <a:fillRect/>
          </a:stretch>
        </p:blipFill>
        <p:spPr>
          <a:xfrm>
            <a:off x="-1349126" y="1784952"/>
            <a:ext cx="406400" cy="406400"/>
          </a:xfrm>
          <a:prstGeom prst="rect">
            <a:avLst/>
          </a:prstGeom>
        </p:spPr>
      </p:pic>
      <p:pic>
        <p:nvPicPr>
          <p:cNvPr id="106" name="8DRUM">
            <a:hlinkClick r:id="" action="ppaction://media"/>
            <a:extLst>
              <a:ext uri="{FF2B5EF4-FFF2-40B4-BE49-F238E27FC236}">
                <a16:creationId xmlns:a16="http://schemas.microsoft.com/office/drawing/2014/main" xmlns="" id="{8F7EA195-B097-486F-96CA-482D84099EE5}"/>
              </a:ext>
            </a:extLst>
          </p:cNvPr>
          <p:cNvPicPr>
            <a:picLocks noChangeAspect="1"/>
          </p:cNvPicPr>
          <p:nvPr>
            <a:audioFile r:link="rId10"/>
            <p:extLst>
              <p:ext uri="{DAA4B4D4-6D71-4841-9C94-3DE7FCFB9230}">
                <p14:media xmlns:p14="http://schemas.microsoft.com/office/powerpoint/2010/main" r:embed="rId9"/>
              </p:ext>
            </p:extLst>
          </p:nvPr>
        </p:nvPicPr>
        <p:blipFill>
          <a:blip r:embed="rId41"/>
          <a:stretch>
            <a:fillRect/>
          </a:stretch>
        </p:blipFill>
        <p:spPr>
          <a:xfrm>
            <a:off x="-1349126" y="2191352"/>
            <a:ext cx="406400" cy="406400"/>
          </a:xfrm>
          <a:prstGeom prst="rect">
            <a:avLst/>
          </a:prstGeom>
        </p:spPr>
      </p:pic>
      <p:pic>
        <p:nvPicPr>
          <p:cNvPr id="107" name="8FEMWALK">
            <a:hlinkClick r:id="" action="ppaction://media"/>
            <a:extLst>
              <a:ext uri="{FF2B5EF4-FFF2-40B4-BE49-F238E27FC236}">
                <a16:creationId xmlns:a16="http://schemas.microsoft.com/office/drawing/2014/main" xmlns="" id="{A9C27642-CD17-454E-99BA-D12FAC9541D5}"/>
              </a:ext>
            </a:extLst>
          </p:cNvPr>
          <p:cNvPicPr>
            <a:picLocks noChangeAspect="1"/>
          </p:cNvPicPr>
          <p:nvPr>
            <a:audioFile r:link="rId12"/>
            <p:extLst>
              <p:ext uri="{DAA4B4D4-6D71-4841-9C94-3DE7FCFB9230}">
                <p14:media xmlns:p14="http://schemas.microsoft.com/office/powerpoint/2010/main" r:embed="rId11"/>
              </p:ext>
            </p:extLst>
          </p:nvPr>
        </p:nvPicPr>
        <p:blipFill>
          <a:blip r:embed="rId41"/>
          <a:stretch>
            <a:fillRect/>
          </a:stretch>
        </p:blipFill>
        <p:spPr>
          <a:xfrm>
            <a:off x="-1357302" y="2822565"/>
            <a:ext cx="406400" cy="406400"/>
          </a:xfrm>
          <a:prstGeom prst="rect">
            <a:avLst/>
          </a:prstGeom>
        </p:spPr>
      </p:pic>
      <p:pic>
        <p:nvPicPr>
          <p:cNvPr id="108" name="8HORSE">
            <a:hlinkClick r:id="" action="ppaction://media"/>
            <a:extLst>
              <a:ext uri="{FF2B5EF4-FFF2-40B4-BE49-F238E27FC236}">
                <a16:creationId xmlns:a16="http://schemas.microsoft.com/office/drawing/2014/main" xmlns="" id="{1F7FCE48-FA03-4982-9B0A-79D567D86921}"/>
              </a:ext>
            </a:extLst>
          </p:cNvPr>
          <p:cNvPicPr>
            <a:picLocks noChangeAspect="1"/>
          </p:cNvPicPr>
          <p:nvPr>
            <a:audioFile r:link="rId14"/>
            <p:extLst>
              <p:ext uri="{DAA4B4D4-6D71-4841-9C94-3DE7FCFB9230}">
                <p14:media xmlns:p14="http://schemas.microsoft.com/office/powerpoint/2010/main" r:embed="rId13"/>
              </p:ext>
            </p:extLst>
          </p:nvPr>
        </p:nvPicPr>
        <p:blipFill>
          <a:blip r:embed="rId41"/>
          <a:stretch>
            <a:fillRect/>
          </a:stretch>
        </p:blipFill>
        <p:spPr>
          <a:xfrm>
            <a:off x="-1405768" y="3430439"/>
            <a:ext cx="406400" cy="406400"/>
          </a:xfrm>
          <a:prstGeom prst="rect">
            <a:avLst/>
          </a:prstGeom>
        </p:spPr>
      </p:pic>
      <p:pic>
        <p:nvPicPr>
          <p:cNvPr id="109" name="8ROOSTER">
            <a:hlinkClick r:id="" action="ppaction://media"/>
            <a:extLst>
              <a:ext uri="{FF2B5EF4-FFF2-40B4-BE49-F238E27FC236}">
                <a16:creationId xmlns:a16="http://schemas.microsoft.com/office/drawing/2014/main" xmlns="" id="{F38838B9-3963-4D7E-A60B-AD9371C60D8B}"/>
              </a:ext>
            </a:extLst>
          </p:cNvPr>
          <p:cNvPicPr>
            <a:picLocks noChangeAspect="1"/>
          </p:cNvPicPr>
          <p:nvPr>
            <a:audioFile r:link="rId16"/>
            <p:extLst>
              <p:ext uri="{DAA4B4D4-6D71-4841-9C94-3DE7FCFB9230}">
                <p14:media xmlns:p14="http://schemas.microsoft.com/office/powerpoint/2010/main" r:embed="rId15"/>
              </p:ext>
            </p:extLst>
          </p:nvPr>
        </p:nvPicPr>
        <p:blipFill>
          <a:blip r:embed="rId41"/>
          <a:stretch>
            <a:fillRect/>
          </a:stretch>
        </p:blipFill>
        <p:spPr>
          <a:xfrm>
            <a:off x="-1387067" y="4073280"/>
            <a:ext cx="406400" cy="406400"/>
          </a:xfrm>
          <a:prstGeom prst="rect">
            <a:avLst/>
          </a:prstGeom>
        </p:spPr>
      </p:pic>
      <p:pic>
        <p:nvPicPr>
          <p:cNvPr id="110" name="elephant1">
            <a:hlinkClick r:id="" action="ppaction://media"/>
            <a:extLst>
              <a:ext uri="{FF2B5EF4-FFF2-40B4-BE49-F238E27FC236}">
                <a16:creationId xmlns:a16="http://schemas.microsoft.com/office/drawing/2014/main" xmlns="" id="{C28CA629-B8F4-41E5-85B7-D59EE1442812}"/>
              </a:ext>
            </a:extLst>
          </p:cNvPr>
          <p:cNvPicPr>
            <a:picLocks noChangeAspect="1"/>
          </p:cNvPicPr>
          <p:nvPr>
            <a:audioFile r:link="rId18"/>
            <p:extLst>
              <p:ext uri="{DAA4B4D4-6D71-4841-9C94-3DE7FCFB9230}">
                <p14:media xmlns:p14="http://schemas.microsoft.com/office/powerpoint/2010/main" r:embed="rId17"/>
              </p:ext>
            </p:extLst>
          </p:nvPr>
        </p:nvPicPr>
        <p:blipFill>
          <a:blip r:embed="rId41"/>
          <a:stretch>
            <a:fillRect/>
          </a:stretch>
        </p:blipFill>
        <p:spPr>
          <a:xfrm>
            <a:off x="-1437367" y="4625730"/>
            <a:ext cx="406400" cy="406400"/>
          </a:xfrm>
          <a:prstGeom prst="rect">
            <a:avLst/>
          </a:prstGeom>
        </p:spPr>
      </p:pic>
      <p:pic>
        <p:nvPicPr>
          <p:cNvPr id="111" name="Tieng-co-be-khoc-www_tiengdong_com">
            <a:hlinkClick r:id="" action="ppaction://media"/>
            <a:extLst>
              <a:ext uri="{FF2B5EF4-FFF2-40B4-BE49-F238E27FC236}">
                <a16:creationId xmlns:a16="http://schemas.microsoft.com/office/drawing/2014/main" xmlns="" id="{94BA21DA-B71F-4F34-9CF8-4BE28C9DC2FF}"/>
              </a:ext>
            </a:extLst>
          </p:cNvPr>
          <p:cNvPicPr>
            <a:picLocks noChangeAspect="1"/>
          </p:cNvPicPr>
          <p:nvPr>
            <a:audioFile r:link="rId20"/>
            <p:extLst>
              <p:ext uri="{DAA4B4D4-6D71-4841-9C94-3DE7FCFB9230}">
                <p14:media xmlns:p14="http://schemas.microsoft.com/office/powerpoint/2010/main" r:embed="rId19"/>
              </p:ext>
            </p:extLst>
          </p:nvPr>
        </p:nvPicPr>
        <p:blipFill>
          <a:blip r:embed="rId41"/>
          <a:stretch>
            <a:fillRect/>
          </a:stretch>
        </p:blipFill>
        <p:spPr>
          <a:xfrm>
            <a:off x="-1423285" y="5165730"/>
            <a:ext cx="406400" cy="406400"/>
          </a:xfrm>
          <a:prstGeom prst="rect">
            <a:avLst/>
          </a:prstGeom>
        </p:spPr>
      </p:pic>
      <p:pic>
        <p:nvPicPr>
          <p:cNvPr id="112" name="Tieng-cuoi-tre-con-vui-dua-www_tiengdong_com">
            <a:hlinkClick r:id="" action="ppaction://media"/>
            <a:extLst>
              <a:ext uri="{FF2B5EF4-FFF2-40B4-BE49-F238E27FC236}">
                <a16:creationId xmlns:a16="http://schemas.microsoft.com/office/drawing/2014/main" xmlns="" id="{48D0F620-C55B-4A22-BD50-C1FE3C2969E3}"/>
              </a:ext>
            </a:extLst>
          </p:cNvPr>
          <p:cNvPicPr>
            <a:picLocks noChangeAspect="1"/>
          </p:cNvPicPr>
          <p:nvPr>
            <a:audioFile r:link="rId22"/>
            <p:extLst>
              <p:ext uri="{DAA4B4D4-6D71-4841-9C94-3DE7FCFB9230}">
                <p14:media xmlns:p14="http://schemas.microsoft.com/office/powerpoint/2010/main" r:embed="rId21"/>
              </p:ext>
            </p:extLst>
          </p:nvPr>
        </p:nvPicPr>
        <p:blipFill>
          <a:blip r:embed="rId41"/>
          <a:stretch>
            <a:fillRect/>
          </a:stretch>
        </p:blipFill>
        <p:spPr>
          <a:xfrm>
            <a:off x="-1432050" y="5799471"/>
            <a:ext cx="406400" cy="406400"/>
          </a:xfrm>
          <a:prstGeom prst="rect">
            <a:avLst/>
          </a:prstGeom>
        </p:spPr>
      </p:pic>
      <p:pic>
        <p:nvPicPr>
          <p:cNvPr id="113" name="Tieng-sam-chop-www_tiengdong_com">
            <a:hlinkClick r:id="" action="ppaction://media"/>
            <a:extLst>
              <a:ext uri="{FF2B5EF4-FFF2-40B4-BE49-F238E27FC236}">
                <a16:creationId xmlns:a16="http://schemas.microsoft.com/office/drawing/2014/main" xmlns="" id="{980E8766-ED3F-43D9-ADDC-402F6ECB408E}"/>
              </a:ext>
            </a:extLst>
          </p:cNvPr>
          <p:cNvPicPr>
            <a:picLocks noChangeAspect="1"/>
          </p:cNvPicPr>
          <p:nvPr>
            <a:audioFile r:link="rId24"/>
            <p:extLst>
              <p:ext uri="{DAA4B4D4-6D71-4841-9C94-3DE7FCFB9230}">
                <p14:media xmlns:p14="http://schemas.microsoft.com/office/powerpoint/2010/main" r:embed="rId23"/>
              </p:ext>
            </p:extLst>
          </p:nvPr>
        </p:nvPicPr>
        <p:blipFill>
          <a:blip r:embed="rId41"/>
          <a:stretch>
            <a:fillRect/>
          </a:stretch>
        </p:blipFill>
        <p:spPr>
          <a:xfrm>
            <a:off x="-1437367" y="6456100"/>
            <a:ext cx="406400" cy="406400"/>
          </a:xfrm>
          <a:prstGeom prst="rect">
            <a:avLst/>
          </a:prstGeom>
        </p:spPr>
      </p:pic>
    </p:spTree>
    <p:extLst>
      <p:ext uri="{BB962C8B-B14F-4D97-AF65-F5344CB8AC3E}">
        <p14:creationId xmlns:p14="http://schemas.microsoft.com/office/powerpoint/2010/main" val="221491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0"/>
                                  </p:iterate>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iterate type="wd">
                                    <p:tmPct val="10000"/>
                                  </p:iterate>
                                  <p:childTnLst>
                                    <p:animRot by="120000">
                                      <p:cBhvr>
                                        <p:cTn id="12" dur="100" fill="hold">
                                          <p:stCondLst>
                                            <p:cond delay="0"/>
                                          </p:stCondLst>
                                        </p:cTn>
                                        <p:tgtEl>
                                          <p:spTgt spid="45"/>
                                        </p:tgtEl>
                                        <p:attrNameLst>
                                          <p:attrName>r</p:attrName>
                                        </p:attrNameLst>
                                      </p:cBhvr>
                                    </p:animRot>
                                    <p:animRot by="-240000">
                                      <p:cBhvr>
                                        <p:cTn id="13" dur="200" fill="hold">
                                          <p:stCondLst>
                                            <p:cond delay="200"/>
                                          </p:stCondLst>
                                        </p:cTn>
                                        <p:tgtEl>
                                          <p:spTgt spid="45"/>
                                        </p:tgtEl>
                                        <p:attrNameLst>
                                          <p:attrName>r</p:attrName>
                                        </p:attrNameLst>
                                      </p:cBhvr>
                                    </p:animRot>
                                    <p:animRot by="240000">
                                      <p:cBhvr>
                                        <p:cTn id="14" dur="200" fill="hold">
                                          <p:stCondLst>
                                            <p:cond delay="400"/>
                                          </p:stCondLst>
                                        </p:cTn>
                                        <p:tgtEl>
                                          <p:spTgt spid="45"/>
                                        </p:tgtEl>
                                        <p:attrNameLst>
                                          <p:attrName>r</p:attrName>
                                        </p:attrNameLst>
                                      </p:cBhvr>
                                    </p:animRot>
                                    <p:animRot by="-240000">
                                      <p:cBhvr>
                                        <p:cTn id="15" dur="200" fill="hold">
                                          <p:stCondLst>
                                            <p:cond delay="600"/>
                                          </p:stCondLst>
                                        </p:cTn>
                                        <p:tgtEl>
                                          <p:spTgt spid="45"/>
                                        </p:tgtEl>
                                        <p:attrNameLst>
                                          <p:attrName>r</p:attrName>
                                        </p:attrNameLst>
                                      </p:cBhvr>
                                    </p:animRot>
                                    <p:animRot by="120000">
                                      <p:cBhvr>
                                        <p:cTn id="16"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84"/>
                </p:tgtEl>
              </p:cMediaNode>
            </p:audio>
            <p:audio>
              <p:cMediaNode vol="80000" showWhenStopped="0">
                <p:cTn id="18" fill="hold" display="0">
                  <p:stCondLst>
                    <p:cond delay="indefinite"/>
                  </p:stCondLst>
                  <p:endCondLst>
                    <p:cond evt="onStopAudio" delay="0">
                      <p:tgtEl>
                        <p:sldTgt/>
                      </p:tgtEl>
                    </p:cond>
                  </p:endCondLst>
                </p:cTn>
                <p:tgtEl>
                  <p:spTgt spid="85"/>
                </p:tgtEl>
              </p:cMediaNode>
            </p:audio>
            <p:audio>
              <p:cMediaNode vol="80000" showWhenStopped="0">
                <p:cTn id="19" fill="hold" display="0">
                  <p:stCondLst>
                    <p:cond delay="indefinite"/>
                  </p:stCondLst>
                  <p:endCondLst>
                    <p:cond evt="onStopAudio" delay="0">
                      <p:tgtEl>
                        <p:sldTgt/>
                      </p:tgtEl>
                    </p:cond>
                  </p:endCondLst>
                </p:cTn>
                <p:tgtEl>
                  <p:spTgt spid="104"/>
                </p:tgtEl>
              </p:cMediaNode>
            </p:audio>
            <p:audio>
              <p:cMediaNode vol="80000" showWhenStopped="0">
                <p:cTn id="20" fill="hold" display="0">
                  <p:stCondLst>
                    <p:cond delay="indefinite"/>
                  </p:stCondLst>
                  <p:endCondLst>
                    <p:cond evt="onStopAudio" delay="0">
                      <p:tgtEl>
                        <p:sldTgt/>
                      </p:tgtEl>
                    </p:cond>
                  </p:endCondLst>
                </p:cTn>
                <p:tgtEl>
                  <p:spTgt spid="105"/>
                </p:tgtEl>
              </p:cMediaNode>
            </p:audio>
            <p:audio>
              <p:cMediaNode vol="80000" showWhenStopped="0">
                <p:cTn id="21" fill="hold" display="0">
                  <p:stCondLst>
                    <p:cond delay="indefinite"/>
                  </p:stCondLst>
                  <p:endCondLst>
                    <p:cond evt="onStopAudio" delay="0">
                      <p:tgtEl>
                        <p:sldTgt/>
                      </p:tgtEl>
                    </p:cond>
                  </p:endCondLst>
                </p:cTn>
                <p:tgtEl>
                  <p:spTgt spid="106"/>
                </p:tgtEl>
              </p:cMediaNode>
            </p:audio>
            <p:audio>
              <p:cMediaNode vol="80000" showWhenStopped="0">
                <p:cTn id="22" fill="hold" display="0">
                  <p:stCondLst>
                    <p:cond delay="indefinite"/>
                  </p:stCondLst>
                  <p:endCondLst>
                    <p:cond evt="onStopAudio" delay="0">
                      <p:tgtEl>
                        <p:sldTgt/>
                      </p:tgtEl>
                    </p:cond>
                  </p:endCondLst>
                </p:cTn>
                <p:tgtEl>
                  <p:spTgt spid="107"/>
                </p:tgtEl>
              </p:cMediaNode>
            </p:audio>
            <p:audio>
              <p:cMediaNode vol="80000" showWhenStopped="0">
                <p:cTn id="23" fill="hold" display="0">
                  <p:stCondLst>
                    <p:cond delay="indefinite"/>
                  </p:stCondLst>
                  <p:endCondLst>
                    <p:cond evt="onStopAudio" delay="0">
                      <p:tgtEl>
                        <p:sldTgt/>
                      </p:tgtEl>
                    </p:cond>
                  </p:endCondLst>
                </p:cTn>
                <p:tgtEl>
                  <p:spTgt spid="108"/>
                </p:tgtEl>
              </p:cMediaNode>
            </p:audio>
            <p:audio>
              <p:cMediaNode vol="80000" showWhenStopped="0">
                <p:cTn id="24" fill="hold" display="0">
                  <p:stCondLst>
                    <p:cond delay="indefinite"/>
                  </p:stCondLst>
                  <p:endCondLst>
                    <p:cond evt="onStopAudio" delay="0">
                      <p:tgtEl>
                        <p:sldTgt/>
                      </p:tgtEl>
                    </p:cond>
                  </p:endCondLst>
                </p:cTn>
                <p:tgtEl>
                  <p:spTgt spid="109"/>
                </p:tgtEl>
              </p:cMediaNode>
            </p:audio>
            <p:audio>
              <p:cMediaNode vol="80000" showWhenStopped="0">
                <p:cTn id="25" fill="hold" display="0">
                  <p:stCondLst>
                    <p:cond delay="indefinite"/>
                  </p:stCondLst>
                  <p:endCondLst>
                    <p:cond evt="onStopAudio" delay="0">
                      <p:tgtEl>
                        <p:sldTgt/>
                      </p:tgtEl>
                    </p:cond>
                  </p:endCondLst>
                </p:cTn>
                <p:tgtEl>
                  <p:spTgt spid="110"/>
                </p:tgtEl>
              </p:cMediaNode>
            </p:audio>
            <p:audio>
              <p:cMediaNode vol="80000" showWhenStopped="0">
                <p:cTn id="26" fill="hold" display="0">
                  <p:stCondLst>
                    <p:cond delay="indefinite"/>
                  </p:stCondLst>
                  <p:endCondLst>
                    <p:cond evt="onStopAudio" delay="0">
                      <p:tgtEl>
                        <p:sldTgt/>
                      </p:tgtEl>
                    </p:cond>
                  </p:endCondLst>
                </p:cTn>
                <p:tgtEl>
                  <p:spTgt spid="111"/>
                </p:tgtEl>
              </p:cMediaNode>
            </p:audio>
            <p:audio>
              <p:cMediaNode vol="80000" showWhenStopped="0">
                <p:cTn id="27" fill="hold" display="0">
                  <p:stCondLst>
                    <p:cond delay="indefinite"/>
                  </p:stCondLst>
                  <p:endCondLst>
                    <p:cond evt="onStopAudio" delay="0">
                      <p:tgtEl>
                        <p:sldTgt/>
                      </p:tgtEl>
                    </p:cond>
                  </p:endCondLst>
                </p:cTn>
                <p:tgtEl>
                  <p:spTgt spid="112"/>
                </p:tgtEl>
              </p:cMediaNode>
            </p:audio>
            <p:seq concurrent="1" nextAc="seek">
              <p:cTn id="28" restart="whenNotActive" fill="hold" evtFilter="cancelBubble" nodeType="interactiveSeq">
                <p:stCondLst>
                  <p:cond evt="onClick" delay="0">
                    <p:tgtEl>
                      <p:spTgt spid="9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116" fill="hold"/>
                                        <p:tgtEl>
                                          <p:spTgt spid="84"/>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2"/>
                                        </p:tgtEl>
                                      </p:cBhvr>
                                    </p:animEffect>
                                    <p:set>
                                      <p:cBhvr>
                                        <p:cTn id="37" dur="1" fill="hold">
                                          <p:stCondLst>
                                            <p:cond delay="499"/>
                                          </p:stCondLst>
                                        </p:cTn>
                                        <p:tgtEl>
                                          <p:spTgt spid="92"/>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84"/>
                                        </p:tgtEl>
                                      </p:cBhvr>
                                    </p:animEffect>
                                    <p:set>
                                      <p:cBhvr>
                                        <p:cTn id="40" dur="1" fill="hold">
                                          <p:stCondLst>
                                            <p:cond delay="499"/>
                                          </p:stCondLst>
                                        </p:cTn>
                                        <p:tgtEl>
                                          <p:spTgt spid="84"/>
                                        </p:tgtEl>
                                        <p:attrNameLst>
                                          <p:attrName>style.visibility</p:attrName>
                                        </p:attrNameLst>
                                      </p:cBhvr>
                                      <p:to>
                                        <p:strVal val="hidden"/>
                                      </p:to>
                                    </p:set>
                                    <p:cmd type="call" cmd="stop">
                                      <p:cBhvr>
                                        <p:cTn id="41" dur="1">
                                          <p:stCondLst>
                                            <p:cond delay="499"/>
                                          </p:stCondLst>
                                        </p:cTn>
                                        <p:tgtEl>
                                          <p:spTgt spid="84"/>
                                        </p:tgtEl>
                                      </p:cBhvr>
                                    </p:cmd>
                                  </p:childTnLst>
                                </p:cTn>
                              </p:par>
                            </p:childTnLst>
                          </p:cTn>
                        </p:par>
                      </p:childTnLst>
                    </p:cTn>
                  </p:par>
                </p:childTnLst>
              </p:cTn>
              <p:nextCondLst>
                <p:cond evt="onClick" delay="0">
                  <p:tgtEl>
                    <p:spTgt spid="92"/>
                  </p:tgtEl>
                </p:cond>
              </p:nextCondLst>
            </p:seq>
            <p:seq concurrent="1" nextAc="seek">
              <p:cTn id="42" restart="whenNotActive" fill="hold" evtFilter="cancelBubble" nodeType="interactiveSeq">
                <p:stCondLst>
                  <p:cond evt="onClick" delay="0">
                    <p:tgtEl>
                      <p:spTgt spid="93"/>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632" fill="hold"/>
                                        <p:tgtEl>
                                          <p:spTgt spid="105"/>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93"/>
                                        </p:tgtEl>
                                      </p:cBhvr>
                                    </p:animEffect>
                                    <p:set>
                                      <p:cBhvr>
                                        <p:cTn id="51" dur="1" fill="hold">
                                          <p:stCondLst>
                                            <p:cond delay="499"/>
                                          </p:stCondLst>
                                        </p:cTn>
                                        <p:tgtEl>
                                          <p:spTgt spid="93"/>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105"/>
                                        </p:tgtEl>
                                      </p:cBhvr>
                                    </p:animEffect>
                                    <p:set>
                                      <p:cBhvr>
                                        <p:cTn id="54" dur="1" fill="hold">
                                          <p:stCondLst>
                                            <p:cond delay="499"/>
                                          </p:stCondLst>
                                        </p:cTn>
                                        <p:tgtEl>
                                          <p:spTgt spid="105"/>
                                        </p:tgtEl>
                                        <p:attrNameLst>
                                          <p:attrName>style.visibility</p:attrName>
                                        </p:attrNameLst>
                                      </p:cBhvr>
                                      <p:to>
                                        <p:strVal val="hidden"/>
                                      </p:to>
                                    </p:set>
                                    <p:cmd type="call" cmd="stop">
                                      <p:cBhvr>
                                        <p:cTn id="55" dur="1">
                                          <p:stCondLst>
                                            <p:cond delay="499"/>
                                          </p:stCondLst>
                                        </p:cTn>
                                        <p:tgtEl>
                                          <p:spTgt spid="105"/>
                                        </p:tgtEl>
                                      </p:cBhvr>
                                    </p:cmd>
                                  </p:childTnLst>
                                </p:cTn>
                              </p:par>
                            </p:childTnLst>
                          </p:cTn>
                        </p:par>
                      </p:childTnLst>
                    </p:cTn>
                  </p:par>
                </p:childTnLst>
              </p:cTn>
              <p:nextCondLst>
                <p:cond evt="onClick" delay="0">
                  <p:tgtEl>
                    <p:spTgt spid="93"/>
                  </p:tgtEl>
                </p:cond>
              </p:nextCondLst>
            </p:seq>
            <p:seq concurrent="1" nextAc="seek">
              <p:cTn id="56" restart="whenNotActive" fill="hold" evtFilter="cancelBubble" nodeType="interactiveSeq">
                <p:stCondLst>
                  <p:cond evt="onClick" delay="0">
                    <p:tgtEl>
                      <p:spTgt spid="94"/>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2512" fill="hold"/>
                                        <p:tgtEl>
                                          <p:spTgt spid="104"/>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94"/>
                                        </p:tgtEl>
                                      </p:cBhvr>
                                    </p:animEffect>
                                    <p:set>
                                      <p:cBhvr>
                                        <p:cTn id="65" dur="1" fill="hold">
                                          <p:stCondLst>
                                            <p:cond delay="499"/>
                                          </p:stCondLst>
                                        </p:cTn>
                                        <p:tgtEl>
                                          <p:spTgt spid="94"/>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104"/>
                                        </p:tgtEl>
                                      </p:cBhvr>
                                    </p:animEffect>
                                    <p:set>
                                      <p:cBhvr>
                                        <p:cTn id="68" dur="1" fill="hold">
                                          <p:stCondLst>
                                            <p:cond delay="499"/>
                                          </p:stCondLst>
                                        </p:cTn>
                                        <p:tgtEl>
                                          <p:spTgt spid="104"/>
                                        </p:tgtEl>
                                        <p:attrNameLst>
                                          <p:attrName>style.visibility</p:attrName>
                                        </p:attrNameLst>
                                      </p:cBhvr>
                                      <p:to>
                                        <p:strVal val="hidden"/>
                                      </p:to>
                                    </p:set>
                                    <p:cmd type="call" cmd="stop">
                                      <p:cBhvr>
                                        <p:cTn id="69" dur="1">
                                          <p:stCondLst>
                                            <p:cond delay="499"/>
                                          </p:stCondLst>
                                        </p:cTn>
                                        <p:tgtEl>
                                          <p:spTgt spid="104"/>
                                        </p:tgtEl>
                                      </p:cBhvr>
                                    </p:cmd>
                                  </p:childTnLst>
                                </p:cTn>
                              </p:par>
                            </p:childTnLst>
                          </p:cTn>
                        </p:par>
                      </p:childTnLst>
                    </p:cTn>
                  </p:par>
                </p:childTnLst>
              </p:cTn>
              <p:nextCondLst>
                <p:cond evt="onClick" delay="0">
                  <p:tgtEl>
                    <p:spTgt spid="94"/>
                  </p:tgtEl>
                </p:cond>
              </p:nextCondLst>
            </p:seq>
            <p:seq concurrent="1" nextAc="seek">
              <p:cTn id="70" restart="whenNotActive" fill="hold" evtFilter="cancelBubble" nodeType="interactiveSeq">
                <p:stCondLst>
                  <p:cond evt="onClick" delay="0">
                    <p:tgtEl>
                      <p:spTgt spid="103"/>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35808" fill="hold"/>
                                        <p:tgtEl>
                                          <p:spTgt spid="85"/>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85"/>
                                        </p:tgtEl>
                                      </p:cBhvr>
                                    </p:animEffect>
                                    <p:set>
                                      <p:cBhvr>
                                        <p:cTn id="82" dur="1" fill="hold">
                                          <p:stCondLst>
                                            <p:cond delay="499"/>
                                          </p:stCondLst>
                                        </p:cTn>
                                        <p:tgtEl>
                                          <p:spTgt spid="85"/>
                                        </p:tgtEl>
                                        <p:attrNameLst>
                                          <p:attrName>style.visibility</p:attrName>
                                        </p:attrNameLst>
                                      </p:cBhvr>
                                      <p:to>
                                        <p:strVal val="hidden"/>
                                      </p:to>
                                    </p:set>
                                    <p:cmd type="call" cmd="stop">
                                      <p:cBhvr>
                                        <p:cTn id="83" dur="1">
                                          <p:stCondLst>
                                            <p:cond delay="499"/>
                                          </p:stCondLst>
                                        </p:cTn>
                                        <p:tgtEl>
                                          <p:spTgt spid="85"/>
                                        </p:tgtEl>
                                      </p:cBhvr>
                                    </p:cmd>
                                  </p:childTnLst>
                                </p:cTn>
                              </p:par>
                            </p:childTnLst>
                          </p:cTn>
                        </p:par>
                      </p:childTnLst>
                    </p:cTn>
                  </p:par>
                </p:childTnLst>
              </p:cTn>
              <p:nextCondLst>
                <p:cond evt="onClick" delay="0">
                  <p:tgtEl>
                    <p:spTgt spid="103"/>
                  </p:tgtEl>
                </p:cond>
              </p:nextCondLst>
            </p:seq>
            <p:seq concurrent="1" nextAc="seek">
              <p:cTn id="84" restart="whenNotActive" fill="hold" evtFilter="cancelBubble" nodeType="interactiveSeq">
                <p:stCondLst>
                  <p:cond evt="onClick" delay="0">
                    <p:tgtEl>
                      <p:spTgt spid="95"/>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17883" fill="hold"/>
                                        <p:tgtEl>
                                          <p:spTgt spid="111"/>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95"/>
                                        </p:tgtEl>
                                      </p:cBhvr>
                                    </p:animEffect>
                                    <p:set>
                                      <p:cBhvr>
                                        <p:cTn id="93" dur="1" fill="hold">
                                          <p:stCondLst>
                                            <p:cond delay="499"/>
                                          </p:stCondLst>
                                        </p:cTn>
                                        <p:tgtEl>
                                          <p:spTgt spid="95"/>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500"/>
                                        <p:tgtEl>
                                          <p:spTgt spid="111"/>
                                        </p:tgtEl>
                                      </p:cBhvr>
                                    </p:animEffect>
                                    <p:set>
                                      <p:cBhvr>
                                        <p:cTn id="96" dur="1" fill="hold">
                                          <p:stCondLst>
                                            <p:cond delay="499"/>
                                          </p:stCondLst>
                                        </p:cTn>
                                        <p:tgtEl>
                                          <p:spTgt spid="111"/>
                                        </p:tgtEl>
                                        <p:attrNameLst>
                                          <p:attrName>style.visibility</p:attrName>
                                        </p:attrNameLst>
                                      </p:cBhvr>
                                      <p:to>
                                        <p:strVal val="hidden"/>
                                      </p:to>
                                    </p:set>
                                    <p:cmd type="call" cmd="stop">
                                      <p:cBhvr>
                                        <p:cTn id="97" dur="1">
                                          <p:stCondLst>
                                            <p:cond delay="499"/>
                                          </p:stCondLst>
                                        </p:cTn>
                                        <p:tgtEl>
                                          <p:spTgt spid="111"/>
                                        </p:tgtEl>
                                      </p:cBhvr>
                                    </p:cmd>
                                  </p:childTnLst>
                                </p:cTn>
                              </p:par>
                            </p:childTnLst>
                          </p:cTn>
                        </p:par>
                      </p:childTnLst>
                    </p:cTn>
                  </p:par>
                </p:childTnLst>
              </p:cTn>
              <p:nextCondLst>
                <p:cond evt="onClick" delay="0">
                  <p:tgtEl>
                    <p:spTgt spid="95"/>
                  </p:tgtEl>
                </p:cond>
              </p:nextCondLst>
            </p:seq>
            <p:seq concurrent="1" nextAc="seek">
              <p:cTn id="98" restart="whenNotActive" fill="hold" evtFilter="cancelBubble" nodeType="interactiveSeq">
                <p:stCondLst>
                  <p:cond evt="onClick" delay="0">
                    <p:tgtEl>
                      <p:spTgt spid="9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5995" fill="hold"/>
                                        <p:tgtEl>
                                          <p:spTgt spid="109"/>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96"/>
                                        </p:tgtEl>
                                      </p:cBhvr>
                                    </p:animEffect>
                                    <p:set>
                                      <p:cBhvr>
                                        <p:cTn id="107" dur="1" fill="hold">
                                          <p:stCondLst>
                                            <p:cond delay="499"/>
                                          </p:stCondLst>
                                        </p:cTn>
                                        <p:tgtEl>
                                          <p:spTgt spid="96"/>
                                        </p:tgtEl>
                                        <p:attrNameLst>
                                          <p:attrName>style.visibility</p:attrName>
                                        </p:attrNameLst>
                                      </p:cBhvr>
                                      <p:to>
                                        <p:strVal val="hidden"/>
                                      </p:to>
                                    </p:set>
                                  </p:childTnLst>
                                </p:cTn>
                              </p:par>
                              <p:par>
                                <p:cTn id="108" presetID="3" presetClass="exit" presetSubtype="10" fill="hold" nodeType="withEffect">
                                  <p:stCondLst>
                                    <p:cond delay="0"/>
                                  </p:stCondLst>
                                  <p:childTnLst>
                                    <p:animEffect transition="out" filter="blinds(horizontal)">
                                      <p:cBhvr>
                                        <p:cTn id="109" dur="500"/>
                                        <p:tgtEl>
                                          <p:spTgt spid="109"/>
                                        </p:tgtEl>
                                      </p:cBhvr>
                                    </p:animEffect>
                                    <p:set>
                                      <p:cBhvr>
                                        <p:cTn id="110" dur="1" fill="hold">
                                          <p:stCondLst>
                                            <p:cond delay="499"/>
                                          </p:stCondLst>
                                        </p:cTn>
                                        <p:tgtEl>
                                          <p:spTgt spid="109"/>
                                        </p:tgtEl>
                                        <p:attrNameLst>
                                          <p:attrName>style.visibility</p:attrName>
                                        </p:attrNameLst>
                                      </p:cBhvr>
                                      <p:to>
                                        <p:strVal val="hidden"/>
                                      </p:to>
                                    </p:set>
                                    <p:cmd type="call" cmd="stop">
                                      <p:cBhvr>
                                        <p:cTn id="111" dur="1">
                                          <p:stCondLst>
                                            <p:cond delay="499"/>
                                          </p:stCondLst>
                                        </p:cTn>
                                        <p:tgtEl>
                                          <p:spTgt spid="109"/>
                                        </p:tgtEl>
                                      </p:cBhvr>
                                    </p:cmd>
                                  </p:childTnLst>
                                </p:cTn>
                              </p:par>
                            </p:childTnLst>
                          </p:cTn>
                        </p:par>
                      </p:childTnLst>
                    </p:cTn>
                  </p:par>
                </p:childTnLst>
              </p:cTn>
              <p:nextCondLst>
                <p:cond evt="onClick" delay="0">
                  <p:tgtEl>
                    <p:spTgt spid="96"/>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10343" fill="hold"/>
                                        <p:tgtEl>
                                          <p:spTgt spid="107"/>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97"/>
                                        </p:tgtEl>
                                      </p:cBhvr>
                                    </p:animEffect>
                                    <p:set>
                                      <p:cBhvr>
                                        <p:cTn id="121" dur="1" fill="hold">
                                          <p:stCondLst>
                                            <p:cond delay="499"/>
                                          </p:stCondLst>
                                        </p:cTn>
                                        <p:tgtEl>
                                          <p:spTgt spid="97"/>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07"/>
                                        </p:tgtEl>
                                      </p:cBhvr>
                                    </p:animEffect>
                                    <p:set>
                                      <p:cBhvr>
                                        <p:cTn id="124" dur="1" fill="hold">
                                          <p:stCondLst>
                                            <p:cond delay="499"/>
                                          </p:stCondLst>
                                        </p:cTn>
                                        <p:tgtEl>
                                          <p:spTgt spid="107"/>
                                        </p:tgtEl>
                                        <p:attrNameLst>
                                          <p:attrName>style.visibility</p:attrName>
                                        </p:attrNameLst>
                                      </p:cBhvr>
                                      <p:to>
                                        <p:strVal val="hidden"/>
                                      </p:to>
                                    </p:set>
                                    <p:cmd type="call" cmd="stop">
                                      <p:cBhvr>
                                        <p:cTn id="125" dur="1">
                                          <p:stCondLst>
                                            <p:cond delay="499"/>
                                          </p:stCondLst>
                                        </p:cTn>
                                        <p:tgtEl>
                                          <p:spTgt spid="107"/>
                                        </p:tgtEl>
                                      </p:cBhvr>
                                    </p:cmd>
                                  </p:childTnLst>
                                </p:cTn>
                              </p:par>
                            </p:childTnLst>
                          </p:cTn>
                        </p:par>
                      </p:childTnLst>
                    </p:cTn>
                  </p:par>
                </p:childTnLst>
              </p:cTn>
              <p:nextCondLst>
                <p:cond evt="onClick" delay="0">
                  <p:tgtEl>
                    <p:spTgt spid="97"/>
                  </p:tgtEl>
                </p:cond>
              </p:nextCondLst>
            </p:seq>
            <p:seq concurrent="1" nextAc="seek">
              <p:cTn id="126" restart="whenNotActive" fill="hold" evtFilter="cancelBubble" nodeType="interactiveSeq">
                <p:stCondLst>
                  <p:cond evt="onClick" delay="0">
                    <p:tgtEl>
                      <p:spTgt spid="98"/>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5379"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500"/>
                                        <p:tgtEl>
                                          <p:spTgt spid="98"/>
                                        </p:tgtEl>
                                      </p:cBhvr>
                                    </p:animEffect>
                                    <p:set>
                                      <p:cBhvr>
                                        <p:cTn id="135" dur="1" fill="hold">
                                          <p:stCondLst>
                                            <p:cond delay="499"/>
                                          </p:stCondLst>
                                        </p:cTn>
                                        <p:tgtEl>
                                          <p:spTgt spid="98"/>
                                        </p:tgtEl>
                                        <p:attrNameLst>
                                          <p:attrName>style.visibility</p:attrName>
                                        </p:attrNameLst>
                                      </p:cBhvr>
                                      <p:to>
                                        <p:strVal val="hidden"/>
                                      </p:to>
                                    </p:set>
                                  </p:childTnLst>
                                </p:cTn>
                              </p:par>
                              <p:par>
                                <p:cTn id="136" presetID="3" presetClass="exit" presetSubtype="10" fill="hold" nodeType="withEffect">
                                  <p:stCondLst>
                                    <p:cond delay="0"/>
                                  </p:stCondLst>
                                  <p:childTnLst>
                                    <p:animEffect transition="out" filter="blinds(horizontal)">
                                      <p:cBhvr>
                                        <p:cTn id="137" dur="500"/>
                                        <p:tgtEl>
                                          <p:spTgt spid="110"/>
                                        </p:tgtEl>
                                      </p:cBhvr>
                                    </p:animEffect>
                                    <p:set>
                                      <p:cBhvr>
                                        <p:cTn id="138" dur="1" fill="hold">
                                          <p:stCondLst>
                                            <p:cond delay="499"/>
                                          </p:stCondLst>
                                        </p:cTn>
                                        <p:tgtEl>
                                          <p:spTgt spid="110"/>
                                        </p:tgtEl>
                                        <p:attrNameLst>
                                          <p:attrName>style.visibility</p:attrName>
                                        </p:attrNameLst>
                                      </p:cBhvr>
                                      <p:to>
                                        <p:strVal val="hidden"/>
                                      </p:to>
                                    </p:set>
                                    <p:cmd type="call" cmd="stop">
                                      <p:cBhvr>
                                        <p:cTn id="139" dur="1">
                                          <p:stCondLst>
                                            <p:cond delay="499"/>
                                          </p:stCondLst>
                                        </p:cTn>
                                        <p:tgtEl>
                                          <p:spTgt spid="110"/>
                                        </p:tgtEl>
                                      </p:cBhvr>
                                    </p:cmd>
                                  </p:childTnLst>
                                </p:cTn>
                              </p:par>
                            </p:childTnLst>
                          </p:cTn>
                        </p:par>
                      </p:childTnLst>
                    </p:cTn>
                  </p:par>
                </p:childTnLst>
              </p:cTn>
              <p:nextCondLst>
                <p:cond evt="onClick" delay="0">
                  <p:tgtEl>
                    <p:spTgt spid="98"/>
                  </p:tgtEl>
                </p:cond>
              </p:nextCondLst>
            </p:seq>
            <p:seq concurrent="1" nextAc="seek">
              <p:cTn id="140" restart="whenNotActive" fill="hold" evtFilter="cancelBubble" nodeType="interactiveSeq">
                <p:stCondLst>
                  <p:cond evt="onClick" delay="0">
                    <p:tgtEl>
                      <p:spTgt spid="99"/>
                    </p:tgtEl>
                  </p:cond>
                </p:stCondLst>
                <p:endSync evt="end" delay="0">
                  <p:rtn val="all"/>
                </p:endSync>
                <p:childTnLst>
                  <p:par>
                    <p:cTn id="141" fill="hold">
                      <p:stCondLst>
                        <p:cond delay="0"/>
                      </p:stCondLst>
                      <p:childTnLst>
                        <p:par>
                          <p:cTn id="142" fill="hold">
                            <p:stCondLst>
                              <p:cond delay="0"/>
                            </p:stCondLst>
                            <p:childTnLst>
                              <p:par>
                                <p:cTn id="143" presetID="1" presetClass="mediacall" presetSubtype="0" fill="hold" nodeType="clickEffect">
                                  <p:stCondLst>
                                    <p:cond delay="0"/>
                                  </p:stCondLst>
                                  <p:childTnLst>
                                    <p:cmd type="call" cmd="playFrom(0.0)">
                                      <p:cBhvr>
                                        <p:cTn id="144" dur="21925" fill="hold"/>
                                        <p:tgtEl>
                                          <p:spTgt spid="106"/>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500"/>
                                        <p:tgtEl>
                                          <p:spTgt spid="99"/>
                                        </p:tgtEl>
                                      </p:cBhvr>
                                    </p:animEffect>
                                    <p:set>
                                      <p:cBhvr>
                                        <p:cTn id="149" dur="1" fill="hold">
                                          <p:stCondLst>
                                            <p:cond delay="499"/>
                                          </p:stCondLst>
                                        </p:cTn>
                                        <p:tgtEl>
                                          <p:spTgt spid="99"/>
                                        </p:tgtEl>
                                        <p:attrNameLst>
                                          <p:attrName>style.visibility</p:attrName>
                                        </p:attrNameLst>
                                      </p:cBhvr>
                                      <p:to>
                                        <p:strVal val="hidden"/>
                                      </p:to>
                                    </p:set>
                                  </p:childTnLst>
                                </p:cTn>
                              </p:par>
                              <p:par>
                                <p:cTn id="150" presetID="3" presetClass="exit" presetSubtype="10" fill="hold" nodeType="withEffect">
                                  <p:stCondLst>
                                    <p:cond delay="0"/>
                                  </p:stCondLst>
                                  <p:childTnLst>
                                    <p:animEffect transition="out" filter="blinds(horizontal)">
                                      <p:cBhvr>
                                        <p:cTn id="151" dur="500"/>
                                        <p:tgtEl>
                                          <p:spTgt spid="106"/>
                                        </p:tgtEl>
                                      </p:cBhvr>
                                    </p:animEffect>
                                    <p:set>
                                      <p:cBhvr>
                                        <p:cTn id="152" dur="1" fill="hold">
                                          <p:stCondLst>
                                            <p:cond delay="499"/>
                                          </p:stCondLst>
                                        </p:cTn>
                                        <p:tgtEl>
                                          <p:spTgt spid="106"/>
                                        </p:tgtEl>
                                        <p:attrNameLst>
                                          <p:attrName>style.visibility</p:attrName>
                                        </p:attrNameLst>
                                      </p:cBhvr>
                                      <p:to>
                                        <p:strVal val="hidden"/>
                                      </p:to>
                                    </p:set>
                                    <p:cmd type="call" cmd="stop">
                                      <p:cBhvr>
                                        <p:cTn id="153" dur="1">
                                          <p:stCondLst>
                                            <p:cond delay="499"/>
                                          </p:stCondLst>
                                        </p:cTn>
                                        <p:tgtEl>
                                          <p:spTgt spid="106"/>
                                        </p:tgtEl>
                                      </p:cBhvr>
                                    </p:cmd>
                                  </p:childTnLst>
                                </p:cTn>
                              </p:par>
                            </p:childTnLst>
                          </p:cTn>
                        </p:par>
                      </p:childTnLst>
                    </p:cTn>
                  </p:par>
                </p:childTnLst>
              </p:cTn>
              <p:nextCondLst>
                <p:cond evt="onClick" delay="0">
                  <p:tgtEl>
                    <p:spTgt spid="99"/>
                  </p:tgtEl>
                </p:cond>
              </p:nextCondLst>
            </p:seq>
            <p:seq concurrent="1" nextAc="seek">
              <p:cTn id="154" restart="whenNotActive" fill="hold" evtFilter="cancelBubble" nodeType="interactiveSeq">
                <p:stCondLst>
                  <p:cond evt="onClick" delay="0">
                    <p:tgtEl>
                      <p:spTgt spid="100"/>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6369" fill="hold"/>
                                        <p:tgtEl>
                                          <p:spTgt spid="112"/>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00"/>
                                        </p:tgtEl>
                                      </p:cBhvr>
                                    </p:animEffect>
                                    <p:set>
                                      <p:cBhvr>
                                        <p:cTn id="163" dur="1" fill="hold">
                                          <p:stCondLst>
                                            <p:cond delay="499"/>
                                          </p:stCondLst>
                                        </p:cTn>
                                        <p:tgtEl>
                                          <p:spTgt spid="100"/>
                                        </p:tgtEl>
                                        <p:attrNameLst>
                                          <p:attrName>style.visibility</p:attrName>
                                        </p:attrNameLst>
                                      </p:cBhvr>
                                      <p:to>
                                        <p:strVal val="hidden"/>
                                      </p:to>
                                    </p:set>
                                  </p:childTnLst>
                                </p:cTn>
                              </p:par>
                              <p:par>
                                <p:cTn id="164" presetID="3" presetClass="exit" presetSubtype="10" fill="hold" nodeType="withEffect">
                                  <p:stCondLst>
                                    <p:cond delay="0"/>
                                  </p:stCondLst>
                                  <p:childTnLst>
                                    <p:animEffect transition="out" filter="blinds(horizontal)">
                                      <p:cBhvr>
                                        <p:cTn id="165" dur="500"/>
                                        <p:tgtEl>
                                          <p:spTgt spid="112"/>
                                        </p:tgtEl>
                                      </p:cBhvr>
                                    </p:animEffect>
                                    <p:set>
                                      <p:cBhvr>
                                        <p:cTn id="166" dur="1" fill="hold">
                                          <p:stCondLst>
                                            <p:cond delay="499"/>
                                          </p:stCondLst>
                                        </p:cTn>
                                        <p:tgtEl>
                                          <p:spTgt spid="112"/>
                                        </p:tgtEl>
                                        <p:attrNameLst>
                                          <p:attrName>style.visibility</p:attrName>
                                        </p:attrNameLst>
                                      </p:cBhvr>
                                      <p:to>
                                        <p:strVal val="hidden"/>
                                      </p:to>
                                    </p:set>
                                    <p:cmd type="call" cmd="stop">
                                      <p:cBhvr>
                                        <p:cTn id="167" dur="1">
                                          <p:stCondLst>
                                            <p:cond delay="499"/>
                                          </p:stCondLst>
                                        </p:cTn>
                                        <p:tgtEl>
                                          <p:spTgt spid="112"/>
                                        </p:tgtEl>
                                      </p:cBhvr>
                                    </p:cmd>
                                  </p:childTnLst>
                                </p:cTn>
                              </p:par>
                            </p:childTnLst>
                          </p:cTn>
                        </p:par>
                      </p:childTnLst>
                    </p:cTn>
                  </p:par>
                </p:childTnLst>
              </p:cTn>
              <p:nextCondLst>
                <p:cond evt="onClick" delay="0">
                  <p:tgtEl>
                    <p:spTgt spid="100"/>
                  </p:tgtEl>
                </p:cond>
              </p:nextCondLst>
            </p:seq>
            <p:seq concurrent="1" nextAc="seek">
              <p:cTn id="168" restart="whenNotActive" fill="hold" evtFilter="cancelBubble" nodeType="interactiveSeq">
                <p:stCondLst>
                  <p:cond evt="onClick" delay="0">
                    <p:tgtEl>
                      <p:spTgt spid="102"/>
                    </p:tgtEl>
                  </p:cond>
                </p:stCondLst>
                <p:endSync evt="end" delay="0">
                  <p:rtn val="all"/>
                </p:endSync>
                <p:childTnLst>
                  <p:par>
                    <p:cTn id="169" fill="hold">
                      <p:stCondLst>
                        <p:cond delay="0"/>
                      </p:stCondLst>
                      <p:childTnLst>
                        <p:par>
                          <p:cTn id="170" fill="hold">
                            <p:stCondLst>
                              <p:cond delay="0"/>
                            </p:stCondLst>
                            <p:childTnLst>
                              <p:par>
                                <p:cTn id="171" presetID="1" presetClass="mediacall" presetSubtype="0" fill="hold" nodeType="clickEffect">
                                  <p:stCondLst>
                                    <p:cond delay="0"/>
                                  </p:stCondLst>
                                  <p:childTnLst>
                                    <p:cmd type="call" cmd="playFrom(0.0)">
                                      <p:cBhvr>
                                        <p:cTn id="172" dur="1353" fill="hold"/>
                                        <p:tgtEl>
                                          <p:spTgt spid="108"/>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102"/>
                                        </p:tgtEl>
                                      </p:cBhvr>
                                    </p:animEffect>
                                    <p:set>
                                      <p:cBhvr>
                                        <p:cTn id="177" dur="1" fill="hold">
                                          <p:stCondLst>
                                            <p:cond delay="499"/>
                                          </p:stCondLst>
                                        </p:cTn>
                                        <p:tgtEl>
                                          <p:spTgt spid="102"/>
                                        </p:tgtEl>
                                        <p:attrNameLst>
                                          <p:attrName>style.visibility</p:attrName>
                                        </p:attrNameLst>
                                      </p:cBhvr>
                                      <p:to>
                                        <p:strVal val="hidden"/>
                                      </p:to>
                                    </p:set>
                                  </p:childTnLst>
                                </p:cTn>
                              </p:par>
                              <p:par>
                                <p:cTn id="178" presetID="3" presetClass="exit" presetSubtype="10" fill="hold" nodeType="withEffect">
                                  <p:stCondLst>
                                    <p:cond delay="0"/>
                                  </p:stCondLst>
                                  <p:childTnLst>
                                    <p:animEffect transition="out" filter="blinds(horizontal)">
                                      <p:cBhvr>
                                        <p:cTn id="179" dur="500"/>
                                        <p:tgtEl>
                                          <p:spTgt spid="108"/>
                                        </p:tgtEl>
                                      </p:cBhvr>
                                    </p:animEffect>
                                    <p:set>
                                      <p:cBhvr>
                                        <p:cTn id="180" dur="1" fill="hold">
                                          <p:stCondLst>
                                            <p:cond delay="499"/>
                                          </p:stCondLst>
                                        </p:cTn>
                                        <p:tgtEl>
                                          <p:spTgt spid="108"/>
                                        </p:tgtEl>
                                        <p:attrNameLst>
                                          <p:attrName>style.visibility</p:attrName>
                                        </p:attrNameLst>
                                      </p:cBhvr>
                                      <p:to>
                                        <p:strVal val="hidden"/>
                                      </p:to>
                                    </p:set>
                                    <p:cmd type="call" cmd="stop">
                                      <p:cBhvr>
                                        <p:cTn id="181" dur="1">
                                          <p:stCondLst>
                                            <p:cond delay="499"/>
                                          </p:stCondLst>
                                        </p:cTn>
                                        <p:tgtEl>
                                          <p:spTgt spid="108"/>
                                        </p:tgtEl>
                                      </p:cBhvr>
                                    </p:cmd>
                                  </p:childTnLst>
                                </p:cTn>
                              </p:par>
                            </p:childTnLst>
                          </p:cTn>
                        </p:par>
                      </p:childTnLst>
                    </p:cTn>
                  </p:par>
                </p:childTnLst>
              </p:cTn>
              <p:nextCondLst>
                <p:cond evt="onClick" delay="0">
                  <p:tgtEl>
                    <p:spTgt spid="102"/>
                  </p:tgtEl>
                </p:cond>
              </p:nextCondLst>
            </p:seq>
            <p:seq concurrent="1" nextAc="seek">
              <p:cTn id="182" restart="whenNotActive" fill="hold" evtFilter="cancelBubble" nodeType="interactiveSeq">
                <p:stCondLst>
                  <p:cond evt="onClick" delay="0">
                    <p:tgtEl>
                      <p:spTgt spid="101"/>
                    </p:tgtEl>
                  </p:cond>
                </p:stCondLst>
                <p:endSync evt="end" delay="0">
                  <p:rtn val="all"/>
                </p:endSync>
                <p:childTnLst>
                  <p:par>
                    <p:cTn id="183" fill="hold">
                      <p:stCondLst>
                        <p:cond delay="0"/>
                      </p:stCondLst>
                      <p:childTnLst>
                        <p:par>
                          <p:cTn id="184" fill="hold">
                            <p:stCondLst>
                              <p:cond delay="0"/>
                            </p:stCondLst>
                            <p:childTnLst>
                              <p:par>
                                <p:cTn id="185" presetID="1" presetClass="mediacall" presetSubtype="0" fill="hold" nodeType="clickEffect">
                                  <p:stCondLst>
                                    <p:cond delay="0"/>
                                  </p:stCondLst>
                                  <p:childTnLst>
                                    <p:cmd type="call" cmd="playFrom(0.0)">
                                      <p:cBhvr>
                                        <p:cTn id="186" dur="12142" fill="hold"/>
                                        <p:tgtEl>
                                          <p:spTgt spid="11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0" nodeType="clickEffect">
                                  <p:stCondLst>
                                    <p:cond delay="0"/>
                                  </p:stCondLst>
                                  <p:childTnLst>
                                    <p:animEffect transition="out" filter="fade">
                                      <p:cBhvr>
                                        <p:cTn id="190" dur="500"/>
                                        <p:tgtEl>
                                          <p:spTgt spid="101"/>
                                        </p:tgtEl>
                                      </p:cBhvr>
                                    </p:animEffect>
                                    <p:set>
                                      <p:cBhvr>
                                        <p:cTn id="191" dur="1" fill="hold">
                                          <p:stCondLst>
                                            <p:cond delay="499"/>
                                          </p:stCondLst>
                                        </p:cTn>
                                        <p:tgtEl>
                                          <p:spTgt spid="101"/>
                                        </p:tgtEl>
                                        <p:attrNameLst>
                                          <p:attrName>style.visibility</p:attrName>
                                        </p:attrNameLst>
                                      </p:cBhvr>
                                      <p:to>
                                        <p:strVal val="hidden"/>
                                      </p:to>
                                    </p:set>
                                  </p:childTnLst>
                                </p:cTn>
                              </p:par>
                              <p:par>
                                <p:cTn id="192" presetID="3" presetClass="exit" presetSubtype="10" fill="hold" nodeType="withEffect">
                                  <p:stCondLst>
                                    <p:cond delay="0"/>
                                  </p:stCondLst>
                                  <p:childTnLst>
                                    <p:animEffect transition="out" filter="blinds(horizontal)">
                                      <p:cBhvr>
                                        <p:cTn id="193" dur="500"/>
                                        <p:tgtEl>
                                          <p:spTgt spid="113"/>
                                        </p:tgtEl>
                                      </p:cBhvr>
                                    </p:animEffect>
                                    <p:set>
                                      <p:cBhvr>
                                        <p:cTn id="194" dur="1" fill="hold">
                                          <p:stCondLst>
                                            <p:cond delay="499"/>
                                          </p:stCondLst>
                                        </p:cTn>
                                        <p:tgtEl>
                                          <p:spTgt spid="113"/>
                                        </p:tgtEl>
                                        <p:attrNameLst>
                                          <p:attrName>style.visibility</p:attrName>
                                        </p:attrNameLst>
                                      </p:cBhvr>
                                      <p:to>
                                        <p:strVal val="hidden"/>
                                      </p:to>
                                    </p:set>
                                    <p:cmd type="call" cmd="stop">
                                      <p:cBhvr>
                                        <p:cTn id="195" dur="1">
                                          <p:stCondLst>
                                            <p:cond delay="499"/>
                                          </p:stCondLst>
                                        </p:cTn>
                                        <p:tgtEl>
                                          <p:spTgt spid="113"/>
                                        </p:tgtEl>
                                      </p:cBhvr>
                                    </p:cmd>
                                  </p:childTnLst>
                                </p:cTn>
                              </p:par>
                            </p:childTnLst>
                          </p:cTn>
                        </p:par>
                      </p:childTnLst>
                    </p:cTn>
                  </p:par>
                </p:childTnLst>
              </p:cTn>
              <p:nextCondLst>
                <p:cond evt="onClick" delay="0">
                  <p:tgtEl>
                    <p:spTgt spid="101"/>
                  </p:tgtEl>
                </p:cond>
              </p:nextCondLst>
            </p:seq>
            <p:audio>
              <p:cMediaNode vol="80000" showWhenStopped="0">
                <p:cTn id="196" fill="hold" display="0">
                  <p:stCondLst>
                    <p:cond delay="indefinite"/>
                  </p:stCondLst>
                  <p:endCondLst>
                    <p:cond evt="onStopAudio" delay="0">
                      <p:tgtEl>
                        <p:sldTgt/>
                      </p:tgtEl>
                    </p:cond>
                  </p:endCondLst>
                </p:cTn>
                <p:tgtEl>
                  <p:spTgt spid="113"/>
                </p:tgtEl>
              </p:cMediaNode>
            </p:audio>
          </p:childTnLst>
        </p:cTn>
      </p:par>
    </p:tnLst>
    <p:bldLst>
      <p:bldP spid="45" grpId="0"/>
      <p:bldP spid="45" grpId="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pic>
        <p:nvPicPr>
          <p:cNvPr id="7" name="Picture 6">
            <a:extLst>
              <a:ext uri="{FF2B5EF4-FFF2-40B4-BE49-F238E27FC236}">
                <a16:creationId xmlns:a16="http://schemas.microsoft.com/office/drawing/2014/main" xmlns="" id="{08F62E03-7E54-4182-BAB6-2E974305E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126" y="19357"/>
            <a:ext cx="1254604" cy="1254604"/>
          </a:xfrm>
          <a:prstGeom prst="rect">
            <a:avLst/>
          </a:prstGeom>
        </p:spPr>
      </p:pic>
      <p:pic>
        <p:nvPicPr>
          <p:cNvPr id="6" name="Picture 5">
            <a:extLst>
              <a:ext uri="{FF2B5EF4-FFF2-40B4-BE49-F238E27FC236}">
                <a16:creationId xmlns:a16="http://schemas.microsoft.com/office/drawing/2014/main" xmlns="" id="{71A80A3E-2867-44D6-95C7-29BDE33183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4295" y="4645855"/>
            <a:ext cx="2487971" cy="2487971"/>
          </a:xfrm>
          <a:prstGeom prst="rect">
            <a:avLst/>
          </a:prstGeom>
        </p:spPr>
      </p:pic>
      <p:pic>
        <p:nvPicPr>
          <p:cNvPr id="5" name="Graphic 4">
            <a:extLst>
              <a:ext uri="{FF2B5EF4-FFF2-40B4-BE49-F238E27FC236}">
                <a16:creationId xmlns:a16="http://schemas.microsoft.com/office/drawing/2014/main" xmlns="" id="{D4CAC2C9-F15B-9B5D-BE29-BAFDF8E1715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17216" y="3774461"/>
            <a:ext cx="3072370" cy="2385605"/>
          </a:xfrm>
          <a:prstGeom prst="rect">
            <a:avLst/>
          </a:prstGeom>
        </p:spPr>
      </p:pic>
      <p:sp>
        <p:nvSpPr>
          <p:cNvPr id="8" name="TextBox 7">
            <a:extLst>
              <a:ext uri="{FF2B5EF4-FFF2-40B4-BE49-F238E27FC236}">
                <a16:creationId xmlns:a16="http://schemas.microsoft.com/office/drawing/2014/main" xmlns="" id="{24B82F3A-7ABA-3D73-D162-EAA847C5D9D0}"/>
              </a:ext>
            </a:extLst>
          </p:cNvPr>
          <p:cNvSpPr txBox="1"/>
          <p:nvPr/>
        </p:nvSpPr>
        <p:spPr>
          <a:xfrm>
            <a:off x="2105025" y="2105025"/>
            <a:ext cx="8096250" cy="1569660"/>
          </a:xfrm>
          <a:prstGeom prst="rect">
            <a:avLst/>
          </a:prstGeom>
          <a:noFill/>
        </p:spPr>
        <p:txBody>
          <a:bodyPr wrap="square" rtlCol="0">
            <a:spAutoFit/>
          </a:bodyPr>
          <a:lstStyle/>
          <a:p>
            <a:pPr algn="ctr"/>
            <a:r>
              <a:rPr lang="nl-NL" sz="4800" b="1" dirty="0">
                <a:solidFill>
                  <a:srgbClr val="0070C0"/>
                </a:solidFill>
                <a:latin typeface="Tahoma" panose="020B0604030504040204" pitchFamily="34" charset="0"/>
                <a:ea typeface="Tahoma" panose="020B0604030504040204" pitchFamily="34" charset="0"/>
                <a:cs typeface="Tahoma" panose="020B0604030504040204" pitchFamily="34" charset="0"/>
              </a:rPr>
              <a:t>Hoạt động 1: Âm thanh và nguồn phát âm thanh </a:t>
            </a:r>
            <a:endParaRPr lang="en-US"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3283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sp>
        <p:nvSpPr>
          <p:cNvPr id="11" name="Text Box 11">
            <a:extLst>
              <a:ext uri="{FF2B5EF4-FFF2-40B4-BE49-F238E27FC236}">
                <a16:creationId xmlns:a16="http://schemas.microsoft.com/office/drawing/2014/main" xmlns="" id="{80508B5F-FA9E-4293-9036-18E99957396E}"/>
              </a:ext>
            </a:extLst>
          </p:cNvPr>
          <p:cNvSpPr txBox="1">
            <a:spLocks noChangeArrowheads="1"/>
          </p:cNvSpPr>
          <p:nvPr/>
        </p:nvSpPr>
        <p:spPr bwMode="auto">
          <a:xfrm>
            <a:off x="2256473" y="1074805"/>
            <a:ext cx="9144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9pPr>
          </a:lstStyle>
          <a:p>
            <a:pPr lvl="0" algn="just" eaLnBrk="1" hangingPunct="1">
              <a:spcBef>
                <a:spcPct val="50000"/>
              </a:spcBef>
            </a:pPr>
            <a:r>
              <a:rPr lang="vi-VN" altLang="en-US" sz="4400" dirty="0">
                <a:solidFill>
                  <a:prstClr val="black"/>
                </a:solidFill>
                <a:latin typeface="Tahoma" panose="020B0604030504040204" pitchFamily="34" charset="0"/>
                <a:ea typeface="Tahoma" panose="020B0604030504040204" pitchFamily="34" charset="0"/>
                <a:cs typeface="Tahoma" panose="020B0604030504040204" pitchFamily="34" charset="0"/>
              </a:rPr>
              <a:t>Em nghe thấy tiếng trống trường, tiếng nói chuyện từ các bạn của em, tiếng chim hót, tiếng nước chảy róc rách,... Khi đó, mặt trống, các bạn đang nói, con chim hót, nước chảy, đều là nguồn phát âm thanh (nguồn âm).</a:t>
            </a:r>
          </a:p>
        </p:txBody>
      </p:sp>
      <p:pic>
        <p:nvPicPr>
          <p:cNvPr id="5" name="Picture 4">
            <a:extLst>
              <a:ext uri="{FF2B5EF4-FFF2-40B4-BE49-F238E27FC236}">
                <a16:creationId xmlns:a16="http://schemas.microsoft.com/office/drawing/2014/main" xmlns="" id="{285DE778-3623-47C6-A21E-CE77A61E5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7501"/>
            <a:ext cx="2170748" cy="2692400"/>
          </a:xfrm>
          <a:prstGeom prst="rect">
            <a:avLst/>
          </a:prstGeom>
        </p:spPr>
      </p:pic>
      <p:pic>
        <p:nvPicPr>
          <p:cNvPr id="7" name="Picture 6">
            <a:extLst>
              <a:ext uri="{FF2B5EF4-FFF2-40B4-BE49-F238E27FC236}">
                <a16:creationId xmlns:a16="http://schemas.microsoft.com/office/drawing/2014/main" xmlns="" id="{08F62E03-7E54-4182-BAB6-2E974305EA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9586" y="19357"/>
            <a:ext cx="1568144" cy="1568144"/>
          </a:xfrm>
          <a:prstGeom prst="rect">
            <a:avLst/>
          </a:prstGeom>
        </p:spPr>
      </p:pic>
    </p:spTree>
    <p:extLst>
      <p:ext uri="{BB962C8B-B14F-4D97-AF65-F5344CB8AC3E}">
        <p14:creationId xmlns:p14="http://schemas.microsoft.com/office/powerpoint/2010/main" val="291468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66675"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4" name="TextBox 3">
            <a:extLst>
              <a:ext uri="{FF2B5EF4-FFF2-40B4-BE49-F238E27FC236}">
                <a16:creationId xmlns:a16="http://schemas.microsoft.com/office/drawing/2014/main" xmlns="" id="{062C4046-520F-596A-33F2-0CCE4A599852}"/>
              </a:ext>
            </a:extLst>
          </p:cNvPr>
          <p:cNvSpPr txBox="1"/>
          <p:nvPr/>
        </p:nvSpPr>
        <p:spPr>
          <a:xfrm>
            <a:off x="1800225" y="666750"/>
            <a:ext cx="9115425"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huẩn</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Trống</a:t>
            </a:r>
            <a:r>
              <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dùi</a:t>
            </a:r>
            <a:r>
              <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giấy</a:t>
            </a:r>
            <a:r>
              <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vụn</a:t>
            </a:r>
            <a:endPar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1C4A63AA-56F9-DA52-3346-B78ED4D1C213}"/>
              </a:ext>
            </a:extLst>
          </p:cNvPr>
          <p:cNvPicPr>
            <a:picLocks noChangeAspect="1"/>
          </p:cNvPicPr>
          <p:nvPr/>
        </p:nvPicPr>
        <p:blipFill>
          <a:blip r:embed="rId4"/>
          <a:stretch>
            <a:fillRect/>
          </a:stretch>
        </p:blipFill>
        <p:spPr>
          <a:xfrm>
            <a:off x="1824037" y="1857374"/>
            <a:ext cx="3316047" cy="3305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48DF17D4-8199-0064-6F55-C68E2A63E22E}"/>
              </a:ext>
            </a:extLst>
          </p:cNvPr>
          <p:cNvSpPr txBox="1"/>
          <p:nvPr/>
        </p:nvSpPr>
        <p:spPr>
          <a:xfrm>
            <a:off x="5695949" y="1677456"/>
            <a:ext cx="5648326" cy="2009061"/>
          </a:xfrm>
          <a:prstGeom prst="roundRect">
            <a:avLst/>
          </a:prstGeom>
          <a:solidFill>
            <a:srgbClr val="CCFFCC"/>
          </a:solidFill>
          <a:ln w="28575">
            <a:solidFill>
              <a:srgbClr val="00B050"/>
            </a:solidFill>
          </a:ln>
        </p:spPr>
        <p:txBody>
          <a:bodyPr wrap="square">
            <a:spAutoFit/>
          </a:bodyPr>
          <a:lstStyle/>
          <a:p>
            <a:pPr algn="just"/>
            <a:r>
              <a:rPr lang="vi-VN" sz="2800" b="1" dirty="0">
                <a:solidFill>
                  <a:srgbClr val="000000"/>
                </a:solidFill>
                <a:latin typeface="Calibri" panose="020F0502020204030204" pitchFamily="34" charset="0"/>
                <a:cs typeface="Calibri" panose="020F0502020204030204" pitchFamily="34" charset="0"/>
              </a:rPr>
              <a:t>Tiến hành: </a:t>
            </a:r>
            <a:r>
              <a:rPr lang="vi-VN" sz="2800" dirty="0">
                <a:solidFill>
                  <a:srgbClr val="000000"/>
                </a:solidFill>
                <a:latin typeface="Calibri" panose="020F0502020204030204" pitchFamily="34" charset="0"/>
                <a:cs typeface="Calibri" panose="020F0502020204030204" pitchFamily="34" charset="0"/>
              </a:rPr>
              <a:t>Rắc một ít giấy vụn lên mặt trống, gõ vào mặt trống (hình 1) quan sát và mô tả chuyển động của các vụn giấy.</a:t>
            </a:r>
          </a:p>
        </p:txBody>
      </p:sp>
      <p:sp>
        <p:nvSpPr>
          <p:cNvPr id="9" name="TextBox 8">
            <a:extLst>
              <a:ext uri="{FF2B5EF4-FFF2-40B4-BE49-F238E27FC236}">
                <a16:creationId xmlns:a16="http://schemas.microsoft.com/office/drawing/2014/main" xmlns="" id="{841112EC-6A76-EA46-33AE-F7321E518FE0}"/>
              </a:ext>
            </a:extLst>
          </p:cNvPr>
          <p:cNvSpPr txBox="1"/>
          <p:nvPr/>
        </p:nvSpPr>
        <p:spPr>
          <a:xfrm>
            <a:off x="5695949" y="3953931"/>
            <a:ext cx="5648326" cy="1532334"/>
          </a:xfrm>
          <a:prstGeom prst="roundRect">
            <a:avLst/>
          </a:prstGeom>
          <a:solidFill>
            <a:srgbClr val="CCFFCC"/>
          </a:solidFill>
          <a:ln w="28575">
            <a:solidFill>
              <a:srgbClr val="00B050"/>
            </a:solidFill>
          </a:ln>
        </p:spPr>
        <p:txBody>
          <a:bodyPr wrap="square">
            <a:spAutoFit/>
          </a:bodyPr>
          <a:lstStyle/>
          <a:p>
            <a:pPr algn="just"/>
            <a:r>
              <a:rPr lang="vi-VN" sz="2800" dirty="0">
                <a:solidFill>
                  <a:srgbClr val="000000"/>
                </a:solidFill>
                <a:latin typeface="Calibri" panose="020F0502020204030204" pitchFamily="34" charset="0"/>
                <a:cs typeface="Calibri" panose="020F0502020204030204" pitchFamily="34" charset="0"/>
              </a:rPr>
              <a:t>Đặt nhẹ một ngón tay lên mặt trên của trống khi gõ. Ngón tay em có cảm giác thế nào?</a:t>
            </a:r>
          </a:p>
        </p:txBody>
      </p:sp>
    </p:spTree>
    <p:extLst>
      <p:ext uri="{BB962C8B-B14F-4D97-AF65-F5344CB8AC3E}">
        <p14:creationId xmlns:p14="http://schemas.microsoft.com/office/powerpoint/2010/main" val="4282476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66675"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pic>
        <p:nvPicPr>
          <p:cNvPr id="6" name="Picture 5">
            <a:extLst>
              <a:ext uri="{FF2B5EF4-FFF2-40B4-BE49-F238E27FC236}">
                <a16:creationId xmlns:a16="http://schemas.microsoft.com/office/drawing/2014/main" xmlns="" id="{1C4A63AA-56F9-DA52-3346-B78ED4D1C213}"/>
              </a:ext>
            </a:extLst>
          </p:cNvPr>
          <p:cNvPicPr>
            <a:picLocks noChangeAspect="1"/>
          </p:cNvPicPr>
          <p:nvPr/>
        </p:nvPicPr>
        <p:blipFill>
          <a:blip r:embed="rId4"/>
          <a:stretch>
            <a:fillRect/>
          </a:stretch>
        </p:blipFill>
        <p:spPr>
          <a:xfrm>
            <a:off x="1843087" y="1857374"/>
            <a:ext cx="3316047" cy="3305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48DF17D4-8199-0064-6F55-C68E2A63E22E}"/>
              </a:ext>
            </a:extLst>
          </p:cNvPr>
          <p:cNvSpPr txBox="1"/>
          <p:nvPr/>
        </p:nvSpPr>
        <p:spPr>
          <a:xfrm>
            <a:off x="5514973" y="1001181"/>
            <a:ext cx="5886451" cy="228147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Khi mặt trống rung động thì trống kêu. Khi gõ mạnh thì mẩu giấy chuyển động nhanh hơn và tiếng trống kêu to hơn,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D9E28237-0067-32CF-FBA2-626F77BFA3CF}"/>
              </a:ext>
            </a:extLst>
          </p:cNvPr>
          <p:cNvSpPr txBox="1"/>
          <p:nvPr/>
        </p:nvSpPr>
        <p:spPr>
          <a:xfrm>
            <a:off x="5495923" y="3468156"/>
            <a:ext cx="5886451" cy="173664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Đặt nhẹ một ngón tay lên mặt trên của trống khi gõ. Ngón tay có cảm giác</a:t>
            </a:r>
            <a:r>
              <a:rPr lang="en-US" sz="3200" b="1" dirty="0">
                <a:solidFill>
                  <a:srgbClr val="FF0000"/>
                </a:solidFill>
                <a:latin typeface="Calibri" panose="020F0502020204030204" pitchFamily="34" charset="0"/>
                <a:cs typeface="Calibri" panose="020F0502020204030204" pitchFamily="34" charset="0"/>
              </a:rPr>
              <a:t> rung </a:t>
            </a:r>
            <a:r>
              <a:rPr lang="en-US" sz="3200" b="1" dirty="0" err="1">
                <a:solidFill>
                  <a:srgbClr val="FF0000"/>
                </a:solidFill>
                <a:latin typeface="Calibri" panose="020F0502020204030204" pitchFamily="34" charset="0"/>
                <a:cs typeface="Calibri" panose="020F0502020204030204" pitchFamily="34" charset="0"/>
              </a:rPr>
              <a:t>lên</a:t>
            </a:r>
            <a:r>
              <a:rPr lang="en-US" sz="3200" b="1" dirty="0">
                <a:solidFill>
                  <a:srgbClr val="FF0000"/>
                </a:solidFill>
                <a:latin typeface="Calibri" panose="020F0502020204030204" pitchFamily="34" charset="0"/>
                <a:cs typeface="Calibri" panose="020F0502020204030204" pitchFamily="34" charset="0"/>
              </a:rPr>
              <a:t>.</a:t>
            </a:r>
            <a:r>
              <a:rPr lang="vi-VN" sz="32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7469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20068" y="216746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30" name="TextBox 29">
            <a:extLst>
              <a:ext uri="{FF2B5EF4-FFF2-40B4-BE49-F238E27FC236}">
                <a16:creationId xmlns:a16="http://schemas.microsoft.com/office/drawing/2014/main" xmlns="" id="{6EB47868-1D3A-4580-BB1F-CA4623C60D51}"/>
              </a:ext>
            </a:extLst>
          </p:cNvPr>
          <p:cNvSpPr txBox="1"/>
          <p:nvPr/>
        </p:nvSpPr>
        <p:spPr>
          <a:xfrm>
            <a:off x="1833134" y="629480"/>
            <a:ext cx="9724950" cy="1200329"/>
          </a:xfrm>
          <a:prstGeom prst="rect">
            <a:avLst/>
          </a:prstGeom>
          <a:noFill/>
        </p:spPr>
        <p:txBody>
          <a:bodyPr wrap="square">
            <a:spAutoFit/>
          </a:bodyPr>
          <a:lstStyle/>
          <a:p>
            <a:pPr lvl="0"/>
            <a:r>
              <a:rPr lang="vi-VN" altLang="en-US" sz="3600" b="1" dirty="0">
                <a:solidFill>
                  <a:srgbClr val="008000"/>
                </a:solidFill>
                <a:latin typeface="Tahoma" panose="020B0604030504040204" pitchFamily="34" charset="0"/>
                <a:ea typeface="Tahoma" panose="020B0604030504040204" pitchFamily="34" charset="0"/>
                <a:cs typeface="Tahoma" panose="020B0604030504040204" pitchFamily="34" charset="0"/>
              </a:rPr>
              <a:t>Đặt bàn tay vào cổ như hình 2 và hát một câu hát. </a:t>
            </a:r>
            <a:endParaRPr kumimoji="0" lang="en-US" altLang="en-US" sz="36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xmlns="" id="{23F83C17-D7B4-4755-B10A-97365E65C2D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461" y="5502075"/>
            <a:ext cx="1451849" cy="1451849"/>
          </a:xfrm>
          <a:prstGeom prst="rect">
            <a:avLst/>
          </a:prstGeom>
        </p:spPr>
      </p:pic>
      <p:pic>
        <p:nvPicPr>
          <p:cNvPr id="6" name="Picture 5">
            <a:extLst>
              <a:ext uri="{FF2B5EF4-FFF2-40B4-BE49-F238E27FC236}">
                <a16:creationId xmlns:a16="http://schemas.microsoft.com/office/drawing/2014/main" xmlns="" id="{11D355A7-3B1B-10C8-B05E-A3D2558C7C90}"/>
              </a:ext>
            </a:extLst>
          </p:cNvPr>
          <p:cNvPicPr>
            <a:picLocks noChangeAspect="1"/>
          </p:cNvPicPr>
          <p:nvPr/>
        </p:nvPicPr>
        <p:blipFill>
          <a:blip r:embed="rId6"/>
          <a:stretch>
            <a:fillRect/>
          </a:stretch>
        </p:blipFill>
        <p:spPr>
          <a:xfrm>
            <a:off x="1943100" y="2219324"/>
            <a:ext cx="2990850" cy="30114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xmlns="" id="{2C2D67FB-B36C-E9B4-638B-2E50C1FFABF7}"/>
              </a:ext>
            </a:extLst>
          </p:cNvPr>
          <p:cNvSpPr txBox="1"/>
          <p:nvPr/>
        </p:nvSpPr>
        <p:spPr>
          <a:xfrm>
            <a:off x="5457823" y="1896531"/>
            <a:ext cx="5962651" cy="3779758"/>
          </a:xfrm>
          <a:prstGeom prst="roundRect">
            <a:avLst/>
          </a:prstGeom>
          <a:solidFill>
            <a:srgbClr val="CCFFCC"/>
          </a:solidFill>
          <a:ln w="28575">
            <a:solidFill>
              <a:srgbClr val="00B050"/>
            </a:solidFill>
          </a:ln>
        </p:spPr>
        <p:txBody>
          <a:bodyPr wrap="square">
            <a:spAutoFit/>
          </a:bodyPr>
          <a:lstStyle/>
          <a:p>
            <a:pPr marL="571500" indent="-571500" algn="just">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Em có nghe thấy âm thanh không? </a:t>
            </a:r>
          </a:p>
          <a:p>
            <a:pPr marL="571500" indent="-571500" algn="just">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Tay em có cảm giác thế nào? </a:t>
            </a:r>
          </a:p>
          <a:p>
            <a:pPr marL="571500" indent="-571500" algn="just">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Âm thanh đó phát ra từ đâu?</a:t>
            </a:r>
          </a:p>
        </p:txBody>
      </p:sp>
    </p:spTree>
    <p:extLst>
      <p:ext uri="{BB962C8B-B14F-4D97-AF65-F5344CB8AC3E}">
        <p14:creationId xmlns:p14="http://schemas.microsoft.com/office/powerpoint/2010/main" val="243663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Effect transition="in" filter="wipe(down)">
                                      <p:cBhvr>
                                        <p:cTn id="19" dur="500"/>
                                        <p:tgtEl>
                                          <p:spTgt spid="7">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down)">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wipe(down)">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xmlns="" id="{2366213B-CC3B-4DCC-94EE-78DC93779AFE}"/>
              </a:ext>
            </a:extLst>
          </p:cNvPr>
          <p:cNvSpPr/>
          <p:nvPr/>
        </p:nvSpPr>
        <p:spPr>
          <a:xfrm>
            <a:off x="-66675" y="200574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xmlns="" id="{A776EBEC-8D4C-47B4-8AAB-34F92B4D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xmlns="" id="{E28DA4FB-9BEA-4CF2-B756-0DA23C567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14" name="TextBox 13">
            <a:extLst>
              <a:ext uri="{FF2B5EF4-FFF2-40B4-BE49-F238E27FC236}">
                <a16:creationId xmlns:a16="http://schemas.microsoft.com/office/drawing/2014/main" xmlns="" id="{B50DC5B1-2A83-4588-8DEF-179290E0F00F}"/>
              </a:ext>
            </a:extLst>
          </p:cNvPr>
          <p:cNvSpPr txBox="1"/>
          <p:nvPr/>
        </p:nvSpPr>
        <p:spPr>
          <a:xfrm>
            <a:off x="1783438" y="2098149"/>
            <a:ext cx="9417961" cy="2800767"/>
          </a:xfrm>
          <a:prstGeom prst="rect">
            <a:avLst/>
          </a:prstGeom>
          <a:noFill/>
        </p:spPr>
        <p:txBody>
          <a:bodyPr wrap="square" rtlCol="0">
            <a:spAutoFit/>
          </a:bodyPr>
          <a:lstStyle/>
          <a:p>
            <a:pPr lvl="0" indent="723900" algn="just"/>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Khi ta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hát</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không</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phổi</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đi</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lên</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quản</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làm</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dây</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thanh</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đới</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rung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Rung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này</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tạo</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ra</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âm</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thanh</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endParaRPr kumimoji="0" lang="en-PH" sz="44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xmlns="" id="{ECC55735-0070-4590-988F-D5E4A690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5693">
            <a:off x="114974" y="4851400"/>
            <a:ext cx="2587499" cy="1836146"/>
          </a:xfrm>
          <a:prstGeom prst="rect">
            <a:avLst/>
          </a:prstGeom>
        </p:spPr>
      </p:pic>
      <p:pic>
        <p:nvPicPr>
          <p:cNvPr id="15" name="Picture 14">
            <a:extLst>
              <a:ext uri="{FF2B5EF4-FFF2-40B4-BE49-F238E27FC236}">
                <a16:creationId xmlns:a16="http://schemas.microsoft.com/office/drawing/2014/main" xmlns="" id="{0711B908-21A1-4AB5-8C8F-AE0C2C3F7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970" y="-322036"/>
            <a:ext cx="2076759" cy="2076759"/>
          </a:xfrm>
          <a:prstGeom prst="rect">
            <a:avLst/>
          </a:prstGeom>
        </p:spPr>
      </p:pic>
      <p:pic>
        <p:nvPicPr>
          <p:cNvPr id="4" name="Picture 3">
            <a:extLst>
              <a:ext uri="{FF2B5EF4-FFF2-40B4-BE49-F238E27FC236}">
                <a16:creationId xmlns:a16="http://schemas.microsoft.com/office/drawing/2014/main" xmlns="" id="{FC24A39F-A1AB-0180-A8A9-82C72135C776}"/>
              </a:ext>
            </a:extLst>
          </p:cNvPr>
          <p:cNvPicPr>
            <a:picLocks noChangeAspect="1"/>
          </p:cNvPicPr>
          <p:nvPr/>
        </p:nvPicPr>
        <p:blipFill>
          <a:blip r:embed="rId6"/>
          <a:stretch>
            <a:fillRect/>
          </a:stretch>
        </p:blipFill>
        <p:spPr>
          <a:xfrm>
            <a:off x="3919526" y="700208"/>
            <a:ext cx="4657748" cy="1609483"/>
          </a:xfrm>
          <a:prstGeom prst="rect">
            <a:avLst/>
          </a:prstGeom>
        </p:spPr>
      </p:pic>
    </p:spTree>
    <p:extLst>
      <p:ext uri="{BB962C8B-B14F-4D97-AF65-F5344CB8AC3E}">
        <p14:creationId xmlns:p14="http://schemas.microsoft.com/office/powerpoint/2010/main" val="3593340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4.44444E-6 L 0.00078 0.14005 " pathEditMode="relative" rAng="0" ptsTypes="AA">
                                      <p:cBhvr>
                                        <p:cTn id="6" dur="2000" fill="hold"/>
                                        <p:tgtEl>
                                          <p:spTgt spid="3"/>
                                        </p:tgtEl>
                                        <p:attrNameLst>
                                          <p:attrName>ppt_x</p:attrName>
                                          <p:attrName>ppt_y</p:attrName>
                                        </p:attrNameLst>
                                      </p:cBhvr>
                                      <p:rCtr x="39" y="6991"/>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 calcmode="lin" valueType="num">
                                      <p:cBhvr>
                                        <p:cTn id="1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445</Words>
  <Application>Microsoft Office PowerPoint</Application>
  <PresentationFormat>Custom</PresentationFormat>
  <Paragraphs>28</Paragraphs>
  <Slides>13</Slides>
  <Notes>1</Notes>
  <HiddenSlides>0</HiddenSlides>
  <MMClips>12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2023-10-23T08:53:46Z</dcterms:created>
  <dcterms:modified xsi:type="dcterms:W3CDTF">2025-11-09T01:46:09Z</dcterms:modified>
</cp:coreProperties>
</file>