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activeX/activeX2.xml" ContentType="application/vnd.ms-office.activeX+xml"/>
  <Override PartName="/ppt/tags/tag2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2" r:id="rId2"/>
    <p:sldId id="257" r:id="rId3"/>
    <p:sldId id="260" r:id="rId4"/>
    <p:sldId id="262" r:id="rId5"/>
    <p:sldId id="263" r:id="rId6"/>
    <p:sldId id="274" r:id="rId7"/>
    <p:sldId id="286" r:id="rId8"/>
    <p:sldId id="264" r:id="rId9"/>
    <p:sldId id="11693" r:id="rId10"/>
    <p:sldId id="283" r:id="rId11"/>
    <p:sldId id="267" r:id="rId12"/>
    <p:sldId id="268" r:id="rId13"/>
    <p:sldId id="285" r:id="rId14"/>
    <p:sldId id="266" r:id="rId15"/>
    <p:sldId id="284" r:id="rId16"/>
    <p:sldId id="287" r:id="rId17"/>
    <p:sldId id="269" r:id="rId18"/>
    <p:sldId id="270" r:id="rId19"/>
    <p:sldId id="272" r:id="rId20"/>
    <p:sldId id="273" r:id="rId21"/>
    <p:sldId id="288" r:id="rId22"/>
    <p:sldId id="280" r:id="rId23"/>
    <p:sldId id="289" r:id="rId24"/>
    <p:sldId id="11694" r:id="rId25"/>
    <p:sldId id="292" r:id="rId26"/>
    <p:sldId id="293"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63" d="100"/>
          <a:sy n="63" d="100"/>
        </p:scale>
        <p:origin x="-138"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779F3-FA35-4E86-B9A1-826ABAF0FAAF}"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E7887-0976-4333-B4AA-77249AA16642}" type="slidenum">
              <a:rPr lang="en-US" smtClean="0"/>
              <a:t>‹#›</a:t>
            </a:fld>
            <a:endParaRPr lang="en-US"/>
          </a:p>
        </p:txBody>
      </p:sp>
    </p:spTree>
    <p:extLst>
      <p:ext uri="{BB962C8B-B14F-4D97-AF65-F5344CB8AC3E}">
        <p14:creationId xmlns:p14="http://schemas.microsoft.com/office/powerpoint/2010/main" val="302699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a:t>
            </a:fld>
            <a:endParaRPr lang="en-US"/>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17</a:t>
            </a:fld>
            <a:endParaRPr lang="en-US"/>
          </a:p>
        </p:txBody>
      </p:sp>
    </p:spTree>
    <p:extLst>
      <p:ext uri="{BB962C8B-B14F-4D97-AF65-F5344CB8AC3E}">
        <p14:creationId xmlns:p14="http://schemas.microsoft.com/office/powerpoint/2010/main" val="2893912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21</a:t>
            </a:fld>
            <a:endParaRPr lang="en-US"/>
          </a:p>
        </p:txBody>
      </p:sp>
    </p:spTree>
    <p:extLst>
      <p:ext uri="{BB962C8B-B14F-4D97-AF65-F5344CB8AC3E}">
        <p14:creationId xmlns:p14="http://schemas.microsoft.com/office/powerpoint/2010/main" val="211816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25</a:t>
            </a:fld>
            <a:endParaRPr lang="en-US"/>
          </a:p>
        </p:txBody>
      </p:sp>
    </p:spTree>
    <p:extLst>
      <p:ext uri="{BB962C8B-B14F-4D97-AF65-F5344CB8AC3E}">
        <p14:creationId xmlns:p14="http://schemas.microsoft.com/office/powerpoint/2010/main" val="360009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27</a:t>
            </a:fld>
            <a:endParaRPr lang="en-US"/>
          </a:p>
        </p:txBody>
      </p:sp>
    </p:spTree>
    <p:extLst>
      <p:ext uri="{BB962C8B-B14F-4D97-AF65-F5344CB8AC3E}">
        <p14:creationId xmlns:p14="http://schemas.microsoft.com/office/powerpoint/2010/main" val="3309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28449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7</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10</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12</a:t>
            </a:fld>
            <a:endParaRPr lang="en-US"/>
          </a:p>
        </p:txBody>
      </p:sp>
    </p:spTree>
    <p:extLst>
      <p:ext uri="{BB962C8B-B14F-4D97-AF65-F5344CB8AC3E}">
        <p14:creationId xmlns:p14="http://schemas.microsoft.com/office/powerpoint/2010/main" val="409725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41E003-62AA-402B-A63A-B58A9C5197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E17131-5C10-463C-92EB-5F92009B9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F06767E-B001-4B2D-BEEE-B4E6A79250E0}"/>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260DB91E-E8CB-49B3-BD21-ED98D4058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C1AA930-F70E-4591-81F2-21EBA791CEF6}"/>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78735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5A8D5-CF5C-4379-9DE2-CE2591EBB4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2F96208-AEF5-4B58-98EF-163D90859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3A8356-3D87-4ED9-8734-1E2E3D78DD37}"/>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E17F48CD-6335-41AC-9699-5897F12F3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ED48188-2949-41F2-8631-E4EF581A4D25}"/>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105436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E63B03D-6CA3-4DFD-8AB0-B386090E2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93E6EC3-B376-43B3-9309-80E3036EB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D12206-82A6-4011-8A2C-BE175AC82982}"/>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762A8DCE-0EDB-4F14-AE79-A7C17C27D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390788F-BAB6-4C23-8132-E108EE2A8C21}"/>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327804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17E947-7EE6-4CDD-B267-486D66B92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F56F91-DEBC-4BD2-A2E6-B3C9AB6BD7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522017-E828-42FB-95C3-3FDF51111EBA}"/>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0D8E5B92-56B3-4046-B8B7-27DA680A5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8D40C9-CA91-4E27-9D04-D59B8DC394D9}"/>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242974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B6765-4C11-4E2D-BE91-95980BEA49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9BFF045-A327-431A-B3E6-70AFE028E9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E5334A9-60C4-4BC8-87C0-26B91488BD12}"/>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A680DCA4-5C5D-4131-941E-64C62351A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FC7761-1A29-4A26-80A6-DD9E75A3340F}"/>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52246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6486E4-3E03-46FA-B4D3-B7BAC9679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115B51-642A-4323-8E33-B00F72552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F93990E-A075-4DF0-97AB-C02FC06C4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AE131BD-08E4-4827-93B4-BCF546DDA821}"/>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6" name="Footer Placeholder 5">
            <a:extLst>
              <a:ext uri="{FF2B5EF4-FFF2-40B4-BE49-F238E27FC236}">
                <a16:creationId xmlns="" xmlns:a16="http://schemas.microsoft.com/office/drawing/2014/main" id="{6C2E7189-61E1-4A3B-A63C-89CEBBC63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EBF1141-C402-4CAB-9260-7BC2BA7E3549}"/>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227593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8EF0C1-0E41-4E20-B385-E95EDCD6D9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7441C95-5C34-4F1C-BA46-C687C4842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079CB64-496F-4343-86AB-12438D3C7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A14002E-AD50-46E4-9CBE-90DDBA9C2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20A9F92-5E9C-4BDB-8214-6B7C3D72F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4362CA9-3415-420E-BF33-A663A17E33C7}"/>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8" name="Footer Placeholder 7">
            <a:extLst>
              <a:ext uri="{FF2B5EF4-FFF2-40B4-BE49-F238E27FC236}">
                <a16:creationId xmlns="" xmlns:a16="http://schemas.microsoft.com/office/drawing/2014/main" id="{911482F6-FEC4-433D-A745-5935B64DE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FFFF157-FD8A-483F-B965-BE785F1C2D06}"/>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261609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119B1C-F60C-4E4C-99F4-CF1CFB68D2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86FDB67-C520-42DF-9AD2-CF92FBBCB5F5}"/>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4" name="Footer Placeholder 3">
            <a:extLst>
              <a:ext uri="{FF2B5EF4-FFF2-40B4-BE49-F238E27FC236}">
                <a16:creationId xmlns="" xmlns:a16="http://schemas.microsoft.com/office/drawing/2014/main" id="{7339010D-D90F-4A32-A7DE-CA2C2A0D4A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FD52C01-2570-42DC-9C08-89A7FB2FA27D}"/>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354833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986469-EEB8-456D-A0E4-51171D2E5AFE}"/>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3" name="Footer Placeholder 2">
            <a:extLst>
              <a:ext uri="{FF2B5EF4-FFF2-40B4-BE49-F238E27FC236}">
                <a16:creationId xmlns="" xmlns:a16="http://schemas.microsoft.com/office/drawing/2014/main" id="{F1EA9F59-F292-40DA-97F4-75F065BBB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0EC61FE-EA41-48DF-8545-79CAE7274E63}"/>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352194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95D260-ABC9-4E5D-8EBC-C65E450BC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2BA5DDA-AD26-442D-9AC4-D1649832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B926EEB-DEF5-4639-841C-40C6C2D26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815CA7-9742-4DD2-B2A0-E80AA8A9AC66}"/>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6" name="Footer Placeholder 5">
            <a:extLst>
              <a:ext uri="{FF2B5EF4-FFF2-40B4-BE49-F238E27FC236}">
                <a16:creationId xmlns="" xmlns:a16="http://schemas.microsoft.com/office/drawing/2014/main" id="{2B61855C-E1D0-454B-B9DD-16BFB2844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82B396B-01D7-4D8B-A732-67ECC8AF8BA5}"/>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2909280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C076A-2519-4509-BBD9-883F61454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BD23D13-1099-447E-8CDD-7A71F63E93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622AFED-83B1-4862-88D0-09A7C990E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917626-94B5-47F6-911D-6D98899C7F2B}"/>
              </a:ext>
            </a:extLst>
          </p:cNvPr>
          <p:cNvSpPr>
            <a:spLocks noGrp="1"/>
          </p:cNvSpPr>
          <p:nvPr>
            <p:ph type="dt" sz="half" idx="10"/>
          </p:nvPr>
        </p:nvSpPr>
        <p:spPr/>
        <p:txBody>
          <a:bodyPr/>
          <a:lstStyle/>
          <a:p>
            <a:fld id="{70A23C4D-928E-44EF-A1A9-48966F1DBD41}" type="datetimeFigureOut">
              <a:rPr lang="en-US" smtClean="0"/>
              <a:t>9/11/2025</a:t>
            </a:fld>
            <a:endParaRPr lang="en-US"/>
          </a:p>
        </p:txBody>
      </p:sp>
      <p:sp>
        <p:nvSpPr>
          <p:cNvPr id="6" name="Footer Placeholder 5">
            <a:extLst>
              <a:ext uri="{FF2B5EF4-FFF2-40B4-BE49-F238E27FC236}">
                <a16:creationId xmlns="" xmlns:a16="http://schemas.microsoft.com/office/drawing/2014/main" id="{429C73D9-3C53-4DB5-BD8C-51A207EEA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DED3772-D8F8-4E1F-8FAB-643379A2A615}"/>
              </a:ext>
            </a:extLst>
          </p:cNvPr>
          <p:cNvSpPr>
            <a:spLocks noGrp="1"/>
          </p:cNvSpPr>
          <p:nvPr>
            <p:ph type="sldNum" sz="quarter" idx="12"/>
          </p:nvPr>
        </p:nvSpPr>
        <p:spPr/>
        <p:txBody>
          <a:bodyPr/>
          <a:lstStyle/>
          <a:p>
            <a:fld id="{77438264-7502-478C-8D55-7DA80EBEC66C}" type="slidenum">
              <a:rPr lang="en-US" smtClean="0"/>
              <a:t>‹#›</a:t>
            </a:fld>
            <a:endParaRPr lang="en-US"/>
          </a:p>
        </p:txBody>
      </p:sp>
    </p:spTree>
    <p:extLst>
      <p:ext uri="{BB962C8B-B14F-4D97-AF65-F5344CB8AC3E}">
        <p14:creationId xmlns:p14="http://schemas.microsoft.com/office/powerpoint/2010/main" val="107094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D1FE12-FF00-4727-BC53-21603B479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2A59027-A51C-46AA-8A5B-B8CCE12CB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1D2AB6-AE9B-44E5-874D-426F8748C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23C4D-928E-44EF-A1A9-48966F1DBD41}" type="datetimeFigureOut">
              <a:rPr lang="en-US" smtClean="0"/>
              <a:t>9/11/2025</a:t>
            </a:fld>
            <a:endParaRPr lang="en-US"/>
          </a:p>
        </p:txBody>
      </p:sp>
      <p:sp>
        <p:nvSpPr>
          <p:cNvPr id="5" name="Footer Placeholder 4">
            <a:extLst>
              <a:ext uri="{FF2B5EF4-FFF2-40B4-BE49-F238E27FC236}">
                <a16:creationId xmlns="" xmlns:a16="http://schemas.microsoft.com/office/drawing/2014/main" id="{475EB7FB-7564-440E-B0E3-8056E5FFA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C08EFD6-D604-4449-AA50-6B8B0276E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38264-7502-478C-8D55-7DA80EBEC66C}" type="slidenum">
              <a:rPr lang="en-US" smtClean="0"/>
              <a:t>‹#›</a:t>
            </a:fld>
            <a:endParaRPr lang="en-US"/>
          </a:p>
        </p:txBody>
      </p:sp>
    </p:spTree>
    <p:extLst>
      <p:ext uri="{BB962C8B-B14F-4D97-AF65-F5344CB8AC3E}">
        <p14:creationId xmlns:p14="http://schemas.microsoft.com/office/powerpoint/2010/main" val="39266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control" Target="../activeX/activeX1.xml"/><Relationship Id="rId7" Type="http://schemas.openxmlformats.org/officeDocument/2006/relationships/image" Target="../media/image25.png"/><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4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0AD85F5-2C23-4EB5-7FC2-6D6BD817BFB9}"/>
              </a:ext>
            </a:extLst>
          </p:cNvPr>
          <p:cNvPicPr>
            <a:picLocks noChangeAspect="1"/>
          </p:cNvPicPr>
          <p:nvPr/>
        </p:nvPicPr>
        <p:blipFill>
          <a:blip r:embed="rId3"/>
          <a:stretch>
            <a:fillRect/>
          </a:stretch>
        </p:blipFill>
        <p:spPr>
          <a:xfrm>
            <a:off x="30480" y="0"/>
            <a:ext cx="4917440" cy="6858000"/>
          </a:xfrm>
          <a:prstGeom prst="rect">
            <a:avLst/>
          </a:prstGeom>
        </p:spPr>
      </p:pic>
      <p:pic>
        <p:nvPicPr>
          <p:cNvPr id="7" name="Picture 5">
            <a:extLst>
              <a:ext uri="{FF2B5EF4-FFF2-40B4-BE49-F238E27FC236}">
                <a16:creationId xmlns="" xmlns:a16="http://schemas.microsoft.com/office/drawing/2014/main" id="{C48EE4B1-03E6-DE7F-0E5D-135D248001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5869" y="852493"/>
            <a:ext cx="6146345" cy="3964157"/>
          </a:xfrm>
          <a:prstGeom prst="rect">
            <a:avLst/>
          </a:prstGeom>
        </p:spPr>
      </p:pic>
      <p:pic>
        <p:nvPicPr>
          <p:cNvPr id="8" name="Picture 10">
            <a:extLst>
              <a:ext uri="{FF2B5EF4-FFF2-40B4-BE49-F238E27FC236}">
                <a16:creationId xmlns="" xmlns:a16="http://schemas.microsoft.com/office/drawing/2014/main" id="{5897DD48-3BE1-8BDC-1C33-7F07ED41F61D}"/>
              </a:ext>
            </a:extLst>
          </p:cNvPr>
          <p:cNvPicPr>
            <a:picLocks noChangeAspect="1"/>
          </p:cNvPicPr>
          <p:nvPr/>
        </p:nvPicPr>
        <p:blipFill>
          <a:blip r:embed="rId6"/>
          <a:srcRect/>
          <a:stretch>
            <a:fillRect/>
          </a:stretch>
        </p:blipFill>
        <p:spPr>
          <a:xfrm>
            <a:off x="7696200" y="3581400"/>
            <a:ext cx="4717944" cy="3013587"/>
          </a:xfrm>
          <a:prstGeom prst="rect">
            <a:avLst/>
          </a:prstGeom>
        </p:spPr>
      </p:pic>
      <p:pic>
        <p:nvPicPr>
          <p:cNvPr id="9" name="Picture 8">
            <a:extLst>
              <a:ext uri="{FF2B5EF4-FFF2-40B4-BE49-F238E27FC236}">
                <a16:creationId xmlns="" xmlns:a16="http://schemas.microsoft.com/office/drawing/2014/main" id="{516745E7-1725-C192-6D44-918CA6BC9743}"/>
              </a:ext>
            </a:extLst>
          </p:cNvPr>
          <p:cNvPicPr>
            <a:picLocks noChangeAspect="1"/>
          </p:cNvPicPr>
          <p:nvPr/>
        </p:nvPicPr>
        <p:blipFill>
          <a:blip r:embed="rId7"/>
          <a:stretch>
            <a:fillRect/>
          </a:stretch>
        </p:blipFill>
        <p:spPr>
          <a:xfrm>
            <a:off x="3747755" y="1853538"/>
            <a:ext cx="4962574" cy="2353260"/>
          </a:xfrm>
          <a:prstGeom prst="rect">
            <a:avLst/>
          </a:prstGeom>
        </p:spPr>
      </p:pic>
      <p:sp>
        <p:nvSpPr>
          <p:cNvPr id="6" name="TextBox 13">
            <a:extLst>
              <a:ext uri="{FF2B5EF4-FFF2-40B4-BE49-F238E27FC236}">
                <a16:creationId xmlns="" xmlns:a16="http://schemas.microsoft.com/office/drawing/2014/main" xmlns:lc="http://schemas.openxmlformats.org/drawingml/2006/lockedCanvas" id="{7068F63A-0B78-7FAC-3469-2760FB9346F4}"/>
              </a:ext>
            </a:extLst>
          </p:cNvPr>
          <p:cNvSpPr txBox="1"/>
          <p:nvPr/>
        </p:nvSpPr>
        <p:spPr>
          <a:xfrm>
            <a:off x="3024716" y="5811650"/>
            <a:ext cx="5746573" cy="95410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US" sz="2800" b="1" i="1" u="none" strike="noStrike" kern="1200" cap="none" spc="0" normalizeH="0" baseline="0" noProof="0" dirty="0" err="1" smtClean="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ào</a:t>
            </a:r>
            <a:r>
              <a:rPr kumimoji="0" lang="vi-VN" sz="2800" b="1" i="1"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Thị Hi</a:t>
            </a:r>
            <a:r>
              <a:rPr kumimoji="0" lang="en-US" sz="2800" b="1" i="1"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ề</a:t>
            </a:r>
            <a:r>
              <a:rPr kumimoji="0" lang="vi-VN" sz="2800" b="1" i="1" u="none" strike="noStrike" kern="1200" cap="none" spc="0" normalizeH="0" baseline="0" noProof="0" dirty="0" smtClean="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a:t>
            </a:r>
            <a:endPar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Đơn</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vị: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Trường</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Tiểu</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học</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Hưng</a:t>
            </a:r>
            <a:r>
              <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Đạo</a:t>
            </a:r>
            <a:endParaRPr kumimoji="0" lang="en-US" sz="2800" b="1"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997655" y="375440"/>
            <a:ext cx="6096000" cy="95410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lvl="0" algn="ctr"/>
            <a:r>
              <a:rPr lang="en-US" sz="2800" b="1" dirty="0" err="1">
                <a:solidFill>
                  <a:srgbClr val="5B9BD5">
                    <a:lumMod val="75000"/>
                  </a:srgbClr>
                </a:solidFill>
                <a:cs typeface="Times New Roman" panose="02020603050405020304" pitchFamily="18" charset="0"/>
              </a:rPr>
              <a:t>UBND</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PHƯỜNG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HƯNG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ĐẠO</a:t>
            </a:r>
            <a:r>
              <a:rPr lang="en-US" sz="2800" b="1" dirty="0">
                <a:solidFill>
                  <a:srgbClr val="5B9BD5">
                    <a:lumMod val="75000"/>
                  </a:srgbClr>
                </a:solidFill>
                <a:cs typeface="Times New Roman" panose="02020603050405020304" pitchFamily="18" charset="0"/>
              </a:rPr>
              <a:t> </a:t>
            </a:r>
          </a:p>
          <a:p>
            <a:pPr lvl="0" algn="ctr"/>
            <a:r>
              <a:rPr lang="en-US" sz="2800" b="1" dirty="0" err="1">
                <a:solidFill>
                  <a:srgbClr val="5B9BD5">
                    <a:lumMod val="75000"/>
                  </a:srgbClr>
                </a:solidFill>
                <a:cs typeface="Times New Roman" panose="02020603050405020304" pitchFamily="18" charset="0"/>
              </a:rPr>
              <a:t>TRƯỜNG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TIỂU</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HỌC</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HƯNG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ĐẠO</a:t>
            </a:r>
            <a:endParaRPr lang="en-US" sz="2800" b="1" dirty="0">
              <a:solidFill>
                <a:srgbClr val="5B9BD5">
                  <a:lumMod val="75000"/>
                </a:srgbClr>
              </a:solidFill>
              <a:cs typeface="Times New Roman" panose="02020603050405020304" pitchFamily="18" charset="0"/>
            </a:endParaRPr>
          </a:p>
        </p:txBody>
      </p:sp>
    </p:spTree>
    <p:extLst>
      <p:ext uri="{BB962C8B-B14F-4D97-AF65-F5344CB8AC3E}">
        <p14:creationId xmlns:p14="http://schemas.microsoft.com/office/powerpoint/2010/main" val="22557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 xmlns:a16="http://schemas.microsoft.com/office/drawing/2014/main" id="{1499FBBE-7BFB-B879-9C34-E2F8E807A039}"/>
              </a:ext>
            </a:extLst>
          </p:cNvPr>
          <p:cNvPicPr>
            <a:picLocks noChangeAspect="1"/>
          </p:cNvPicPr>
          <p:nvPr/>
        </p:nvPicPr>
        <p:blipFill>
          <a:blip r:embed="rId6"/>
          <a:stretch>
            <a:fillRect/>
          </a:stretch>
        </p:blipFill>
        <p:spPr>
          <a:xfrm>
            <a:off x="4592865" y="337524"/>
            <a:ext cx="2072820" cy="963251"/>
          </a:xfrm>
          <a:prstGeom prst="rect">
            <a:avLst/>
          </a:prstGeom>
        </p:spPr>
      </p:pic>
      <p:pic>
        <p:nvPicPr>
          <p:cNvPr id="11" name="Picture 10">
            <a:extLst>
              <a:ext uri="{FF2B5EF4-FFF2-40B4-BE49-F238E27FC236}">
                <a16:creationId xmlns="" xmlns:a16="http://schemas.microsoft.com/office/drawing/2014/main" id="{235DD13F-36C8-EC42-9817-3DEEE67FB0EE}"/>
              </a:ext>
            </a:extLst>
          </p:cNvPr>
          <p:cNvPicPr>
            <a:picLocks noChangeAspect="1"/>
          </p:cNvPicPr>
          <p:nvPr/>
        </p:nvPicPr>
        <p:blipFill>
          <a:blip r:embed="rId7"/>
          <a:stretch>
            <a:fillRect/>
          </a:stretch>
        </p:blipFill>
        <p:spPr>
          <a:xfrm>
            <a:off x="5334000" y="4176712"/>
            <a:ext cx="6438900" cy="2276475"/>
          </a:xfrm>
          <a:prstGeom prst="rect">
            <a:avLst/>
          </a:prstGeom>
        </p:spPr>
      </p:pic>
      <p:sp>
        <p:nvSpPr>
          <p:cNvPr id="12" name="TextBox 11">
            <a:extLst>
              <a:ext uri="{FF2B5EF4-FFF2-40B4-BE49-F238E27FC236}">
                <a16:creationId xmlns="" xmlns:a16="http://schemas.microsoft.com/office/drawing/2014/main" id="{8F5D4AE7-73BC-1FD5-314F-26058D0A9573}"/>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4" name="Đường nối Thẳng 46">
            <a:extLst>
              <a:ext uri="{FF2B5EF4-FFF2-40B4-BE49-F238E27FC236}">
                <a16:creationId xmlns="" xmlns:a16="http://schemas.microsoft.com/office/drawing/2014/main" id="{19FD77C9-677B-BFB3-B25C-9AF0472F0145}"/>
              </a:ext>
            </a:extLst>
          </p:cNvPr>
          <p:cNvCxnSpPr>
            <a:cxnSpLocks/>
          </p:cNvCxnSpPr>
          <p:nvPr/>
        </p:nvCxnSpPr>
        <p:spPr>
          <a:xfrm flipH="1">
            <a:off x="1792987" y="1109731"/>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46">
            <a:extLst>
              <a:ext uri="{FF2B5EF4-FFF2-40B4-BE49-F238E27FC236}">
                <a16:creationId xmlns="" xmlns:a16="http://schemas.microsoft.com/office/drawing/2014/main" id="{14433C27-DBA7-CA80-1E2F-B3E211D15C63}"/>
              </a:ext>
            </a:extLst>
          </p:cNvPr>
          <p:cNvCxnSpPr>
            <a:cxnSpLocks/>
          </p:cNvCxnSpPr>
          <p:nvPr/>
        </p:nvCxnSpPr>
        <p:spPr>
          <a:xfrm flipH="1">
            <a:off x="3652610" y="114055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46">
            <a:extLst>
              <a:ext uri="{FF2B5EF4-FFF2-40B4-BE49-F238E27FC236}">
                <a16:creationId xmlns="" xmlns:a16="http://schemas.microsoft.com/office/drawing/2014/main" id="{C59566EB-0360-70D4-812B-DA2A4990965E}"/>
              </a:ext>
            </a:extLst>
          </p:cNvPr>
          <p:cNvCxnSpPr>
            <a:cxnSpLocks/>
          </p:cNvCxnSpPr>
          <p:nvPr/>
        </p:nvCxnSpPr>
        <p:spPr>
          <a:xfrm flipH="1">
            <a:off x="2450534" y="148987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 xmlns:a16="http://schemas.microsoft.com/office/drawing/2014/main" id="{A50D4417-5299-66B8-86AC-464D4CF3AE61}"/>
              </a:ext>
            </a:extLst>
          </p:cNvPr>
          <p:cNvCxnSpPr>
            <a:cxnSpLocks/>
          </p:cNvCxnSpPr>
          <p:nvPr/>
        </p:nvCxnSpPr>
        <p:spPr>
          <a:xfrm flipH="1">
            <a:off x="3919739" y="1500148"/>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46">
            <a:extLst>
              <a:ext uri="{FF2B5EF4-FFF2-40B4-BE49-F238E27FC236}">
                <a16:creationId xmlns="" xmlns:a16="http://schemas.microsoft.com/office/drawing/2014/main" id="{EE4942C3-90EA-0039-819D-EA902B757718}"/>
              </a:ext>
            </a:extLst>
          </p:cNvPr>
          <p:cNvCxnSpPr>
            <a:cxnSpLocks/>
          </p:cNvCxnSpPr>
          <p:nvPr/>
        </p:nvCxnSpPr>
        <p:spPr>
          <a:xfrm flipH="1">
            <a:off x="2512180" y="1859743"/>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 xmlns:a16="http://schemas.microsoft.com/office/drawing/2014/main" id="{0D4C34E2-A2CB-8693-0BDA-48665530CC33}"/>
              </a:ext>
            </a:extLst>
          </p:cNvPr>
          <p:cNvCxnSpPr>
            <a:cxnSpLocks/>
          </p:cNvCxnSpPr>
          <p:nvPr/>
        </p:nvCxnSpPr>
        <p:spPr>
          <a:xfrm flipH="1">
            <a:off x="3580692" y="183919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46">
            <a:extLst>
              <a:ext uri="{FF2B5EF4-FFF2-40B4-BE49-F238E27FC236}">
                <a16:creationId xmlns="" xmlns:a16="http://schemas.microsoft.com/office/drawing/2014/main" id="{F598D7D0-6C2E-17F7-78F6-F7B6A39980D1}"/>
              </a:ext>
            </a:extLst>
          </p:cNvPr>
          <p:cNvCxnSpPr>
            <a:cxnSpLocks/>
          </p:cNvCxnSpPr>
          <p:nvPr/>
        </p:nvCxnSpPr>
        <p:spPr>
          <a:xfrm flipH="1">
            <a:off x="188545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 xmlns:a16="http://schemas.microsoft.com/office/drawing/2014/main" id="{6426190E-CD12-5C1B-C89E-62B8DAE291BF}"/>
              </a:ext>
            </a:extLst>
          </p:cNvPr>
          <p:cNvCxnSpPr>
            <a:cxnSpLocks/>
          </p:cNvCxnSpPr>
          <p:nvPr/>
        </p:nvCxnSpPr>
        <p:spPr>
          <a:xfrm flipH="1">
            <a:off x="3837546" y="2198790"/>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 xmlns:a16="http://schemas.microsoft.com/office/drawing/2014/main" id="{D396EA0A-9FFD-418B-4150-E2A6B2DCB990}"/>
              </a:ext>
            </a:extLst>
          </p:cNvPr>
          <p:cNvCxnSpPr>
            <a:cxnSpLocks/>
          </p:cNvCxnSpPr>
          <p:nvPr/>
        </p:nvCxnSpPr>
        <p:spPr>
          <a:xfrm flipH="1">
            <a:off x="3930014" y="2209064"/>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2"/>
    </p:custDataLst>
    <p:controls>
      <mc:AlternateContent xmlns:mc="http://schemas.openxmlformats.org/markup-compatibility/2006">
        <mc:Choice xmlns:v="urn:schemas-microsoft-com:vml" Requires="v">
          <p:control spid="1028" r:id="rId3" imgW="3378240" imgH="1498680"/>
        </mc:Choice>
        <mc:Fallback>
          <p:control r:id="rId3" imgW="3378240" imgH="14986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8701088" y="257175"/>
                  <a:ext cx="3376612" cy="15001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 name="Nhóm 6">
            <a:extLst>
              <a:ext uri="{FF2B5EF4-FFF2-40B4-BE49-F238E27FC236}">
                <a16:creationId xmlns=""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5" name="Hình ảnh 3" descr="Ảnh có chứa đồ chơi, búp bê, đồ họa véc-tơ&#10;&#10;Mô tả được tạo tự động">
              <a:extLst>
                <a:ext uri="{FF2B5EF4-FFF2-40B4-BE49-F238E27FC236}">
                  <a16:creationId xmlns=""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12" name="Hộp Văn bản 1">
              <a:extLst>
                <a:ext uri="{FF2B5EF4-FFF2-40B4-BE49-F238E27FC236}">
                  <a16:creationId xmlns=""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Trong </a:t>
              </a:r>
              <a:r>
                <a:rPr lang="vi-VN" sz="3200" kern="0" dirty="0" err="1">
                  <a:solidFill>
                    <a:srgbClr val="000000"/>
                  </a:solidFill>
                  <a:latin typeface="Calibri" panose="020F0502020204030204" pitchFamily="34" charset="0"/>
                  <a:cs typeface="Calibri" panose="020F0502020204030204" pitchFamily="34" charset="0"/>
                  <a:sym typeface="Arial"/>
                </a:rPr>
                <a:t>bài</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đọc</a:t>
              </a:r>
              <a:r>
                <a:rPr lang="vi-VN" sz="3200"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có từ nào </a:t>
              </a:r>
              <a:r>
                <a:rPr lang="en-US" sz="3200" kern="0" dirty="0" err="1">
                  <a:solidFill>
                    <a:srgbClr val="000000"/>
                  </a:solidFill>
                  <a:latin typeface="Calibri" panose="020F0502020204030204" pitchFamily="34" charset="0"/>
                  <a:cs typeface="Calibri" panose="020F0502020204030204" pitchFamily="34" charset="0"/>
                  <a:sym typeface="Arial"/>
                </a:rPr>
                <a:t>em</a:t>
              </a:r>
              <a:r>
                <a:rPr lang="vi-VN" sz="3200" kern="0" dirty="0">
                  <a:solidFill>
                    <a:srgbClr val="000000"/>
                  </a:solidFill>
                  <a:latin typeface="Calibri" panose="020F0502020204030204" pitchFamily="34"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libri" panose="020F0502020204030204" pitchFamily="34" charset="0"/>
                  <a:cs typeface="Calibri" panose="020F0502020204030204" pitchFamily="34" charset="0"/>
                  <a:sym typeface="Arial"/>
                </a:rPr>
                <a:t>hiểu</a:t>
              </a:r>
              <a:r>
                <a:rPr lang="vi-VN" sz="3200" kern="0" dirty="0">
                  <a:solidFill>
                    <a:srgbClr val="000000"/>
                  </a:solidFill>
                  <a:latin typeface="Calibri" panose="020F0502020204030204" pitchFamily="34" charset="0"/>
                  <a:cs typeface="Calibri" panose="020F0502020204030204" pitchFamily="34" charset="0"/>
                  <a:sym typeface="Arial"/>
                </a:rPr>
                <a:t> </a:t>
              </a:r>
              <a:r>
                <a:rPr lang="vi-VN" sz="3200" kern="0" dirty="0" err="1">
                  <a:solidFill>
                    <a:srgbClr val="000000"/>
                  </a:solidFill>
                  <a:latin typeface="Calibri" panose="020F0502020204030204" pitchFamily="34" charset="0"/>
                  <a:cs typeface="Calibri" panose="020F0502020204030204" pitchFamily="34" charset="0"/>
                  <a:sym typeface="Arial"/>
                </a:rPr>
                <a:t>nghĩa</a:t>
              </a:r>
              <a:r>
                <a:rPr lang="vi-VN" sz="3200" kern="0" dirty="0">
                  <a:solidFill>
                    <a:srgbClr val="000000"/>
                  </a:solidFill>
                  <a:latin typeface="Calibri" panose="020F0502020204030204" pitchFamily="34" charset="0"/>
                  <a:cs typeface="Calibri" panose="020F0502020204030204" pitchFamily="34" charset="0"/>
                  <a:sym typeface="Arial"/>
                </a:rPr>
                <a:t>?</a:t>
              </a:r>
              <a:endParaRPr lang="en-US" sz="3200" kern="0" dirty="0">
                <a:solidFill>
                  <a:srgbClr val="000000"/>
                </a:solidFill>
                <a:latin typeface="Calibri" panose="020F0502020204030204" pitchFamily="34" charset="0"/>
                <a:cs typeface="Calibri" panose="020F0502020204030204" pitchFamily="34" charset="0"/>
                <a:sym typeface="Arial"/>
              </a:endParaRPr>
            </a:p>
          </p:txBody>
        </p:sp>
      </p:grpSp>
      <p:sp>
        <p:nvSpPr>
          <p:cNvPr id="17" name="Google Shape;1768;p26">
            <a:extLst>
              <a:ext uri="{FF2B5EF4-FFF2-40B4-BE49-F238E27FC236}">
                <a16:creationId xmlns=""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libri" panose="020F0502020204030204" pitchFamily="34" charset="0"/>
                <a:cs typeface="Calibri" panose="020F0502020204030204" pitchFamily="34" charset="0"/>
              </a:rPr>
              <a:t>Giải nghĩa từ khó</a:t>
            </a:r>
          </a:p>
        </p:txBody>
      </p:sp>
      <p:pic>
        <p:nvPicPr>
          <p:cNvPr id="20" name="Picture 19">
            <a:extLst>
              <a:ext uri="{FF2B5EF4-FFF2-40B4-BE49-F238E27FC236}">
                <a16:creationId xmlns=""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2">
            <a:extLst>
              <a:ext uri="{FF2B5EF4-FFF2-40B4-BE49-F238E27FC236}">
                <a16:creationId xmlns="" xmlns:a16="http://schemas.microsoft.com/office/drawing/2014/main" id="{B63E8124-ADDE-777F-C94E-28E9A71E32D6}"/>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 xmlns:a16="http://schemas.microsoft.com/office/drawing/2014/main" id="{F2D0CFA8-6F72-4F5C-9DD4-7882DB926F2F}"/>
              </a:ext>
            </a:extLst>
          </p:cNvPr>
          <p:cNvGrpSpPr/>
          <p:nvPr/>
        </p:nvGrpSpPr>
        <p:grpSpPr>
          <a:xfrm>
            <a:off x="7881618" y="2834414"/>
            <a:ext cx="3619503" cy="3619503"/>
            <a:chOff x="5438349" y="1420589"/>
            <a:chExt cx="2714627" cy="2714627"/>
          </a:xfrm>
        </p:grpSpPr>
        <p:sp>
          <p:nvSpPr>
            <p:cNvPr id="4" name="Hình Bầu dục 4">
              <a:extLst>
                <a:ext uri="{FF2B5EF4-FFF2-40B4-BE49-F238E27FC236}">
                  <a16:creationId xmlns="" xmlns:a16="http://schemas.microsoft.com/office/drawing/2014/main" id="{D21187C5-49C5-FD57-AFDC-A2A75538D93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 xmlns:a16="http://schemas.microsoft.com/office/drawing/2014/main" id="{0789D5B3-3789-ADA4-6644-CEF50A66DAD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12" name="Google Shape;1768;p26">
            <a:extLst>
              <a:ext uri="{FF2B5EF4-FFF2-40B4-BE49-F238E27FC236}">
                <a16:creationId xmlns="" xmlns:a16="http://schemas.microsoft.com/office/drawing/2014/main" id="{020E1B6E-40ED-F9DC-8B7B-532AB33BCBEF}"/>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13" name="Hình chữ nhật: Góc Tròn 11">
            <a:extLst>
              <a:ext uri="{FF2B5EF4-FFF2-40B4-BE49-F238E27FC236}">
                <a16:creationId xmlns="" xmlns:a16="http://schemas.microsoft.com/office/drawing/2014/main" id="{DC9831EB-ECB6-3862-7DC3-835CFDEF83CA}"/>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4" name="Hộp Văn bản 5">
            <a:extLst>
              <a:ext uri="{FF2B5EF4-FFF2-40B4-BE49-F238E27FC236}">
                <a16:creationId xmlns="" xmlns:a16="http://schemas.microsoft.com/office/drawing/2014/main" id="{86C04FCB-6596-6834-503E-74A3266AE9FF}"/>
              </a:ext>
            </a:extLst>
          </p:cNvPr>
          <p:cNvSpPr txBox="1"/>
          <p:nvPr/>
        </p:nvSpPr>
        <p:spPr>
          <a:xfrm>
            <a:off x="3298005" y="1826177"/>
            <a:ext cx="3626778" cy="913007"/>
          </a:xfrm>
          <a:prstGeom prst="rect">
            <a:avLst/>
          </a:prstGeom>
          <a:noFill/>
        </p:spPr>
        <p:txBody>
          <a:bodyPr wrap="square" rtlCol="0">
            <a:spAutoFit/>
          </a:bodyPr>
          <a:lstStyle/>
          <a:p>
            <a:pPr algn="ctr" defTabSz="1219170">
              <a:buClr>
                <a:srgbClr val="000000"/>
              </a:buClr>
            </a:pPr>
            <a:r>
              <a:rPr lang="en-US" sz="5333" b="1" kern="0" dirty="0" err="1">
                <a:solidFill>
                  <a:srgbClr val="FF0000"/>
                </a:solidFill>
                <a:latin typeface="Cambria" panose="02040503050406030204" pitchFamily="18" charset="0"/>
                <a:ea typeface="Cambria" panose="02040503050406030204" pitchFamily="18" charset="0"/>
                <a:cs typeface="Arial"/>
                <a:sym typeface="Arial"/>
              </a:rPr>
              <a:t>Đại</a:t>
            </a:r>
            <a:r>
              <a:rPr lang="en-US" sz="5333" b="1" kern="0" dirty="0">
                <a:solidFill>
                  <a:srgbClr val="FF0000"/>
                </a:solidFill>
                <a:latin typeface="Cambria" panose="02040503050406030204" pitchFamily="18" charset="0"/>
                <a:ea typeface="Cambria" panose="02040503050406030204" pitchFamily="18" charset="0"/>
                <a:cs typeface="Arial"/>
                <a:sym typeface="Arial"/>
              </a:rPr>
              <a:t> </a:t>
            </a:r>
            <a:r>
              <a:rPr lang="en-US" sz="5333" b="1" kern="0" dirty="0" err="1">
                <a:solidFill>
                  <a:srgbClr val="FF0000"/>
                </a:solidFill>
                <a:latin typeface="Cambria" panose="02040503050406030204" pitchFamily="18" charset="0"/>
                <a:ea typeface="Cambria" panose="02040503050406030204" pitchFamily="18" charset="0"/>
                <a:cs typeface="Arial"/>
                <a:sym typeface="Arial"/>
              </a:rPr>
              <a:t>ngàn</a:t>
            </a:r>
            <a:endParaRPr lang="en-US" sz="5333" b="1" kern="0" dirty="0">
              <a:solidFill>
                <a:srgbClr val="FF0000"/>
              </a:solidFill>
              <a:latin typeface="Cambria" panose="02040503050406030204" pitchFamily="18" charset="0"/>
              <a:ea typeface="Cambria" panose="02040503050406030204" pitchFamily="18" charset="0"/>
              <a:cs typeface="Arial"/>
              <a:sym typeface="Arial"/>
            </a:endParaRPr>
          </a:p>
        </p:txBody>
      </p:sp>
      <p:sp>
        <p:nvSpPr>
          <p:cNvPr id="15" name="Hộp Văn bản 12">
            <a:extLst>
              <a:ext uri="{FF2B5EF4-FFF2-40B4-BE49-F238E27FC236}">
                <a16:creationId xmlns="" xmlns:a16="http://schemas.microsoft.com/office/drawing/2014/main" id="{19882C0A-21A7-4F31-1CC9-3B5AFD7A0666}"/>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Arial"/>
                <a:sym typeface="Arial"/>
              </a:rPr>
              <a:t>là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từ</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để</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gọi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những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cánh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rừng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bạt</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ngàn</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mênh</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mông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và</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đã</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có</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hàng</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triệu</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năm</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r>
              <a:rPr lang="en-US" sz="3600" b="1" kern="0" dirty="0" err="1">
                <a:solidFill>
                  <a:srgbClr val="000000"/>
                </a:solidFill>
                <a:latin typeface="Cambria" panose="02040503050406030204" pitchFamily="18" charset="0"/>
                <a:ea typeface="Cambria" panose="02040503050406030204" pitchFamily="18" charset="0"/>
                <a:cs typeface="Arial"/>
                <a:sym typeface="Arial"/>
              </a:rPr>
              <a:t>tuổi</a:t>
            </a:r>
            <a:r>
              <a:rPr lang="en-US" sz="3600" b="1" kern="0" dirty="0">
                <a:solidFill>
                  <a:srgbClr val="000000"/>
                </a:solidFill>
                <a:latin typeface="Cambria" panose="02040503050406030204" pitchFamily="18" charset="0"/>
                <a:ea typeface="Cambria" panose="02040503050406030204" pitchFamily="18" charset="0"/>
                <a:cs typeface="Arial"/>
                <a:sym typeface="Arial"/>
              </a:rPr>
              <a:t>. </a:t>
            </a:r>
          </a:p>
        </p:txBody>
      </p:sp>
      <p:pic>
        <p:nvPicPr>
          <p:cNvPr id="1026" name="Picture 2" descr="Vẻ đẹp Tam Đường giữa đại ngàn Tây Bắc | Báo Dân tộc và Phát triển">
            <a:extLst>
              <a:ext uri="{FF2B5EF4-FFF2-40B4-BE49-F238E27FC236}">
                <a16:creationId xmlns="" xmlns:a16="http://schemas.microsoft.com/office/drawing/2014/main" id="{A4C7D929-64B5-3BBA-25E0-137C8E5EE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202" y="1615611"/>
            <a:ext cx="6209016" cy="46567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83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grpSp>
        <p:nvGrpSpPr>
          <p:cNvPr id="3" name="Nhóm 31">
            <a:extLst>
              <a:ext uri="{FF2B5EF4-FFF2-40B4-BE49-F238E27FC236}">
                <a16:creationId xmlns=""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6" name="Hộp Văn bản 33">
              <a:extLst>
                <a:ext uri="{FF2B5EF4-FFF2-40B4-BE49-F238E27FC236}">
                  <a16:creationId xmlns=""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diễn</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cảm</a:t>
              </a:r>
              <a:endParaRPr lang="en-US" sz="4800" b="1" kern="0" dirty="0">
                <a:solidFill>
                  <a:srgbClr val="85A8CE">
                    <a:lumMod val="75000"/>
                  </a:srgbClr>
                </a:solidFill>
                <a:latin typeface="Calibri"/>
                <a:sym typeface="Arial"/>
              </a:endParaRPr>
            </a:p>
          </p:txBody>
        </p:sp>
      </p:grpSp>
      <p:cxnSp>
        <p:nvCxnSpPr>
          <p:cNvPr id="7" name="Đường nối Thẳng 46">
            <a:extLst>
              <a:ext uri="{FF2B5EF4-FFF2-40B4-BE49-F238E27FC236}">
                <a16:creationId xmlns="" xmlns:a16="http://schemas.microsoft.com/office/drawing/2014/main" id="{E63643D6-8BAB-E9C0-85B7-D1401C812D1E}"/>
              </a:ext>
            </a:extLst>
          </p:cNvPr>
          <p:cNvCxnSpPr>
            <a:cxnSpLocks/>
          </p:cNvCxnSpPr>
          <p:nvPr/>
        </p:nvCxnSpPr>
        <p:spPr>
          <a:xfrm flipH="1">
            <a:off x="806668" y="1475808"/>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 xmlns:a16="http://schemas.microsoft.com/office/drawing/2014/main" id="{3895A29B-CA4B-36CC-5155-7BAFEF5BBDAA}"/>
              </a:ext>
            </a:extLst>
          </p:cNvPr>
          <p:cNvCxnSpPr>
            <a:cxnSpLocks/>
          </p:cNvCxnSpPr>
          <p:nvPr/>
        </p:nvCxnSpPr>
        <p:spPr>
          <a:xfrm flipH="1">
            <a:off x="1464214" y="2215547"/>
            <a:ext cx="10837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 xmlns:a16="http://schemas.microsoft.com/office/drawing/2014/main" id="{B3A12622-0110-BCFA-5326-AB6698908416}"/>
              </a:ext>
            </a:extLst>
          </p:cNvPr>
          <p:cNvCxnSpPr>
            <a:cxnSpLocks/>
          </p:cNvCxnSpPr>
          <p:nvPr/>
        </p:nvCxnSpPr>
        <p:spPr>
          <a:xfrm flipH="1">
            <a:off x="1330649"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 xmlns:a16="http://schemas.microsoft.com/office/drawing/2014/main" id="{4099C98A-DEF9-DE3D-4DAC-95EA7C1550CF}"/>
              </a:ext>
            </a:extLst>
          </p:cNvPr>
          <p:cNvCxnSpPr>
            <a:cxnSpLocks/>
          </p:cNvCxnSpPr>
          <p:nvPr/>
        </p:nvCxnSpPr>
        <p:spPr>
          <a:xfrm flipH="1">
            <a:off x="2029292" y="5133407"/>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11058681" cy="6456744"/>
          </a:xfrm>
          <a:prstGeom prst="rect">
            <a:avLst/>
          </a:prstGeom>
        </p:spPr>
      </p:pic>
      <p:pic>
        <p:nvPicPr>
          <p:cNvPr id="11" name="图片 10">
            <a:extLst>
              <a:ext uri="{FF2B5EF4-FFF2-40B4-BE49-F238E27FC236}">
                <a16:creationId xmlns=""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7911101" y="2738672"/>
            <a:ext cx="4973493" cy="4119327"/>
          </a:xfrm>
          <a:prstGeom prst="rect">
            <a:avLst/>
          </a:prstGeom>
        </p:spPr>
      </p:pic>
      <p:pic>
        <p:nvPicPr>
          <p:cNvPr id="3" name="Picture 2">
            <a:extLst>
              <a:ext uri="{FF2B5EF4-FFF2-40B4-BE49-F238E27FC236}">
                <a16:creationId xmlns="" xmlns:a16="http://schemas.microsoft.com/office/drawing/2014/main" id="{926CC8D6-BAF9-A965-EFF2-A275A9AACD6B}"/>
              </a:ext>
            </a:extLst>
          </p:cNvPr>
          <p:cNvPicPr>
            <a:picLocks noChangeAspect="1"/>
          </p:cNvPicPr>
          <p:nvPr/>
        </p:nvPicPr>
        <p:blipFill>
          <a:blip r:embed="rId5"/>
          <a:stretch>
            <a:fillRect/>
          </a:stretch>
        </p:blipFill>
        <p:spPr>
          <a:xfrm>
            <a:off x="146365" y="1179106"/>
            <a:ext cx="10022693" cy="2121592"/>
          </a:xfrm>
          <a:prstGeom prst="rect">
            <a:avLst/>
          </a:prstGeom>
        </p:spPr>
      </p:pic>
    </p:spTree>
    <p:custDataLst>
      <p:tags r:id="rId1"/>
    </p:custDataLst>
    <p:extLst>
      <p:ext uri="{BB962C8B-B14F-4D97-AF65-F5344CB8AC3E}">
        <p14:creationId xmlns:p14="http://schemas.microsoft.com/office/powerpoint/2010/main" val="6645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CB6F87-585D-4D3E-0BB5-4308537477A8}"/>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3" name="Picture 2">
            <a:extLst>
              <a:ext uri="{FF2B5EF4-FFF2-40B4-BE49-F238E27FC236}">
                <a16:creationId xmlns="" xmlns:a16="http://schemas.microsoft.com/office/drawing/2014/main" id="{4CCCF813-A43F-06B3-BA84-A446B98A5B8F}"/>
              </a:ext>
            </a:extLst>
          </p:cNvPr>
          <p:cNvPicPr>
            <a:picLocks noChangeAspect="1"/>
          </p:cNvPicPr>
          <p:nvPr/>
        </p:nvPicPr>
        <p:blipFill>
          <a:blip r:embed="rId3"/>
          <a:stretch>
            <a:fillRect/>
          </a:stretch>
        </p:blipFill>
        <p:spPr>
          <a:xfrm>
            <a:off x="4592865" y="337524"/>
            <a:ext cx="2072820" cy="963251"/>
          </a:xfrm>
          <a:prstGeom prst="rect">
            <a:avLst/>
          </a:prstGeom>
        </p:spPr>
      </p:pic>
      <p:sp>
        <p:nvSpPr>
          <p:cNvPr id="4" name="TextBox 3">
            <a:extLst>
              <a:ext uri="{FF2B5EF4-FFF2-40B4-BE49-F238E27FC236}">
                <a16:creationId xmlns="" xmlns:a16="http://schemas.microsoft.com/office/drawing/2014/main" id="{B18C2356-DB2D-D69F-76F8-C37B404E3462}"/>
              </a:ext>
            </a:extLst>
          </p:cNvPr>
          <p:cNvSpPr txBox="1"/>
          <p:nvPr/>
        </p:nvSpPr>
        <p:spPr>
          <a:xfrm>
            <a:off x="5182349" y="1052245"/>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cxnSp>
        <p:nvCxnSpPr>
          <p:cNvPr id="19" name="Straight Connector 18">
            <a:extLst>
              <a:ext uri="{FF2B5EF4-FFF2-40B4-BE49-F238E27FC236}">
                <a16:creationId xmlns="" xmlns:a16="http://schemas.microsoft.com/office/drawing/2014/main" id="{357D5CCA-C06F-5919-88F9-80435EBF4243}"/>
              </a:ext>
            </a:extLst>
          </p:cNvPr>
          <p:cNvCxnSpPr/>
          <p:nvPr/>
        </p:nvCxnSpPr>
        <p:spPr>
          <a:xfrm>
            <a:off x="2547991" y="1500026"/>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CD32D1D-BC8C-1366-062F-B443D6C6E3E3}"/>
              </a:ext>
            </a:extLst>
          </p:cNvPr>
          <p:cNvCxnSpPr>
            <a:cxnSpLocks/>
          </p:cNvCxnSpPr>
          <p:nvPr/>
        </p:nvCxnSpPr>
        <p:spPr>
          <a:xfrm>
            <a:off x="791110" y="1510301"/>
            <a:ext cx="1099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B9779737-0834-C6AA-F588-E7EAA2243EE9}"/>
              </a:ext>
            </a:extLst>
          </p:cNvPr>
          <p:cNvCxnSpPr>
            <a:cxnSpLocks/>
          </p:cNvCxnSpPr>
          <p:nvPr/>
        </p:nvCxnSpPr>
        <p:spPr>
          <a:xfrm>
            <a:off x="2640459" y="2239765"/>
            <a:ext cx="914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26734A7-1215-7A01-ED14-A5E29DE0CE63}"/>
              </a:ext>
            </a:extLst>
          </p:cNvPr>
          <p:cNvCxnSpPr/>
          <p:nvPr/>
        </p:nvCxnSpPr>
        <p:spPr>
          <a:xfrm>
            <a:off x="1407560" y="2208943"/>
            <a:ext cx="11507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60E038A-7609-B284-27DF-12F761D09A02}"/>
              </a:ext>
            </a:extLst>
          </p:cNvPr>
          <p:cNvCxnSpPr>
            <a:cxnSpLocks/>
          </p:cNvCxnSpPr>
          <p:nvPr/>
        </p:nvCxnSpPr>
        <p:spPr>
          <a:xfrm>
            <a:off x="1304818" y="3688421"/>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B70EAA43-F20E-4AC8-E004-301243D3536C}"/>
              </a:ext>
            </a:extLst>
          </p:cNvPr>
          <p:cNvCxnSpPr>
            <a:cxnSpLocks/>
          </p:cNvCxnSpPr>
          <p:nvPr/>
        </p:nvCxnSpPr>
        <p:spPr>
          <a:xfrm>
            <a:off x="1993187" y="3678147"/>
            <a:ext cx="606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49AE0A31-90C1-43B7-B7B1-5909A33A14C6}"/>
              </a:ext>
            </a:extLst>
          </p:cNvPr>
          <p:cNvCxnSpPr>
            <a:cxnSpLocks/>
          </p:cNvCxnSpPr>
          <p:nvPr/>
        </p:nvCxnSpPr>
        <p:spPr>
          <a:xfrm>
            <a:off x="1438383" y="5496673"/>
            <a:ext cx="1263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E2AD2CC3-7EAA-BAE8-EFDC-960BBA305AC0}"/>
              </a:ext>
            </a:extLst>
          </p:cNvPr>
          <p:cNvCxnSpPr>
            <a:cxnSpLocks/>
          </p:cNvCxnSpPr>
          <p:nvPr/>
        </p:nvCxnSpPr>
        <p:spPr>
          <a:xfrm>
            <a:off x="2434976" y="5147352"/>
            <a:ext cx="4417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85287D1-1A75-00E1-BEA5-A5796381CDEF}"/>
              </a:ext>
            </a:extLst>
          </p:cNvPr>
          <p:cNvCxnSpPr>
            <a:cxnSpLocks/>
          </p:cNvCxnSpPr>
          <p:nvPr/>
        </p:nvCxnSpPr>
        <p:spPr>
          <a:xfrm>
            <a:off x="5609691" y="1777428"/>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86358B57-4C4D-24AB-EF0D-275DE9E4FC8F}"/>
              </a:ext>
            </a:extLst>
          </p:cNvPr>
          <p:cNvCxnSpPr>
            <a:cxnSpLocks/>
          </p:cNvCxnSpPr>
          <p:nvPr/>
        </p:nvCxnSpPr>
        <p:spPr>
          <a:xfrm>
            <a:off x="5270644" y="1438381"/>
            <a:ext cx="11301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FDF76DC8-49BF-93CA-4FB2-486E028BF868}"/>
              </a:ext>
            </a:extLst>
          </p:cNvPr>
          <p:cNvCxnSpPr>
            <a:cxnSpLocks/>
          </p:cNvCxnSpPr>
          <p:nvPr/>
        </p:nvCxnSpPr>
        <p:spPr>
          <a:xfrm>
            <a:off x="6030931" y="2167846"/>
            <a:ext cx="579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14FF560-D2E2-855C-698E-F85ACA72F6CB}"/>
              </a:ext>
            </a:extLst>
          </p:cNvPr>
          <p:cNvCxnSpPr>
            <a:cxnSpLocks/>
          </p:cNvCxnSpPr>
          <p:nvPr/>
        </p:nvCxnSpPr>
        <p:spPr>
          <a:xfrm>
            <a:off x="7284378" y="2157571"/>
            <a:ext cx="11609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75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endParaRPr lang="en-US" sz="2400" dirty="0"/>
          </a:p>
        </p:txBody>
      </p:sp>
      <p:sp>
        <p:nvSpPr>
          <p:cNvPr id="21" name="TextBox 20">
            <a:extLst>
              <a:ext uri="{FF2B5EF4-FFF2-40B4-BE49-F238E27FC236}">
                <a16:creationId xmlns=""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20" name="图片 19">
            <a:extLst>
              <a:ext uri="{FF2B5EF4-FFF2-40B4-BE49-F238E27FC236}">
                <a16:creationId xmlns="" xmlns:a16="http://schemas.microsoft.com/office/drawing/2014/main" id="{26372C14-61A5-427E-8270-E91FD09C12E4}"/>
              </a:ext>
            </a:extLst>
          </p:cNvPr>
          <p:cNvPicPr>
            <a:picLocks noChangeAspect="1"/>
          </p:cNvPicPr>
          <p:nvPr/>
        </p:nvPicPr>
        <p:blipFill rotWithShape="1">
          <a:blip r:embed="rId5">
            <a:extLst>
              <a:ext uri="{28A0092B-C50C-407E-A947-70E740481C1C}">
                <a14:useLocalDpi xmlns:a14="http://schemas.microsoft.com/office/drawing/2010/main" val="0"/>
              </a:ext>
            </a:extLst>
          </a:blip>
          <a:srcRect l="12403" t="40950" r="76375" b="41376"/>
          <a:stretch/>
        </p:blipFill>
        <p:spPr>
          <a:xfrm>
            <a:off x="1344444" y="4724400"/>
            <a:ext cx="1560681" cy="1382646"/>
          </a:xfrm>
          <a:prstGeom prst="rect">
            <a:avLst/>
          </a:prstGeom>
        </p:spPr>
      </p:pic>
      <p:pic>
        <p:nvPicPr>
          <p:cNvPr id="21" name="图片 20">
            <a:extLst>
              <a:ext uri="{FF2B5EF4-FFF2-40B4-BE49-F238E27FC236}">
                <a16:creationId xmlns="" xmlns:a16="http://schemas.microsoft.com/office/drawing/2014/main" id="{E3E6BA4F-89E1-4B9D-B42F-527AF1A32106}"/>
              </a:ext>
            </a:extLst>
          </p:cNvPr>
          <p:cNvPicPr>
            <a:picLocks noChangeAspect="1"/>
          </p:cNvPicPr>
          <p:nvPr/>
        </p:nvPicPr>
        <p:blipFill rotWithShape="1">
          <a:blip r:embed="rId5">
            <a:extLst>
              <a:ext uri="{28A0092B-C50C-407E-A947-70E740481C1C}">
                <a14:useLocalDpi xmlns:a14="http://schemas.microsoft.com/office/drawing/2010/main" val="0"/>
              </a:ext>
            </a:extLst>
          </a:blip>
          <a:srcRect l="48921" t="36456" r="39857" b="45870"/>
          <a:stretch/>
        </p:blipFill>
        <p:spPr>
          <a:xfrm>
            <a:off x="278275" y="416000"/>
            <a:ext cx="944674" cy="836910"/>
          </a:xfrm>
          <a:prstGeom prst="rect">
            <a:avLst/>
          </a:prstGeom>
        </p:spPr>
      </p:pic>
      <p:pic>
        <p:nvPicPr>
          <p:cNvPr id="3" name="Picture 2">
            <a:extLst>
              <a:ext uri="{FF2B5EF4-FFF2-40B4-BE49-F238E27FC236}">
                <a16:creationId xmlns="" xmlns:a16="http://schemas.microsoft.com/office/drawing/2014/main" id="{4E38FB8E-2DBD-CFC4-886A-A83046CCE57A}"/>
              </a:ext>
            </a:extLst>
          </p:cNvPr>
          <p:cNvPicPr>
            <a:picLocks noChangeAspect="1"/>
          </p:cNvPicPr>
          <p:nvPr/>
        </p:nvPicPr>
        <p:blipFill>
          <a:blip r:embed="rId6"/>
          <a:stretch>
            <a:fillRect/>
          </a:stretch>
        </p:blipFill>
        <p:spPr>
          <a:xfrm>
            <a:off x="3799197" y="2362199"/>
            <a:ext cx="3084843" cy="709741"/>
          </a:xfrm>
          <a:prstGeom prst="rect">
            <a:avLst/>
          </a:prstGeom>
        </p:spPr>
      </p:pic>
      <p:sp>
        <p:nvSpPr>
          <p:cNvPr id="4" name="TextBox 3">
            <a:extLst>
              <a:ext uri="{FF2B5EF4-FFF2-40B4-BE49-F238E27FC236}">
                <a16:creationId xmlns="" xmlns:a16="http://schemas.microsoft.com/office/drawing/2014/main" id="{C657E681-00BA-E428-F822-F2A4595B06D1}"/>
              </a:ext>
            </a:extLst>
          </p:cNvPr>
          <p:cNvSpPr txBox="1"/>
          <p:nvPr/>
        </p:nvSpPr>
        <p:spPr>
          <a:xfrm>
            <a:off x="2905125" y="1143000"/>
            <a:ext cx="6096000" cy="1077218"/>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a:t>
            </a:r>
            <a:r>
              <a:rPr lang="en-US" sz="3200" dirty="0" err="1" smtClean="0">
                <a:latin typeface="Calibri" panose="020F0502020204030204" pitchFamily="34" charset="0"/>
                <a:cs typeface="Calibri" panose="020F0502020204030204" pitchFamily="34" charset="0"/>
              </a:rPr>
              <a:t>UBND</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PHƯỜNG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HƯNG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ĐẠO</a:t>
            </a:r>
            <a:endParaRPr lang="en-US" sz="3200" dirty="0" smtClean="0">
              <a:latin typeface="Calibri" panose="020F0502020204030204" pitchFamily="34" charset="0"/>
              <a:cs typeface="Calibri" panose="020F0502020204030204" pitchFamily="34" charset="0"/>
            </a:endParaRPr>
          </a:p>
          <a:p>
            <a:r>
              <a:rPr lang="en-US" sz="3200" dirty="0" err="1" smtClean="0">
                <a:latin typeface="Calibri" panose="020F0502020204030204" pitchFamily="34" charset="0"/>
                <a:cs typeface="Calibri" panose="020F0502020204030204" pitchFamily="34" charset="0"/>
              </a:rPr>
              <a:t>TRƯỜNG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TIỂU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HỌC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HƯNG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ĐẠO</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D4BEAC87-47DC-990B-3A98-20A3495D3A67}"/>
              </a:ext>
            </a:extLst>
          </p:cNvPr>
          <p:cNvPicPr>
            <a:picLocks noChangeAspect="1"/>
          </p:cNvPicPr>
          <p:nvPr/>
        </p:nvPicPr>
        <p:blipFill>
          <a:blip r:embed="rId7"/>
          <a:stretch>
            <a:fillRect/>
          </a:stretch>
        </p:blipFill>
        <p:spPr>
          <a:xfrm>
            <a:off x="2704495" y="3071940"/>
            <a:ext cx="5163760" cy="1457070"/>
          </a:xfrm>
          <a:prstGeom prst="rect">
            <a:avLst/>
          </a:prstGeom>
        </p:spPr>
      </p:pic>
      <p:pic>
        <p:nvPicPr>
          <p:cNvPr id="10" name="Picture 9">
            <a:extLst>
              <a:ext uri="{FF2B5EF4-FFF2-40B4-BE49-F238E27FC236}">
                <a16:creationId xmlns="" xmlns:a16="http://schemas.microsoft.com/office/drawing/2014/main" id="{ECD46416-20F4-F6F0-47CD-987C6BA59EDE}"/>
              </a:ext>
            </a:extLst>
          </p:cNvPr>
          <p:cNvPicPr>
            <a:picLocks noChangeAspect="1"/>
          </p:cNvPicPr>
          <p:nvPr/>
        </p:nvPicPr>
        <p:blipFill>
          <a:blip r:embed="rId8"/>
          <a:stretch>
            <a:fillRect/>
          </a:stretch>
        </p:blipFill>
        <p:spPr>
          <a:xfrm rot="20810701">
            <a:off x="1862544" y="2352895"/>
            <a:ext cx="1639966" cy="969348"/>
          </a:xfrm>
          <a:prstGeom prst="rect">
            <a:avLst/>
          </a:prstGeom>
        </p:spPr>
      </p:pic>
    </p:spTree>
    <p:custDataLst>
      <p:tags r:id="rId1"/>
    </p:custDataLst>
    <p:extLst>
      <p:ext uri="{BB962C8B-B14F-4D97-AF65-F5344CB8AC3E}">
        <p14:creationId xmlns:p14="http://schemas.microsoft.com/office/powerpoint/2010/main" val="377528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3" objId="2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Cùng</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tìm</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vi-VN" sz="54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hiểu</a:t>
            </a:r>
            <a:r>
              <a:rPr kumimoji="0" lang="vi-VN"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endParaRPr kumimoji="0" lang="pt-BR" sz="54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2011;p27">
            <a:extLst>
              <a:ext uri="{FF2B5EF4-FFF2-40B4-BE49-F238E27FC236}">
                <a16:creationId xmlns=""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en-US"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4. </a:t>
              </a:r>
              <a:r>
                <a:rPr kumimoji="0" lang="vi-VN"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rPr>
                <a:t>Nếu được vẽ một bức tranh với đề tài tự chọn em sẽ vẽ gì? Em sẽ chọn màu nào để vẽ? Vì sao?</a:t>
              </a:r>
              <a:endParaRPr kumimoji="0" lang="pt-BR" sz="3333" b="1" i="0" u="none" strike="noStrike" kern="0" cap="none" spc="0" normalizeH="0" baseline="0" noProof="0" dirty="0">
                <a:ln>
                  <a:noFill/>
                </a:ln>
                <a:solidFill>
                  <a:srgbClr val="000000">
                    <a:lumMod val="95000"/>
                    <a:lumOff val="5000"/>
                  </a:srgbClr>
                </a:solidFill>
                <a:effectLst/>
                <a:uLnTx/>
                <a:uFillTx/>
                <a:latin typeface="Calibri" panose="020F0502020204030204" pitchFamily="34" charset="0"/>
                <a:ea typeface="Cambria" panose="02040503050406030204" pitchFamily="18" charset="0"/>
                <a:cs typeface="Calibri" panose="020F0502020204030204" pitchFamily="34" charset="0"/>
                <a:sym typeface="Jua"/>
              </a:endParaRPr>
            </a:p>
          </p:txBody>
        </p:sp>
      </p:grpSp>
      <p:sp>
        <p:nvSpPr>
          <p:cNvPr id="26" name="Rectangle: Rounded Corners 25">
            <a:extLst>
              <a:ext uri="{FF2B5EF4-FFF2-40B4-BE49-F238E27FC236}">
                <a16:creationId xmlns="" xmlns:a16="http://schemas.microsoft.com/office/drawing/2014/main" id="{FFAC1929-B198-FBD1-F611-656EAA0BFD40}"/>
              </a:ext>
            </a:extLst>
          </p:cNvPr>
          <p:cNvSpPr/>
          <p:nvPr/>
        </p:nvSpPr>
        <p:spPr>
          <a:xfrm>
            <a:off x="1602769" y="3195262"/>
            <a:ext cx="9308386" cy="205483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b="1" dirty="0">
                <a:solidFill>
                  <a:srgbClr val="FF0000"/>
                </a:solidFill>
                <a:latin typeface="Calibri" panose="020F0502020204030204" pitchFamily="34" charset="0"/>
                <a:cs typeface="Calibri" panose="020F0502020204030204" pitchFamily="34" charset="0"/>
              </a:rPr>
              <a:t>N</a:t>
            </a:r>
            <a:r>
              <a:rPr lang="vi-VN" sz="3200" b="1" dirty="0">
                <a:solidFill>
                  <a:srgbClr val="FF0000"/>
                </a:solidFill>
                <a:latin typeface="Calibri" panose="020F0502020204030204" pitchFamily="34" charset="0"/>
                <a:cs typeface="Calibri" panose="020F0502020204030204" pitchFamily="34" charset="0"/>
              </a:rPr>
              <a:t>êu ý tưởng và giới thiệu về bức tranh của mình đã tưởng tượng và vẽ. Giải thích lí do chọn đề tài và màu sắc tô trong tranh.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498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Nội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dung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chính</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của</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bài</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đọc</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là</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r>
              <a:rPr lang="en-US" b="1" dirty="0" err="1">
                <a:solidFill>
                  <a:srgbClr val="EC623C"/>
                </a:solidFill>
                <a:latin typeface="Calibri" panose="020F0502020204030204" pitchFamily="34" charset="0"/>
                <a:ea typeface="Arial-Rounded" panose="020B0500000000000000" pitchFamily="34" charset="0"/>
                <a:cs typeface="Calibri" panose="020F0502020204030204" pitchFamily="34" charset="0"/>
              </a:rPr>
              <a:t>gì</a:t>
            </a:r>
            <a:r>
              <a:rPr lang="en-US" b="1" dirty="0">
                <a:solidFill>
                  <a:srgbClr val="EC623C"/>
                </a:solidFill>
                <a:latin typeface="Calibri" panose="020F0502020204030204" pitchFamily="34" charset="0"/>
                <a:ea typeface="Arial-Rounded" panose="020B0500000000000000" pitchFamily="34"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C9193EA-A876-4FC1-EE1D-C0EEB0D8EC1C}"/>
              </a:ext>
            </a:extLst>
          </p:cNvPr>
          <p:cNvPicPr>
            <a:picLocks noChangeAspect="1"/>
          </p:cNvPicPr>
          <p:nvPr/>
        </p:nvPicPr>
        <p:blipFill rotWithShape="1">
          <a:blip r:embed="rId2">
            <a:extLst>
              <a:ext uri="{28A0092B-C50C-407E-A947-70E740481C1C}">
                <a14:useLocalDpi xmlns:a14="http://schemas.microsoft.com/office/drawing/2010/main" val="0"/>
              </a:ext>
            </a:extLst>
          </a:blip>
          <a:srcRect t="20790" r="42014"/>
          <a:stretch/>
        </p:blipFill>
        <p:spPr>
          <a:xfrm rot="5400000">
            <a:off x="7199560" y="1515001"/>
            <a:ext cx="5436692" cy="5249306"/>
          </a:xfrm>
          <a:prstGeom prst="rect">
            <a:avLst/>
          </a:prstGeom>
        </p:spPr>
      </p:pic>
      <p:pic>
        <p:nvPicPr>
          <p:cNvPr id="3" name="Picture 2">
            <a:extLst>
              <a:ext uri="{FF2B5EF4-FFF2-40B4-BE49-F238E27FC236}">
                <a16:creationId xmlns="" xmlns:a16="http://schemas.microsoft.com/office/drawing/2014/main" id="{337E5576-151B-77F2-51AD-390D2A3432EE}"/>
              </a:ext>
            </a:extLst>
          </p:cNvPr>
          <p:cNvPicPr>
            <a:picLocks noChangeAspect="1"/>
          </p:cNvPicPr>
          <p:nvPr/>
        </p:nvPicPr>
        <p:blipFill>
          <a:blip r:embed="rId3"/>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30615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 xmlns:a16="http://schemas.microsoft.com/office/drawing/2014/main" id="{821185F0-8BF1-3892-34C9-9DE7E35A59A8}"/>
              </a:ext>
            </a:extLst>
          </p:cNvPr>
          <p:cNvSpPr txBox="1"/>
          <p:nvPr/>
        </p:nvSpPr>
        <p:spPr>
          <a:xfrm>
            <a:off x="665203"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ngắt, nghỉ theo nhịp thơ</a:t>
            </a:r>
            <a:endParaRPr lang="en-US" sz="44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i="1" dirty="0">
                <a:solidFill>
                  <a:prstClr val="black"/>
                </a:solidFill>
                <a:latin typeface="Cambria" panose="02040503050406030204" pitchFamily="18" charset="0"/>
                <a:ea typeface="Cambria" panose="02040503050406030204" pitchFamily="18" charset="0"/>
              </a:rPr>
              <a:t>N</a:t>
            </a:r>
            <a:r>
              <a:rPr lang="vi-VN" sz="4400" i="1" dirty="0">
                <a:solidFill>
                  <a:prstClr val="black"/>
                </a:solidFill>
                <a:latin typeface="Cambria" panose="02040503050406030204" pitchFamily="18" charset="0"/>
                <a:ea typeface="Cambria" panose="02040503050406030204" pitchFamily="18" charset="0"/>
              </a:rPr>
              <a:t>hấn giọng các từ ngữ chỉ màu sắc </a:t>
            </a:r>
            <a:r>
              <a:rPr lang="vi-VN" sz="4400" i="1" dirty="0">
                <a:solidFill>
                  <a:srgbClr val="FF0000"/>
                </a:solidFill>
                <a:latin typeface="Cambria" panose="02040503050406030204" pitchFamily="18" charset="0"/>
                <a:ea typeface="Cambria" panose="02040503050406030204" pitchFamily="18" charset="0"/>
              </a:rPr>
              <a:t>(màu đỏ, màu xanh, nắng vàng,áo tím…), </a:t>
            </a:r>
            <a:r>
              <a:rPr lang="vi-VN" sz="4400" i="1" dirty="0">
                <a:solidFill>
                  <a:prstClr val="black"/>
                </a:solidFill>
                <a:latin typeface="Cambria" panose="02040503050406030204" pitchFamily="18" charset="0"/>
                <a:ea typeface="Cambria" panose="02040503050406030204" pitchFamily="18" charset="0"/>
              </a:rPr>
              <a:t>thể hiện cảm xúc vui tươi, hồn nhiên của bạn nhỏ</a:t>
            </a:r>
            <a:endParaRPr kumimoji="0" lang="en-US" sz="32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sắm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p>
        </p:txBody>
      </p:sp>
      <p:pic>
        <p:nvPicPr>
          <p:cNvPr id="5" name="Picture 4">
            <a:extLst>
              <a:ext uri="{FF2B5EF4-FFF2-40B4-BE49-F238E27FC236}">
                <a16:creationId xmlns=""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tóc mẹ sương hơn...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136019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 xmlns:a16="http://schemas.microsoft.com/office/drawing/2014/main" id="{7008BE67-EDBE-E8E6-470D-A0CB3BB687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44600" y="2038044"/>
            <a:ext cx="4224660" cy="4819956"/>
          </a:xfrm>
          <a:prstGeom prst="rect">
            <a:avLst/>
          </a:prstGeom>
        </p:spPr>
      </p:pic>
      <p:pic>
        <p:nvPicPr>
          <p:cNvPr id="4" name="Picture 3">
            <a:extLst>
              <a:ext uri="{FF2B5EF4-FFF2-40B4-BE49-F238E27FC236}">
                <a16:creationId xmlns="" xmlns:a16="http://schemas.microsoft.com/office/drawing/2014/main" id="{46A8F2C7-8BBC-91EB-0678-E9E3FB95FBA9}"/>
              </a:ext>
            </a:extLst>
          </p:cNvPr>
          <p:cNvPicPr>
            <a:picLocks noChangeAspect="1"/>
          </p:cNvPicPr>
          <p:nvPr/>
        </p:nvPicPr>
        <p:blipFill>
          <a:blip r:embed="rId6"/>
          <a:stretch>
            <a:fillRect/>
          </a:stretch>
        </p:blipFill>
        <p:spPr>
          <a:xfrm>
            <a:off x="1498821" y="700898"/>
            <a:ext cx="9906859" cy="1414395"/>
          </a:xfrm>
          <a:prstGeom prst="rect">
            <a:avLst/>
          </a:prstGeom>
        </p:spPr>
      </p:pic>
    </p:spTree>
    <p:controls>
      <mc:AlternateContent xmlns:mc="http://schemas.openxmlformats.org/markup-compatibility/2006">
        <mc:Choice xmlns:v="urn:schemas-microsoft-com:vml" Requires="v">
          <p:control spid="2052" r:id="rId2" imgW="5041800" imgH="831960"/>
        </mc:Choice>
        <mc:Fallback>
          <p:control r:id="rId2" imgW="5041800" imgH="8319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241925" y="2154238"/>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3674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C5014B71-60E5-4F46-AF93-EA57D350E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 y="0"/>
            <a:ext cx="12192000" cy="6858000"/>
          </a:xfrm>
          <a:prstGeom prst="rect">
            <a:avLst/>
          </a:prstGeom>
        </p:spPr>
      </p:pic>
      <p:pic>
        <p:nvPicPr>
          <p:cNvPr id="3" name="Picture 2">
            <a:extLst>
              <a:ext uri="{FF2B5EF4-FFF2-40B4-BE49-F238E27FC236}">
                <a16:creationId xmlns="" xmlns:a16="http://schemas.microsoft.com/office/drawing/2014/main" id="{B60D6263-8572-BC0B-2E59-002553D6AE2D}"/>
              </a:ext>
            </a:extLst>
          </p:cNvPr>
          <p:cNvPicPr>
            <a:picLocks noChangeAspect="1"/>
          </p:cNvPicPr>
          <p:nvPr/>
        </p:nvPicPr>
        <p:blipFill>
          <a:blip r:embed="rId5">
            <a:duotone>
              <a:prstClr val="black"/>
              <a:schemeClr val="accent4">
                <a:tint val="45000"/>
                <a:satMod val="400000"/>
              </a:schemeClr>
            </a:duotone>
          </a:blip>
          <a:stretch>
            <a:fillRect/>
          </a:stretch>
        </p:blipFill>
        <p:spPr>
          <a:xfrm>
            <a:off x="490610" y="2201507"/>
            <a:ext cx="7554056" cy="2697232"/>
          </a:xfrm>
          <a:prstGeom prst="rect">
            <a:avLst/>
          </a:prstGeom>
        </p:spPr>
      </p:pic>
    </p:spTree>
    <p:custDataLst>
      <p:tags r:id="rId1"/>
    </p:custDataLst>
    <p:extLst>
      <p:ext uri="{BB962C8B-B14F-4D97-AF65-F5344CB8AC3E}">
        <p14:creationId xmlns:p14="http://schemas.microsoft.com/office/powerpoint/2010/main" val="5193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2CB3F42-AF12-AF61-F19B-BA97F78DE0DF}"/>
              </a:ext>
            </a:extLst>
          </p:cNvPr>
          <p:cNvPicPr>
            <a:picLocks noChangeAspect="1"/>
          </p:cNvPicPr>
          <p:nvPr/>
        </p:nvPicPr>
        <p:blipFill>
          <a:blip r:embed="rId3"/>
          <a:stretch>
            <a:fillRect/>
          </a:stretch>
        </p:blipFill>
        <p:spPr>
          <a:xfrm>
            <a:off x="600206" y="6027961"/>
            <a:ext cx="506012" cy="426757"/>
          </a:xfrm>
          <a:prstGeom prst="rect">
            <a:avLst/>
          </a:prstGeom>
        </p:spPr>
      </p:pic>
      <p:pic>
        <p:nvPicPr>
          <p:cNvPr id="4" name="Picture 3">
            <a:extLst>
              <a:ext uri="{FF2B5EF4-FFF2-40B4-BE49-F238E27FC236}">
                <a16:creationId xmlns="" xmlns:a16="http://schemas.microsoft.com/office/drawing/2014/main" id="{6018B00E-4D85-F205-FD71-AC84D5162767}"/>
              </a:ext>
            </a:extLst>
          </p:cNvPr>
          <p:cNvPicPr>
            <a:picLocks noChangeAspect="1"/>
          </p:cNvPicPr>
          <p:nvPr/>
        </p:nvPicPr>
        <p:blipFill>
          <a:blip r:embed="rId3"/>
          <a:stretch>
            <a:fillRect/>
          </a:stretch>
        </p:blipFill>
        <p:spPr>
          <a:xfrm>
            <a:off x="11216195" y="6057396"/>
            <a:ext cx="506012" cy="426757"/>
          </a:xfrm>
          <a:prstGeom prst="rect">
            <a:avLst/>
          </a:prstGeom>
        </p:spPr>
      </p:pic>
      <p:sp>
        <p:nvSpPr>
          <p:cNvPr id="6" name="Rectangle: Rounded Corners 5">
            <a:extLst>
              <a:ext uri="{FF2B5EF4-FFF2-40B4-BE49-F238E27FC236}">
                <a16:creationId xmlns="" xmlns:a16="http://schemas.microsoft.com/office/drawing/2014/main" id="{C70BB936-8562-95BB-7549-4E5A3E27E97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Graphic 15">
            <a:extLst>
              <a:ext uri="{FF2B5EF4-FFF2-40B4-BE49-F238E27FC236}">
                <a16:creationId xmlns="" xmlns:a16="http://schemas.microsoft.com/office/drawing/2014/main" id="{E91888CB-660F-C0B9-0D7D-1084622606AF}"/>
              </a:ext>
            </a:extLst>
          </p:cNvPr>
          <p:cNvPicPr>
            <a:picLocks noChangeAspect="1"/>
          </p:cNvPicPr>
          <p:nvPr/>
        </p:nvPicPr>
        <p:blipFill>
          <a:blip r:embed="rId4">
            <a:lum contrast="20000"/>
            <a:extLst>
              <a:ext uri="{96DAC541-7B7A-43D3-8B79-37D633B846F1}">
                <asvg:svgBlip xmlns="" xmlns:asvg="http://schemas.microsoft.com/office/drawing/2016/SVG/main" r:embed="rId5"/>
              </a:ext>
            </a:extLst>
          </a:blip>
          <a:stretch>
            <a:fillRect/>
          </a:stretch>
        </p:blipFill>
        <p:spPr>
          <a:xfrm>
            <a:off x="9678203" y="4195741"/>
            <a:ext cx="1613878" cy="2578493"/>
          </a:xfrm>
          <a:prstGeom prst="rect">
            <a:avLst/>
          </a:prstGeom>
        </p:spPr>
      </p:pic>
      <p:pic>
        <p:nvPicPr>
          <p:cNvPr id="17" name="Graphic 16">
            <a:extLst>
              <a:ext uri="{FF2B5EF4-FFF2-40B4-BE49-F238E27FC236}">
                <a16:creationId xmlns="" xmlns:a16="http://schemas.microsoft.com/office/drawing/2014/main" id="{0E370244-5750-0A84-3553-E7C369399B04}"/>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648482" y="4223718"/>
            <a:ext cx="1706423" cy="2522541"/>
          </a:xfrm>
          <a:prstGeom prst="rect">
            <a:avLst/>
          </a:prstGeom>
        </p:spPr>
      </p:pic>
      <p:pic>
        <p:nvPicPr>
          <p:cNvPr id="18" name="Picture 17">
            <a:extLst>
              <a:ext uri="{FF2B5EF4-FFF2-40B4-BE49-F238E27FC236}">
                <a16:creationId xmlns="" xmlns:a16="http://schemas.microsoft.com/office/drawing/2014/main" id="{C662CFE9-2354-EB4C-3340-07AE8E8875F7}"/>
              </a:ext>
            </a:extLst>
          </p:cNvPr>
          <p:cNvPicPr>
            <a:picLocks noChangeAspect="1"/>
          </p:cNvPicPr>
          <p:nvPr/>
        </p:nvPicPr>
        <p:blipFill>
          <a:blip r:embed="rId8"/>
          <a:stretch>
            <a:fillRect/>
          </a:stretch>
        </p:blipFill>
        <p:spPr>
          <a:xfrm>
            <a:off x="2192685" y="200025"/>
            <a:ext cx="7920930" cy="6858000"/>
          </a:xfrm>
          <a:prstGeom prst="rect">
            <a:avLst/>
          </a:prstGeom>
        </p:spPr>
      </p:pic>
    </p:spTree>
    <p:custDataLst>
      <p:tags r:id="rId1"/>
    </p:custDataLst>
    <p:extLst>
      <p:ext uri="{BB962C8B-B14F-4D97-AF65-F5344CB8AC3E}">
        <p14:creationId xmlns:p14="http://schemas.microsoft.com/office/powerpoint/2010/main" val="121465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 xmlns:a16="http://schemas.microsoft.com/office/drawing/2014/main" id="{6782932A-B3A8-482D-ABD9-BF7C59C9C0FF}"/>
              </a:ext>
            </a:extLst>
          </p:cNvPr>
          <p:cNvGrpSpPr/>
          <p:nvPr/>
        </p:nvGrpSpPr>
        <p:grpSpPr>
          <a:xfrm>
            <a:off x="4529749" y="2727247"/>
            <a:ext cx="3274961" cy="1864833"/>
            <a:chOff x="4529749" y="2727247"/>
            <a:chExt cx="3274961" cy="1864833"/>
          </a:xfrm>
        </p:grpSpPr>
        <p:sp>
          <p:nvSpPr>
            <p:cNvPr id="12" name="矩形: 圆角 11">
              <a:extLst>
                <a:ext uri="{FF2B5EF4-FFF2-40B4-BE49-F238E27FC236}">
                  <a16:creationId xmlns=""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 xmlns:a16="http://schemas.microsoft.com/office/drawing/2014/main" id="{F3F1E5F2-AA6A-4E4E-B504-FD45468B40E7}"/>
                </a:ext>
              </a:extLst>
            </p:cNvPr>
            <p:cNvSpPr/>
            <p:nvPr/>
          </p:nvSpPr>
          <p:spPr>
            <a:xfrm>
              <a:off x="4743898" y="3108813"/>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 xmlns:a16="http://schemas.microsoft.com/office/drawing/2014/main" id="{C8EA4E7D-BAF1-4554-AC0D-B677AD462A3A}"/>
              </a:ext>
            </a:extLst>
          </p:cNvPr>
          <p:cNvGrpSpPr/>
          <p:nvPr/>
        </p:nvGrpSpPr>
        <p:grpSpPr>
          <a:xfrm>
            <a:off x="896513" y="4488025"/>
            <a:ext cx="3456412" cy="1685879"/>
            <a:chOff x="896513" y="4488025"/>
            <a:chExt cx="3456412" cy="1685879"/>
          </a:xfrm>
        </p:grpSpPr>
        <p:sp>
          <p:nvSpPr>
            <p:cNvPr id="18" name="矩形: 圆角 17">
              <a:extLst>
                <a:ext uri="{FF2B5EF4-FFF2-40B4-BE49-F238E27FC236}">
                  <a16:creationId xmlns=""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 xmlns:a16="http://schemas.microsoft.com/office/drawing/2014/main" id="{C7123102-AD68-4186-B838-B9DC8D4A876E}"/>
                </a:ext>
              </a:extLst>
            </p:cNvPr>
            <p:cNvSpPr/>
            <p:nvPr/>
          </p:nvSpPr>
          <p:spPr>
            <a:xfrm>
              <a:off x="896513" y="4658755"/>
              <a:ext cx="34564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Nói</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về</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màu</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sắc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trong</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bức</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tranh</a:t>
              </a:r>
              <a:r>
                <a:rPr lang="en-US" altLang="zh-CN" sz="3200" b="1" dirty="0">
                  <a:solidFill>
                    <a:prstClr val="black"/>
                  </a:solidFill>
                  <a:latin typeface="Calibri" panose="020F0502020204030204" pitchFamily="34" charset="0"/>
                  <a:ea typeface="包图简圆体" panose="02010601030101010101" pitchFamily="2" charset="-122"/>
                  <a:cs typeface="Calibri" panose="020F0502020204030204" pitchFamily="34" charset="0"/>
                </a:rPr>
                <a:t> </a:t>
              </a:r>
              <a:r>
                <a:rPr lang="en-US" altLang="zh-CN" sz="3200" b="1" dirty="0" err="1">
                  <a:solidFill>
                    <a:prstClr val="black"/>
                  </a:solidFill>
                  <a:latin typeface="Calibri" panose="020F0502020204030204" pitchFamily="34" charset="0"/>
                  <a:ea typeface="包图简圆体" panose="02010601030101010101" pitchFamily="2" charset="-122"/>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đỏ cánh hoa hồng</a:t>
            </a:r>
          </a:p>
          <a:p>
            <a:pPr algn="just"/>
            <a:r>
              <a:rPr lang="vi-VN" sz="2400" b="0" i="0" dirty="0">
                <a:solidFill>
                  <a:srgbClr val="000000"/>
                </a:solidFill>
                <a:effectLst/>
                <a:latin typeface="Calibri" panose="020F0502020204030204" pitchFamily="34" charset="0"/>
                <a:cs typeface="Calibri" panose="020F0502020204030204" pitchFamily="34" charset="0"/>
              </a:rPr>
              <a:t>Nhuộm bừng cho đôi má</a:t>
            </a:r>
          </a:p>
          <a:p>
            <a:pPr algn="just"/>
            <a:r>
              <a:rPr lang="vi-VN" sz="2400" b="0" i="0" dirty="0">
                <a:solidFill>
                  <a:srgbClr val="000000"/>
                </a:solidFill>
                <a:effectLst/>
                <a:latin typeface="Calibri" panose="020F0502020204030204" pitchFamily="34" charset="0"/>
                <a:cs typeface="Calibri" panose="020F0502020204030204" pitchFamily="34" charset="0"/>
              </a:rPr>
              <a:t>Còn màu xanh chiếc lá</a:t>
            </a:r>
          </a:p>
          <a:p>
            <a:pPr algn="just"/>
            <a:r>
              <a:rPr lang="vi-VN" sz="2400" b="0" i="0" dirty="0">
                <a:solidFill>
                  <a:srgbClr val="000000"/>
                </a:solidFill>
                <a:effectLst/>
                <a:latin typeface="Calibri" panose="020F0502020204030204" pitchFamily="34" charset="0"/>
                <a:cs typeface="Calibri" panose="020F0502020204030204" pitchFamily="34" charset="0"/>
              </a:rPr>
              <a:t>Làm mát những rặng cây.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Bình minh treo trên mây</a:t>
            </a:r>
          </a:p>
          <a:p>
            <a:pPr algn="just"/>
            <a:r>
              <a:rPr lang="vi-VN" sz="2400" b="0" i="0" dirty="0">
                <a:solidFill>
                  <a:srgbClr val="000000"/>
                </a:solidFill>
                <a:effectLst/>
                <a:latin typeface="Calibri" panose="020F0502020204030204" pitchFamily="34" charset="0"/>
                <a:cs typeface="Calibri" panose="020F0502020204030204" pitchFamily="34" charset="0"/>
              </a:rPr>
              <a:t>Thả nắng vàng xuống đất</a:t>
            </a:r>
          </a:p>
          <a:p>
            <a:pPr algn="just"/>
            <a:r>
              <a:rPr lang="vi-VN" sz="2400" b="0" i="0" dirty="0">
                <a:solidFill>
                  <a:srgbClr val="000000"/>
                </a:solidFill>
                <a:effectLst/>
                <a:latin typeface="Calibri" panose="020F0502020204030204" pitchFamily="34" charset="0"/>
                <a:cs typeface="Calibri" panose="020F0502020204030204" pitchFamily="34" charset="0"/>
              </a:rPr>
              <a:t>Gió mang theo hương ngát</a:t>
            </a:r>
          </a:p>
          <a:p>
            <a:pPr algn="just"/>
            <a:r>
              <a:rPr lang="vi-VN" sz="2400" b="0" i="0" dirty="0">
                <a:solidFill>
                  <a:srgbClr val="000000"/>
                </a:solidFill>
                <a:effectLst/>
                <a:latin typeface="Calibri" panose="020F0502020204030204" pitchFamily="34" charset="0"/>
                <a:cs typeface="Calibri" panose="020F0502020204030204" pitchFamily="34" charset="0"/>
              </a:rPr>
              <a:t>Cho ong giỏ mật đầy.</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Còn chiếc áo tím này</a:t>
            </a:r>
          </a:p>
          <a:p>
            <a:pPr algn="just"/>
            <a:r>
              <a:rPr lang="vi-VN" sz="2400" b="0" i="0" dirty="0">
                <a:solidFill>
                  <a:srgbClr val="000000"/>
                </a:solidFill>
                <a:effectLst/>
                <a:latin typeface="Calibri" panose="020F0502020204030204" pitchFamily="34" charset="0"/>
                <a:cs typeface="Calibri" panose="020F0502020204030204" pitchFamily="34" charset="0"/>
              </a:rPr>
              <a:t>Tặng hoàng hôn sắm tối</a:t>
            </a:r>
          </a:p>
          <a:p>
            <a:pPr algn="just"/>
            <a:r>
              <a:rPr lang="vi-VN" sz="2400" b="0" i="0" dirty="0">
                <a:solidFill>
                  <a:srgbClr val="000000"/>
                </a:solidFill>
                <a:effectLst/>
                <a:latin typeface="Calibri" panose="020F0502020204030204" pitchFamily="34" charset="0"/>
                <a:cs typeface="Calibri" panose="020F0502020204030204" pitchFamily="34" charset="0"/>
              </a:rPr>
              <a:t>Những đôi mắt biết nói</a:t>
            </a:r>
          </a:p>
          <a:p>
            <a:pPr algn="just"/>
            <a:r>
              <a:rPr lang="vi-VN" sz="2400" b="0" i="0" dirty="0">
                <a:solidFill>
                  <a:srgbClr val="000000"/>
                </a:solidFill>
                <a:effectLst/>
                <a:latin typeface="Calibri" panose="020F0502020204030204" pitchFamily="34" charset="0"/>
                <a:cs typeface="Calibri" panose="020F0502020204030204" pitchFamily="34" charset="0"/>
              </a:rPr>
              <a:t>Vẽ màu biển biếc trong</a:t>
            </a:r>
          </a:p>
        </p:txBody>
      </p:sp>
      <p:pic>
        <p:nvPicPr>
          <p:cNvPr id="5" name="Picture 4">
            <a:extLst>
              <a:ext uri="{FF2B5EF4-FFF2-40B4-BE49-F238E27FC236}">
                <a16:creationId xmlns=""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Màu nâu này biết không</a:t>
            </a:r>
          </a:p>
          <a:p>
            <a:pPr algn="just"/>
            <a:r>
              <a:rPr lang="vi-VN" sz="2400" b="0" i="0" dirty="0">
                <a:solidFill>
                  <a:srgbClr val="000000"/>
                </a:solidFill>
                <a:effectLst/>
                <a:latin typeface="Calibri" panose="020F0502020204030204" pitchFamily="34" charset="0"/>
                <a:cs typeface="Calibri" panose="020F0502020204030204" pitchFamily="34" charset="0"/>
              </a:rPr>
              <a:t>Từ đại ngàn xa thẳm</a:t>
            </a:r>
          </a:p>
          <a:p>
            <a:pPr algn="just"/>
            <a:r>
              <a:rPr lang="vi-VN" sz="2400" b="0" i="0" dirty="0">
                <a:solidFill>
                  <a:srgbClr val="000000"/>
                </a:solidFill>
                <a:effectLst/>
                <a:latin typeface="Calibri" panose="020F0502020204030204" pitchFamily="34" charset="0"/>
                <a:cs typeface="Calibri" panose="020F0502020204030204" pitchFamily="34" charset="0"/>
              </a:rPr>
              <a:t>Riêng đêm như màu mực</a:t>
            </a:r>
          </a:p>
          <a:p>
            <a:pPr algn="just"/>
            <a:r>
              <a:rPr lang="vi-VN" sz="2400" b="0" i="0" dirty="0">
                <a:solidFill>
                  <a:srgbClr val="000000"/>
                </a:solidFill>
                <a:effectLst/>
                <a:latin typeface="Calibri" panose="020F0502020204030204" pitchFamily="34" charset="0"/>
                <a:cs typeface="Calibri" panose="020F0502020204030204" pitchFamily="34" charset="0"/>
              </a:rPr>
              <a:t>Để thắp sao lên trời.</a:t>
            </a:r>
          </a:p>
          <a:p>
            <a:pPr algn="just"/>
            <a:r>
              <a:rPr lang="vi-VN" sz="2400" b="0" i="0" dirty="0">
                <a:solidFill>
                  <a:srgbClr val="000000"/>
                </a:solidFill>
                <a:effectLst/>
                <a:latin typeface="Calibri" panose="020F0502020204030204" pitchFamily="34" charset="0"/>
                <a:cs typeface="Calibri" panose="020F0502020204030204" pitchFamily="34" charset="0"/>
              </a:rPr>
              <a:t> </a:t>
            </a:r>
          </a:p>
          <a:p>
            <a:pPr algn="just"/>
            <a:r>
              <a:rPr lang="vi-VN" sz="2400" b="0" i="0" dirty="0">
                <a:solidFill>
                  <a:srgbClr val="000000"/>
                </a:solidFill>
                <a:effectLst/>
                <a:latin typeface="Calibri" panose="020F0502020204030204" pitchFamily="34" charset="0"/>
                <a:cs typeface="Calibri" panose="020F0502020204030204" pitchFamily="34" charset="0"/>
              </a:rPr>
              <a:t>Mắt nhìn khắp muôn nơi</a:t>
            </a:r>
          </a:p>
          <a:p>
            <a:pPr algn="just"/>
            <a:r>
              <a:rPr lang="vi-VN" sz="2400" b="0" i="0" dirty="0">
                <a:solidFill>
                  <a:srgbClr val="000000"/>
                </a:solidFill>
                <a:effectLst/>
                <a:latin typeface="Calibri" panose="020F0502020204030204" pitchFamily="34" charset="0"/>
                <a:cs typeface="Calibri" panose="020F0502020204030204" pitchFamily="34" charset="0"/>
              </a:rPr>
              <a:t>Sắc màu không kể hết</a:t>
            </a:r>
          </a:p>
          <a:p>
            <a:pPr algn="just"/>
            <a:r>
              <a:rPr lang="vi-VN" sz="2400" b="0" i="0" dirty="0">
                <a:solidFill>
                  <a:srgbClr val="000000"/>
                </a:solidFill>
                <a:effectLst/>
                <a:latin typeface="Calibri" panose="020F0502020204030204" pitchFamily="34" charset="0"/>
                <a:cs typeface="Calibri" panose="020F0502020204030204" pitchFamily="34" charset="0"/>
              </a:rPr>
              <a:t>Em tô thêm màu trắng</a:t>
            </a:r>
          </a:p>
          <a:p>
            <a:pPr algn="just"/>
            <a:r>
              <a:rPr lang="vi-VN" sz="2400" b="0" i="0" dirty="0">
                <a:solidFill>
                  <a:srgbClr val="000000"/>
                </a:solidFill>
                <a:effectLst/>
                <a:latin typeface="Calibri" panose="020F0502020204030204" pitchFamily="34" charset="0"/>
                <a:cs typeface="Calibri" panose="020F0502020204030204" pitchFamily="34" charset="0"/>
              </a:rPr>
              <a:t>Trên tóc mẹ sương hơn...</a:t>
            </a:r>
          </a:p>
          <a:p>
            <a:pPr algn="r"/>
            <a:r>
              <a:rPr lang="vi-VN" sz="2400" b="0" i="0" dirty="0">
                <a:solidFill>
                  <a:srgbClr val="000000"/>
                </a:solidFill>
                <a:effectLst/>
                <a:latin typeface="Calibri" panose="020F0502020204030204" pitchFamily="34" charset="0"/>
                <a:cs typeface="Calibri" panose="020F0502020204030204" pitchFamily="34" charset="0"/>
              </a:rPr>
              <a:t>(Bảo Ngọc)</a:t>
            </a:r>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2"/>
</p:tagLst>
</file>

<file path=ppt/tags/tag10.xml><?xml version="1.0" encoding="utf-8"?>
<p:tagLst xmlns:a="http://schemas.openxmlformats.org/drawingml/2006/main" xmlns:r="http://schemas.openxmlformats.org/officeDocument/2006/relationships" xmlns:p="http://schemas.openxmlformats.org/presentationml/2006/main">
  <p:tag name="TIMING" val="|0.2|0.3|0.2"/>
</p:tagLst>
</file>

<file path=ppt/tags/tag11.xml><?xml version="1.0" encoding="utf-8"?>
<p:tagLst xmlns:a="http://schemas.openxmlformats.org/drawingml/2006/main" xmlns:r="http://schemas.openxmlformats.org/officeDocument/2006/relationships" xmlns:p="http://schemas.openxmlformats.org/presentationml/2006/main">
  <p:tag name="TIMING" val="|0.2|0.2|0.3"/>
</p:tagLst>
</file>

<file path=ppt/tags/tag12.xml><?xml version="1.0" encoding="utf-8"?>
<p:tagLst xmlns:a="http://schemas.openxmlformats.org/drawingml/2006/main" xmlns:r="http://schemas.openxmlformats.org/officeDocument/2006/relationships" xmlns:p="http://schemas.openxmlformats.org/presentationml/2006/main">
  <p:tag name="TIMING" val="|0.3|0.4|0.3"/>
</p:tagLst>
</file>

<file path=ppt/tags/tag13.xml><?xml version="1.0" encoding="utf-8"?>
<p:tagLst xmlns:a="http://schemas.openxmlformats.org/drawingml/2006/main" xmlns:r="http://schemas.openxmlformats.org/officeDocument/2006/relationships" xmlns:p="http://schemas.openxmlformats.org/presentationml/2006/main">
  <p:tag name="TIMING" val="|0.3|0.2|0.3|0.3"/>
</p:tagLst>
</file>

<file path=ppt/tags/tag14.xml><?xml version="1.0" encoding="utf-8"?>
<p:tagLst xmlns:a="http://schemas.openxmlformats.org/drawingml/2006/main" xmlns:r="http://schemas.openxmlformats.org/officeDocument/2006/relationships" xmlns:p="http://schemas.openxmlformats.org/presentationml/2006/main">
  <p:tag name="TIMING" val="|0.2|0.1|0.1|0.2"/>
</p:tagLst>
</file>

<file path=ppt/tags/tag15.xml><?xml version="1.0" encoding="utf-8"?>
<p:tagLst xmlns:a="http://schemas.openxmlformats.org/drawingml/2006/main" xmlns:r="http://schemas.openxmlformats.org/officeDocument/2006/relationships" xmlns:p="http://schemas.openxmlformats.org/presentationml/2006/main">
  <p:tag name="TIMING" val="|0.2|0.2|0.1|0.1"/>
</p:tagLst>
</file>

<file path=ppt/tags/tag16.xml><?xml version="1.0" encoding="utf-8"?>
<p:tagLst xmlns:a="http://schemas.openxmlformats.org/drawingml/2006/main" xmlns:r="http://schemas.openxmlformats.org/officeDocument/2006/relationships" xmlns:p="http://schemas.openxmlformats.org/presentationml/2006/main">
  <p:tag name="TIMING" val="|0.1|0.1|0.1"/>
</p:tagLst>
</file>

<file path=ppt/tags/tag17.xml><?xml version="1.0" encoding="utf-8"?>
<p:tagLst xmlns:a="http://schemas.openxmlformats.org/drawingml/2006/main" xmlns:r="http://schemas.openxmlformats.org/officeDocument/2006/relationships" xmlns:p="http://schemas.openxmlformats.org/presentationml/2006/main">
  <p:tag name="TIMING" val="|0.1|0|0.4|0.2"/>
</p:tagLst>
</file>

<file path=ppt/tags/tag18.xml><?xml version="1.0" encoding="utf-8"?>
<p:tagLst xmlns:a="http://schemas.openxmlformats.org/drawingml/2006/main" xmlns:r="http://schemas.openxmlformats.org/officeDocument/2006/relationships" xmlns:p="http://schemas.openxmlformats.org/presentationml/2006/main">
  <p:tag name="TIMING" val="|0.1|0|0.4|0.2"/>
</p:tagLst>
</file>

<file path=ppt/tags/tag19.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3|0.2"/>
</p:tagLst>
</file>

<file path=ppt/tags/tag20.xml><?xml version="1.0" encoding="utf-8"?>
<p:tagLst xmlns:a="http://schemas.openxmlformats.org/drawingml/2006/main" xmlns:r="http://schemas.openxmlformats.org/officeDocument/2006/relationships" xmlns:p="http://schemas.openxmlformats.org/presentationml/2006/main">
  <p:tag name="TIMING" val="|0.2|0.2|0.3"/>
</p:tagLst>
</file>

<file path=ppt/tags/tag21.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TIMING" val="|0.2|0.2|0.2|0.2"/>
</p:tagLst>
</file>

<file path=ppt/tags/tag5.xml><?xml version="1.0" encoding="utf-8"?>
<p:tagLst xmlns:a="http://schemas.openxmlformats.org/drawingml/2006/main" xmlns:r="http://schemas.openxmlformats.org/officeDocument/2006/relationships" xmlns:p="http://schemas.openxmlformats.org/presentationml/2006/main">
  <p:tag name="TIMING" val="|0.3|0.2|0.3|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2|0.2|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3|0.3|0.2|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733</Words>
  <Application>Microsoft Office PowerPoint</Application>
  <PresentationFormat>Custom</PresentationFormat>
  <Paragraphs>202</Paragraphs>
  <Slides>27</Slides>
  <Notes>13</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2023-10-23T08:41:05Z</dcterms:created>
  <dcterms:modified xsi:type="dcterms:W3CDTF">2025-11-09T01:34:02Z</dcterms:modified>
</cp:coreProperties>
</file>