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9" r:id="rId2"/>
    <p:sldId id="276" r:id="rId3"/>
    <p:sldId id="294" r:id="rId4"/>
    <p:sldId id="291" r:id="rId5"/>
    <p:sldId id="260" r:id="rId6"/>
    <p:sldId id="265" r:id="rId7"/>
    <p:sldId id="266" r:id="rId8"/>
    <p:sldId id="285" r:id="rId9"/>
    <p:sldId id="295" r:id="rId10"/>
    <p:sldId id="296" r:id="rId11"/>
    <p:sldId id="297" r:id="rId12"/>
    <p:sldId id="300" r:id="rId13"/>
    <p:sldId id="301" r:id="rId14"/>
    <p:sldId id="298" r:id="rId15"/>
    <p:sldId id="299" r:id="rId16"/>
    <p:sldId id="289"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38"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237788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0A0150-24AC-4FFC-8003-00761CB9D3C1}"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0A0150-24AC-4FFC-8003-00761CB9D3C1}"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0A0150-24AC-4FFC-8003-00761CB9D3C1}"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0A0150-24AC-4FFC-8003-00761CB9D3C1}"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A0150-24AC-4FFC-8003-00761CB9D3C1}"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0A0150-24AC-4FFC-8003-00761CB9D3C1}"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0A0150-24AC-4FFC-8003-00761CB9D3C1}"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0A0150-24AC-4FFC-8003-00761CB9D3C1}"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A0150-24AC-4FFC-8003-00761CB9D3C1}"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0A0150-24AC-4FFC-8003-00761CB9D3C1}"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0A0150-24AC-4FFC-8003-00761CB9D3C1}"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6B099-32E6-4250-AFB9-06B9042ED72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A0150-24AC-4FFC-8003-00761CB9D3C1}" type="datetimeFigureOut">
              <a:rPr lang="en-US" smtClean="0"/>
              <a:t>10/12/2025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6B099-32E6-4250-AFB9-06B9042ED72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6.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8.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cartoon of kids riding on a pencil&#10;&#10;Description automatically generated"/>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a:fillRect/>
          </a:stretch>
        </p:blipFill>
        <p:spPr>
          <a:xfrm rot="21258709">
            <a:off x="52098" y="1754930"/>
            <a:ext cx="2528288" cy="1823163"/>
          </a:xfrm>
          <a:prstGeom prst="rect">
            <a:avLst/>
          </a:prstGeom>
        </p:spPr>
      </p:pic>
      <p:pic>
        <p:nvPicPr>
          <p:cNvPr id="38" name="Picture 37" descr="Cartoon kids flying on a book&#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p:cNvPicPr>
            <a:picLocks noChangeAspect="1"/>
          </p:cNvPicPr>
          <p:nvPr/>
        </p:nvPicPr>
        <p:blipFill>
          <a:blip r:embed="rId7"/>
          <a:stretch>
            <a:fillRect/>
          </a:stretch>
        </p:blipFill>
        <p:spPr>
          <a:xfrm>
            <a:off x="4742944" y="964908"/>
            <a:ext cx="2877561" cy="1115665"/>
          </a:xfrm>
          <a:prstGeom prst="rect">
            <a:avLst/>
          </a:prstGeom>
        </p:spPr>
      </p:pic>
      <p:pic>
        <p:nvPicPr>
          <p:cNvPr id="4" name="Picture 3"/>
          <p:cNvPicPr>
            <a:picLocks noChangeAspect="1"/>
          </p:cNvPicPr>
          <p:nvPr/>
        </p:nvPicPr>
        <p:blipFill>
          <a:blip r:embed="rId8"/>
          <a:stretch>
            <a:fillRect/>
          </a:stretch>
        </p:blipFill>
        <p:spPr>
          <a:xfrm>
            <a:off x="2426282" y="1367556"/>
            <a:ext cx="7084166" cy="1572904"/>
          </a:xfrm>
          <a:prstGeom prst="rect">
            <a:avLst/>
          </a:prstGeom>
        </p:spPr>
      </p:pic>
      <p:pic>
        <p:nvPicPr>
          <p:cNvPr id="5" name="Picture 4"/>
          <p:cNvPicPr>
            <a:picLocks noChangeAspect="1"/>
          </p:cNvPicPr>
          <p:nvPr/>
        </p:nvPicPr>
        <p:blipFill>
          <a:blip r:embed="rId9"/>
          <a:stretch>
            <a:fillRect/>
          </a:stretch>
        </p:blipFill>
        <p:spPr>
          <a:xfrm>
            <a:off x="4252174" y="2940460"/>
            <a:ext cx="3859102" cy="2167531"/>
          </a:xfrm>
          <a:prstGeom prst="rect">
            <a:avLst/>
          </a:prstGeom>
        </p:spPr>
      </p:pic>
      <p:sp>
        <p:nvSpPr>
          <p:cNvPr id="9" name="TextBox 8">
            <a:extLst>
              <a:ext uri="{FF2B5EF4-FFF2-40B4-BE49-F238E27FC236}">
                <a16:creationId xmlns:a16="http://schemas.microsoft.com/office/drawing/2014/main" xmlns="" id="{A20FE1D7-DC0B-7E39-3F3A-868146A83C46}"/>
              </a:ext>
            </a:extLst>
          </p:cNvPr>
          <p:cNvSpPr txBox="1"/>
          <p:nvPr/>
        </p:nvSpPr>
        <p:spPr>
          <a:xfrm>
            <a:off x="3922319" y="257022"/>
            <a:ext cx="4347359"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000" b="1" dirty="0" err="1">
                <a:solidFill>
                  <a:schemeClr val="accent1">
                    <a:lumMod val="75000"/>
                  </a:schemeClr>
                </a:solidFill>
                <a:latin typeface="Times New Roman" panose="02020603050405020304" pitchFamily="18" charset="0"/>
                <a:cs typeface="Times New Roman" panose="02020603050405020304" pitchFamily="18" charset="0"/>
              </a:rPr>
              <a:t>UBND</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1">
                    <a:lumMod val="75000"/>
                  </a:schemeClr>
                </a:solidFill>
                <a:latin typeface="Times New Roman" panose="02020603050405020304" pitchFamily="18" charset="0"/>
                <a:cs typeface="Times New Roman" panose="02020603050405020304" pitchFamily="18" charset="0"/>
              </a:rPr>
              <a:t>PHƯỜNG</a:t>
            </a:r>
            <a:r>
              <a:rPr lang="en-US" sz="20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1">
                    <a:lumMod val="75000"/>
                  </a:schemeClr>
                </a:solidFill>
                <a:latin typeface="Times New Roman" panose="02020603050405020304" pitchFamily="18" charset="0"/>
                <a:cs typeface="Times New Roman" panose="02020603050405020304" pitchFamily="18" charset="0"/>
              </a:rPr>
              <a:t>HƯNG</a:t>
            </a:r>
            <a:r>
              <a:rPr lang="en-US" sz="20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1">
                    <a:lumMod val="75000"/>
                  </a:schemeClr>
                </a:solidFill>
                <a:latin typeface="Times New Roman" panose="02020603050405020304" pitchFamily="18" charset="0"/>
                <a:cs typeface="Times New Roman" panose="02020603050405020304" pitchFamily="18" charset="0"/>
              </a:rPr>
              <a:t>ĐẠO</a:t>
            </a:r>
            <a:r>
              <a:rPr lang="en-US" sz="20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1">
                    <a:lumMod val="75000"/>
                  </a:schemeClr>
                </a:solidFill>
                <a:latin typeface="Times New Roman" panose="02020603050405020304" pitchFamily="18" charset="0"/>
                <a:cs typeface="Times New Roman" panose="02020603050405020304" pitchFamily="18" charset="0"/>
              </a:rPr>
              <a:t>TRƯỜNG</a:t>
            </a:r>
            <a:r>
              <a:rPr lang="en-US" sz="20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TIỂU</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HỌC</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HƯNG</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ĐẠO</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7068F63A-0B78-7FAC-3469-2760FB9346F4}"/>
              </a:ext>
            </a:extLst>
          </p:cNvPr>
          <p:cNvSpPr txBox="1"/>
          <p:nvPr/>
        </p:nvSpPr>
        <p:spPr>
          <a:xfrm>
            <a:off x="3397973" y="5585352"/>
            <a:ext cx="5746573" cy="9541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Đ</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à</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o Thị Hi</a:t>
            </a:r>
            <a:r>
              <a:rPr lang="en-US" sz="2800" b="1" i="1" dirty="0" smtClean="0">
                <a:solidFill>
                  <a:schemeClr val="accent1">
                    <a:lumMod val="75000"/>
                  </a:schemeClr>
                </a:solidFill>
                <a:latin typeface="Times New Roman" panose="02020603050405020304" pitchFamily="18" charset="0"/>
                <a:cs typeface="Times New Roman" panose="02020603050405020304" pitchFamily="18" charset="0"/>
              </a:rPr>
              <a:t>ề</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n</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Đơn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Trường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Tiểu</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học</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Hưng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Đạo</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kids holding a banner&#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a:fillRect/>
          </a:stretch>
        </p:blipFill>
        <p:spPr>
          <a:xfrm>
            <a:off x="20" y="1282"/>
            <a:ext cx="12191980" cy="6856718"/>
          </a:xfrm>
          <a:prstGeom prst="rect">
            <a:avLst/>
          </a:prstGeom>
        </p:spPr>
      </p:pic>
      <p:sp>
        <p:nvSpPr>
          <p:cNvPr id="3" name="TextBox 2"/>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p:cNvPicPr>
            <a:picLocks noChangeAspect="1"/>
          </p:cNvPicPr>
          <p:nvPr/>
        </p:nvPicPr>
        <p:blipFill>
          <a:blip r:embed="rId3"/>
          <a:stretch>
            <a:fillRect/>
          </a:stretch>
        </p:blipFill>
        <p:spPr>
          <a:xfrm rot="737208" flipH="1">
            <a:off x="755225" y="5080985"/>
            <a:ext cx="919996" cy="919996"/>
          </a:xfrm>
          <a:prstGeom prst="rect">
            <a:avLst/>
          </a:prstGeom>
        </p:spPr>
      </p:pic>
      <p:pic>
        <p:nvPicPr>
          <p:cNvPr id="19" name="Hình ảnh 6" descr="Ảnh có chứa trang phục, Mặt người, phim hoạt hình, người&#10;&#10;Mô tả được tạo tự động"/>
          <p:cNvPicPr>
            <a:picLocks noChangeAspect="1"/>
          </p:cNvPicPr>
          <p:nvPr/>
        </p:nvPicPr>
        <p:blipFill>
          <a:blip r:embed="rId4"/>
          <a:stretch>
            <a:fillRect/>
          </a:stretch>
        </p:blipFill>
        <p:spPr>
          <a:xfrm>
            <a:off x="7236609" y="2495550"/>
            <a:ext cx="4715907" cy="3830612"/>
          </a:xfrm>
          <a:prstGeom prst="rect">
            <a:avLst/>
          </a:prstGeom>
        </p:spPr>
      </p:pic>
      <p:pic>
        <p:nvPicPr>
          <p:cNvPr id="2" name="Picture 1"/>
          <p:cNvPicPr>
            <a:picLocks noChangeAspect="1"/>
          </p:cNvPicPr>
          <p:nvPr/>
        </p:nvPicPr>
        <p:blipFill>
          <a:blip r:embed="rId5"/>
          <a:stretch>
            <a:fillRect/>
          </a:stretch>
        </p:blipFill>
        <p:spPr>
          <a:xfrm>
            <a:off x="2522294" y="170653"/>
            <a:ext cx="6572058" cy="15850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Oval 3"/>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927553" y="862561"/>
            <a:ext cx="8254699" cy="36944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kids holding a banner&#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a:fillRect/>
          </a:stretch>
        </p:blipFill>
        <p:spPr>
          <a:xfrm>
            <a:off x="975360" y="688364"/>
            <a:ext cx="10591800" cy="5956784"/>
          </a:xfrm>
          <a:prstGeom prst="rect">
            <a:avLst/>
          </a:prstGeom>
        </p:spPr>
      </p:pic>
      <p:pic>
        <p:nvPicPr>
          <p:cNvPr id="2" name="Picture 1"/>
          <p:cNvPicPr>
            <a:picLocks noChangeAspect="1"/>
          </p:cNvPicPr>
          <p:nvPr/>
        </p:nvPicPr>
        <p:blipFill>
          <a:blip r:embed="rId4"/>
          <a:stretch>
            <a:fillRect/>
          </a:stretch>
        </p:blipFill>
        <p:spPr>
          <a:xfrm>
            <a:off x="3973680" y="2722542"/>
            <a:ext cx="7206799" cy="23125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79741" y="1923003"/>
            <a:ext cx="471148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white"/>
                </a:solidFill>
                <a:effectLst/>
                <a:uLnTx/>
                <a:uFillTx/>
                <a:latin typeface="Calibri" panose="020F0502020204030204"/>
                <a:ea typeface="+mn-ea"/>
                <a:cs typeface="+mn-cs"/>
              </a:rPr>
              <a:t>Biết nói trước nhóm, trước lớp về những ước mơ của mình.</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0060" y="167535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a:fillRect/>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a:fillRect/>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3492789" y="420201"/>
            <a:ext cx="5054022" cy="9693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p:cNvGrpSpPr/>
          <p:nvPr/>
        </p:nvGrpSpPr>
        <p:grpSpPr>
          <a:xfrm>
            <a:off x="1212352" y="2738876"/>
            <a:ext cx="2822718" cy="1155029"/>
            <a:chOff x="6019800" y="2256123"/>
            <a:chExt cx="2819400" cy="1066800"/>
          </a:xfrm>
        </p:grpSpPr>
        <p:sp>
          <p:nvSpPr>
            <p:cNvPr id="16" name="Google Shape;971;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0070C0"/>
                </a:solidFill>
                <a:latin typeface="Calibri" panose="020F0502020204030204"/>
                <a:ea typeface="Calibri" panose="020F0502020204030204"/>
                <a:cs typeface="Calibri" panose="020F0502020204030204"/>
                <a:sym typeface="Calibri" panose="020F0502020204030204"/>
              </a:endParaRPr>
            </a:p>
          </p:txBody>
        </p:sp>
        <p:sp>
          <p:nvSpPr>
            <p:cNvPr id="17" name="Google Shape;972;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0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cxnSp>
        <p:nvCxnSpPr>
          <p:cNvPr id="18" name="Straight Arrow Connector 17"/>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p:cNvGrpSpPr/>
          <p:nvPr/>
        </p:nvGrpSpPr>
        <p:grpSpPr>
          <a:xfrm>
            <a:off x="5373385" y="2759424"/>
            <a:ext cx="2822718" cy="1155029"/>
            <a:chOff x="6019800" y="2256123"/>
            <a:chExt cx="2819400" cy="1066800"/>
          </a:xfrm>
        </p:grpSpPr>
        <p:sp>
          <p:nvSpPr>
            <p:cNvPr id="23" name="Google Shape;971;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0070C0"/>
                </a:solidFill>
                <a:latin typeface="Calibri" panose="020F0502020204030204"/>
                <a:ea typeface="Calibri" panose="020F0502020204030204"/>
                <a:cs typeface="Calibri" panose="020F0502020204030204"/>
                <a:sym typeface="Calibri" panose="020F0502020204030204"/>
              </a:endParaRPr>
            </a:p>
          </p:txBody>
        </p:sp>
        <p:sp>
          <p:nvSpPr>
            <p:cNvPr id="24" name="Google Shape;972;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0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cxnSp>
        <p:nvCxnSpPr>
          <p:cNvPr id="28" name="Straight Arrow Connector 27"/>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p:cNvGrpSpPr/>
          <p:nvPr/>
        </p:nvGrpSpPr>
        <p:grpSpPr>
          <a:xfrm>
            <a:off x="9287839" y="2666957"/>
            <a:ext cx="2822718" cy="1155029"/>
            <a:chOff x="6019800" y="2256123"/>
            <a:chExt cx="2819400" cy="1066800"/>
          </a:xfrm>
        </p:grpSpPr>
        <p:sp>
          <p:nvSpPr>
            <p:cNvPr id="34" name="Google Shape;971;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0070C0"/>
                </a:solidFill>
                <a:latin typeface="Calibri" panose="020F0502020204030204"/>
                <a:ea typeface="Calibri" panose="020F0502020204030204"/>
                <a:cs typeface="Calibri" panose="020F0502020204030204"/>
                <a:sym typeface="Calibri" panose="020F0502020204030204"/>
              </a:endParaRPr>
            </a:p>
          </p:txBody>
        </p:sp>
        <p:sp>
          <p:nvSpPr>
            <p:cNvPr id="35" name="Google Shape;972;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0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cxnSp>
        <p:nvCxnSpPr>
          <p:cNvPr id="36" name="Straight Arrow Connector 35"/>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a:fillRect/>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39711" y="431516"/>
            <a:ext cx="11587396" cy="5141078"/>
          </a:xfrm>
          <a:prstGeom prst="rect">
            <a:avLst/>
          </a:prstGeom>
        </p:spPr>
      </p:pic>
      <p:sp>
        <p:nvSpPr>
          <p:cNvPr id="9" name="TextBox 8"/>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p:cNvPicPr>
            <a:picLocks noChangeAspect="1"/>
          </p:cNvPicPr>
          <p:nvPr/>
        </p:nvPicPr>
        <p:blipFill>
          <a:blip r:embed="rId7"/>
          <a:stretch>
            <a:fillRect/>
          </a:stretch>
        </p:blipFill>
        <p:spPr>
          <a:xfrm>
            <a:off x="4784700" y="4286276"/>
            <a:ext cx="3162925" cy="2569164"/>
          </a:xfrm>
          <a:prstGeom prst="rect">
            <a:avLst/>
          </a:prstGeom>
        </p:spPr>
      </p:pic>
      <p:cxnSp>
        <p:nvCxnSpPr>
          <p:cNvPr id="19" name="Đường nối Thẳng 10"/>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a:fillRect/>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TotalTime>
  <Words>293</Words>
  <Application>Microsoft Office PowerPoint</Application>
  <PresentationFormat>Custom</PresentationFormat>
  <Paragraphs>28</Paragraphs>
  <Slides>17</Slides>
  <Notes>1</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25</cp:revision>
  <dcterms:created xsi:type="dcterms:W3CDTF">2023-10-09T15:17:00Z</dcterms:created>
  <dcterms:modified xsi:type="dcterms:W3CDTF">2025-12-10T13:01:01Z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D3F57117FA324FEE873349697CFBFFC2_12</vt:lpwstr>
  </property>
  <property fmtid="{D5CDD505-2E9C-101B-9397-08002B2CF9AE}" pid="3" name="KSOProductBuildVer">
    <vt:lpwstr>1033-12.2.0.18607</vt:lpwstr>
  </property>
</Properties>
</file>