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694" r:id="rId4"/>
  </p:sldMasterIdLst>
  <p:notesMasterIdLst>
    <p:notesMasterId r:id="rId28"/>
  </p:notesMasterIdLst>
  <p:sldIdLst>
    <p:sldId id="342" r:id="rId5"/>
    <p:sldId id="308" r:id="rId6"/>
    <p:sldId id="334" r:id="rId7"/>
    <p:sldId id="282" r:id="rId8"/>
    <p:sldId id="333" r:id="rId9"/>
    <p:sldId id="321" r:id="rId10"/>
    <p:sldId id="304" r:id="rId11"/>
    <p:sldId id="306" r:id="rId12"/>
    <p:sldId id="335" r:id="rId13"/>
    <p:sldId id="305" r:id="rId14"/>
    <p:sldId id="270" r:id="rId15"/>
    <p:sldId id="274" r:id="rId16"/>
    <p:sldId id="322" r:id="rId17"/>
    <p:sldId id="336" r:id="rId18"/>
    <p:sldId id="311" r:id="rId19"/>
    <p:sldId id="313" r:id="rId20"/>
    <p:sldId id="337" r:id="rId21"/>
    <p:sldId id="324" r:id="rId22"/>
    <p:sldId id="338" r:id="rId23"/>
    <p:sldId id="339" r:id="rId24"/>
    <p:sldId id="323" r:id="rId25"/>
    <p:sldId id="319" r:id="rId26"/>
    <p:sldId id="3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56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50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24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76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1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6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2734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62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4601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492883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61254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13939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322800380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36045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446010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3616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37435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857159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865578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66418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0983367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3363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=""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98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053" y="1138190"/>
            <a:ext cx="10584626" cy="246221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LỚP 4A3</a:t>
            </a:r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9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4946143"/>
            <a:ext cx="5202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D7FEAF-205A-4F3E-F34E-965A1F62EEE8}"/>
              </a:ext>
            </a:extLst>
          </p:cNvPr>
          <p:cNvSpPr txBox="1"/>
          <p:nvPr/>
        </p:nvSpPr>
        <p:spPr>
          <a:xfrm>
            <a:off x="1850828" y="3798598"/>
            <a:ext cx="893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58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=""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=""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=""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=""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=""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=""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=""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=""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76266"/>
            <a:ext cx="1836617" cy="156724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700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373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7" y="4138777"/>
            <a:ext cx="18616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 flipV="1">
            <a:off x="3822414" y="2581699"/>
            <a:ext cx="1855055" cy="47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H="1" flipV="1">
            <a:off x="5668019" y="2591167"/>
            <a:ext cx="24995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=""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=""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=""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=""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=""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=""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546</Words>
  <Application>Microsoft Office PowerPoint</Application>
  <PresentationFormat>Widescreen</PresentationFormat>
  <Paragraphs>106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Arial</vt:lpstr>
      <vt:lpstr>Calibri</vt:lpstr>
      <vt:lpstr>Cambria</vt:lpstr>
      <vt:lpstr>Garamond</vt:lpstr>
      <vt:lpstr>inpin heiti</vt:lpstr>
      <vt:lpstr>Times New Roman</vt:lpstr>
      <vt:lpstr>UTM Ong Do Gia</vt:lpstr>
      <vt:lpstr>思源黑体 CN Bold</vt:lpstr>
      <vt:lpstr>等线</vt:lpstr>
      <vt:lpstr>等线 Light</vt:lpstr>
      <vt:lpstr>Office 主题​​</vt:lpstr>
      <vt:lpstr>包图主题2</vt:lpstr>
      <vt:lpstr>1_包图主题2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2023-10-05T01:22:19Z</dcterms:created>
  <dcterms:modified xsi:type="dcterms:W3CDTF">2025-12-11T08:07:19Z</dcterms:modified>
</cp:coreProperties>
</file>