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76" r:id="rId3"/>
    <p:sldId id="294" r:id="rId4"/>
    <p:sldId id="291" r:id="rId5"/>
    <p:sldId id="259" r:id="rId6"/>
    <p:sldId id="260" r:id="rId7"/>
    <p:sldId id="265" r:id="rId8"/>
    <p:sldId id="266" r:id="rId9"/>
    <p:sldId id="285" r:id="rId10"/>
    <p:sldId id="295" r:id="rId11"/>
    <p:sldId id="296" r:id="rId12"/>
    <p:sldId id="297" r:id="rId13"/>
    <p:sldId id="300" r:id="rId14"/>
    <p:sldId id="301" r:id="rId15"/>
    <p:sldId id="298" r:id="rId16"/>
    <p:sldId id="299" r:id="rId17"/>
    <p:sldId id="289"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28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1C166-AF74-49C3-BC1A-54073DCE28BD}"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F2A47-5A8C-487B-9854-573CAE184C76}" type="slidenum">
              <a:rPr lang="en-US" smtClean="0"/>
              <a:t>‹#›</a:t>
            </a:fld>
            <a:endParaRPr lang="en-US"/>
          </a:p>
        </p:txBody>
      </p:sp>
    </p:spTree>
    <p:extLst>
      <p:ext uri="{BB962C8B-B14F-4D97-AF65-F5344CB8AC3E}">
        <p14:creationId xmlns:p14="http://schemas.microsoft.com/office/powerpoint/2010/main" val="1420171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3118671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chia </a:t>
            </a:r>
            <a:r>
              <a:rPr lang="en-US" sz="1800" dirty="0" err="1">
                <a:effectLst/>
                <a:latin typeface="Times New Roman" panose="02020603050405020304" pitchFamily="18" charset="0"/>
                <a:ea typeface="Calibri" panose="020F0502020204030204" pitchFamily="34" charset="0"/>
              </a:rPr>
              <a:t>sẻ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206F2A47-5A8C-487B-9854-573CAE184C76}" type="slidenum">
              <a:rPr lang="en-US" smtClean="0"/>
              <a:t>4</a:t>
            </a:fld>
            <a:endParaRPr lang="en-US"/>
          </a:p>
        </p:txBody>
      </p:sp>
    </p:spTree>
    <p:extLst>
      <p:ext uri="{BB962C8B-B14F-4D97-AF65-F5344CB8AC3E}">
        <p14:creationId xmlns:p14="http://schemas.microsoft.com/office/powerpoint/2010/main" val="47551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38DE-F0ED-0F81-1E96-4579BD729D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3B624-C9FB-B5AF-12A2-CC11F17DA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3EF9E5-C541-D760-C22F-F3AE2782379C}"/>
              </a:ext>
            </a:extLst>
          </p:cNvPr>
          <p:cNvSpPr>
            <a:spLocks noGrp="1"/>
          </p:cNvSpPr>
          <p:nvPr>
            <p:ph type="dt" sz="half" idx="10"/>
          </p:nvPr>
        </p:nvSpPr>
        <p:spPr/>
        <p:txBody>
          <a:bodyPr/>
          <a:lstStyle/>
          <a:p>
            <a:fld id="{935E9493-D703-4436-8B06-D7457D5E1643}" type="datetimeFigureOut">
              <a:rPr lang="en-US" smtClean="0"/>
              <a:t>12/11/2025</a:t>
            </a:fld>
            <a:endParaRPr lang="en-US"/>
          </a:p>
        </p:txBody>
      </p:sp>
      <p:sp>
        <p:nvSpPr>
          <p:cNvPr id="5" name="Footer Placeholder 4">
            <a:extLst>
              <a:ext uri="{FF2B5EF4-FFF2-40B4-BE49-F238E27FC236}">
                <a16:creationId xmlns:a16="http://schemas.microsoft.com/office/drawing/2014/main" id="{389BE93F-8975-6AB7-6C29-0379F334A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F3B21-7139-64C5-187A-2AD05EA931CD}"/>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96211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B078-494F-4BFF-4452-CC67BD2C6C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514739-F03B-57F1-F5C7-FC7BE0C5D2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8A1EF-6CD3-A458-D8A2-D817CD43B7F1}"/>
              </a:ext>
            </a:extLst>
          </p:cNvPr>
          <p:cNvSpPr>
            <a:spLocks noGrp="1"/>
          </p:cNvSpPr>
          <p:nvPr>
            <p:ph type="dt" sz="half" idx="10"/>
          </p:nvPr>
        </p:nvSpPr>
        <p:spPr/>
        <p:txBody>
          <a:bodyPr/>
          <a:lstStyle/>
          <a:p>
            <a:fld id="{935E9493-D703-4436-8B06-D7457D5E1643}" type="datetimeFigureOut">
              <a:rPr lang="en-US" smtClean="0"/>
              <a:t>12/11/2025</a:t>
            </a:fld>
            <a:endParaRPr lang="en-US"/>
          </a:p>
        </p:txBody>
      </p:sp>
      <p:sp>
        <p:nvSpPr>
          <p:cNvPr id="5" name="Footer Placeholder 4">
            <a:extLst>
              <a:ext uri="{FF2B5EF4-FFF2-40B4-BE49-F238E27FC236}">
                <a16:creationId xmlns:a16="http://schemas.microsoft.com/office/drawing/2014/main" id="{A2E8C12B-A97F-2FFA-B73C-4CC31C961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A9F4B-4538-48F9-9A64-4242A2C35B2C}"/>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61328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B1DDE-B4C2-D5F7-E8F4-78A36C5819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CFCFE-3B40-F234-2096-65B9E3F85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D299E-1444-D330-30AC-02CB15F25067}"/>
              </a:ext>
            </a:extLst>
          </p:cNvPr>
          <p:cNvSpPr>
            <a:spLocks noGrp="1"/>
          </p:cNvSpPr>
          <p:nvPr>
            <p:ph type="dt" sz="half" idx="10"/>
          </p:nvPr>
        </p:nvSpPr>
        <p:spPr/>
        <p:txBody>
          <a:bodyPr/>
          <a:lstStyle/>
          <a:p>
            <a:fld id="{935E9493-D703-4436-8B06-D7457D5E1643}" type="datetimeFigureOut">
              <a:rPr lang="en-US" smtClean="0"/>
              <a:t>12/11/2025</a:t>
            </a:fld>
            <a:endParaRPr lang="en-US"/>
          </a:p>
        </p:txBody>
      </p:sp>
      <p:sp>
        <p:nvSpPr>
          <p:cNvPr id="5" name="Footer Placeholder 4">
            <a:extLst>
              <a:ext uri="{FF2B5EF4-FFF2-40B4-BE49-F238E27FC236}">
                <a16:creationId xmlns:a16="http://schemas.microsoft.com/office/drawing/2014/main" id="{BF8BC074-C7D7-8FFC-766D-722E14FA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BD8BA-4C94-B883-3EAA-BDCC588F8B00}"/>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07901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6463-7C72-1B77-1391-B3A0AE41E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BE9F9E-51EF-23BC-520B-41565FC479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34080-47EB-3FAF-80B3-E03D680ED23C}"/>
              </a:ext>
            </a:extLst>
          </p:cNvPr>
          <p:cNvSpPr>
            <a:spLocks noGrp="1"/>
          </p:cNvSpPr>
          <p:nvPr>
            <p:ph type="dt" sz="half" idx="10"/>
          </p:nvPr>
        </p:nvSpPr>
        <p:spPr/>
        <p:txBody>
          <a:bodyPr/>
          <a:lstStyle/>
          <a:p>
            <a:fld id="{935E9493-D703-4436-8B06-D7457D5E1643}" type="datetimeFigureOut">
              <a:rPr lang="en-US" smtClean="0"/>
              <a:t>12/11/2025</a:t>
            </a:fld>
            <a:endParaRPr lang="en-US"/>
          </a:p>
        </p:txBody>
      </p:sp>
      <p:sp>
        <p:nvSpPr>
          <p:cNvPr id="5" name="Footer Placeholder 4">
            <a:extLst>
              <a:ext uri="{FF2B5EF4-FFF2-40B4-BE49-F238E27FC236}">
                <a16:creationId xmlns:a16="http://schemas.microsoft.com/office/drawing/2014/main" id="{CD985A2B-1C76-B937-4002-3D0CC2D2E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7B864-C836-4D08-89C3-5EB0EF7ACA1F}"/>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649583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36CE-0160-4241-38C2-212FBCF9F9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A999CE-820C-0D98-B73F-CBC5CDB32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576377-F50A-1299-097E-D20223F22E0A}"/>
              </a:ext>
            </a:extLst>
          </p:cNvPr>
          <p:cNvSpPr>
            <a:spLocks noGrp="1"/>
          </p:cNvSpPr>
          <p:nvPr>
            <p:ph type="dt" sz="half" idx="10"/>
          </p:nvPr>
        </p:nvSpPr>
        <p:spPr/>
        <p:txBody>
          <a:bodyPr/>
          <a:lstStyle/>
          <a:p>
            <a:fld id="{935E9493-D703-4436-8B06-D7457D5E1643}" type="datetimeFigureOut">
              <a:rPr lang="en-US" smtClean="0"/>
              <a:t>12/11/2025</a:t>
            </a:fld>
            <a:endParaRPr lang="en-US"/>
          </a:p>
        </p:txBody>
      </p:sp>
      <p:sp>
        <p:nvSpPr>
          <p:cNvPr id="5" name="Footer Placeholder 4">
            <a:extLst>
              <a:ext uri="{FF2B5EF4-FFF2-40B4-BE49-F238E27FC236}">
                <a16:creationId xmlns:a16="http://schemas.microsoft.com/office/drawing/2014/main" id="{D5B850AB-CC6A-7E48-F848-8FEB88618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9D97E-078E-C0F0-9F6C-DB1B2C461CB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95153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C83E-115C-3713-09E9-9F21D46483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8A4559-D478-C602-F2FB-9585F8A71C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F4CFF9-0815-8621-20EB-AF2F219459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4F539-1968-54A9-6ED8-874090E80F8E}"/>
              </a:ext>
            </a:extLst>
          </p:cNvPr>
          <p:cNvSpPr>
            <a:spLocks noGrp="1"/>
          </p:cNvSpPr>
          <p:nvPr>
            <p:ph type="dt" sz="half" idx="10"/>
          </p:nvPr>
        </p:nvSpPr>
        <p:spPr/>
        <p:txBody>
          <a:bodyPr/>
          <a:lstStyle/>
          <a:p>
            <a:fld id="{935E9493-D703-4436-8B06-D7457D5E1643}" type="datetimeFigureOut">
              <a:rPr lang="en-US" smtClean="0"/>
              <a:t>12/11/2025</a:t>
            </a:fld>
            <a:endParaRPr lang="en-US"/>
          </a:p>
        </p:txBody>
      </p:sp>
      <p:sp>
        <p:nvSpPr>
          <p:cNvPr id="6" name="Footer Placeholder 5">
            <a:extLst>
              <a:ext uri="{FF2B5EF4-FFF2-40B4-BE49-F238E27FC236}">
                <a16:creationId xmlns:a16="http://schemas.microsoft.com/office/drawing/2014/main" id="{C6B2CD96-91FD-32A0-35CC-1AC122702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59B7FA-8089-8D6E-4324-168E3EF17D0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15253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0E4C-65DB-890F-D677-9EBB034202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670EB3-CFD7-1A8B-F297-74E8164D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15562-04AF-4815-60CD-48E58DAE87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BAFD74-F3E2-9036-5A8D-9F2854DAF6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182B5C-9B60-653C-98E3-4680F6BB78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EADD2-28E3-236E-76AD-530F7A7B1F0D}"/>
              </a:ext>
            </a:extLst>
          </p:cNvPr>
          <p:cNvSpPr>
            <a:spLocks noGrp="1"/>
          </p:cNvSpPr>
          <p:nvPr>
            <p:ph type="dt" sz="half" idx="10"/>
          </p:nvPr>
        </p:nvSpPr>
        <p:spPr/>
        <p:txBody>
          <a:bodyPr/>
          <a:lstStyle/>
          <a:p>
            <a:fld id="{935E9493-D703-4436-8B06-D7457D5E1643}" type="datetimeFigureOut">
              <a:rPr lang="en-US" smtClean="0"/>
              <a:t>12/11/2025</a:t>
            </a:fld>
            <a:endParaRPr lang="en-US"/>
          </a:p>
        </p:txBody>
      </p:sp>
      <p:sp>
        <p:nvSpPr>
          <p:cNvPr id="8" name="Footer Placeholder 7">
            <a:extLst>
              <a:ext uri="{FF2B5EF4-FFF2-40B4-BE49-F238E27FC236}">
                <a16:creationId xmlns:a16="http://schemas.microsoft.com/office/drawing/2014/main" id="{71E17475-0386-ED69-BE1C-7C13B7C546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839D8F-5A9E-0B07-9C9F-1E3ED57E39B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29301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C770-32E8-4601-30AE-26AB1C0285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B065C1-64FE-DF9F-7BC6-46154532ACC8}"/>
              </a:ext>
            </a:extLst>
          </p:cNvPr>
          <p:cNvSpPr>
            <a:spLocks noGrp="1"/>
          </p:cNvSpPr>
          <p:nvPr>
            <p:ph type="dt" sz="half" idx="10"/>
          </p:nvPr>
        </p:nvSpPr>
        <p:spPr/>
        <p:txBody>
          <a:bodyPr/>
          <a:lstStyle/>
          <a:p>
            <a:fld id="{935E9493-D703-4436-8B06-D7457D5E1643}" type="datetimeFigureOut">
              <a:rPr lang="en-US" smtClean="0"/>
              <a:t>12/11/2025</a:t>
            </a:fld>
            <a:endParaRPr lang="en-US"/>
          </a:p>
        </p:txBody>
      </p:sp>
      <p:sp>
        <p:nvSpPr>
          <p:cNvPr id="4" name="Footer Placeholder 3">
            <a:extLst>
              <a:ext uri="{FF2B5EF4-FFF2-40B4-BE49-F238E27FC236}">
                <a16:creationId xmlns:a16="http://schemas.microsoft.com/office/drawing/2014/main" id="{664E9D8F-34F0-3E16-DC80-DAD7349B11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B067A6-8C8B-0D11-D9E6-C879FF93BB1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4705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3A1FE-9BD7-6BAB-8F9D-FD1AA08E59CC}"/>
              </a:ext>
            </a:extLst>
          </p:cNvPr>
          <p:cNvSpPr>
            <a:spLocks noGrp="1"/>
          </p:cNvSpPr>
          <p:nvPr>
            <p:ph type="dt" sz="half" idx="10"/>
          </p:nvPr>
        </p:nvSpPr>
        <p:spPr/>
        <p:txBody>
          <a:bodyPr/>
          <a:lstStyle/>
          <a:p>
            <a:fld id="{935E9493-D703-4436-8B06-D7457D5E1643}" type="datetimeFigureOut">
              <a:rPr lang="en-US" smtClean="0"/>
              <a:t>12/11/2025</a:t>
            </a:fld>
            <a:endParaRPr lang="en-US"/>
          </a:p>
        </p:txBody>
      </p:sp>
      <p:sp>
        <p:nvSpPr>
          <p:cNvPr id="3" name="Footer Placeholder 2">
            <a:extLst>
              <a:ext uri="{FF2B5EF4-FFF2-40B4-BE49-F238E27FC236}">
                <a16:creationId xmlns:a16="http://schemas.microsoft.com/office/drawing/2014/main" id="{154BA72C-46A4-1D82-B2D4-2722ACC3F8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AA71-9B03-223D-DEAE-E38A06A5D1D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45478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AF5-BC3E-9599-6779-9E3B5316A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EB166-BC0A-75F1-8BC9-2662087F5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1B2870-A62F-A1B3-ADBF-1D9CFABAED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3C03E-5A46-576A-C41D-DA10BCFEDDF2}"/>
              </a:ext>
            </a:extLst>
          </p:cNvPr>
          <p:cNvSpPr>
            <a:spLocks noGrp="1"/>
          </p:cNvSpPr>
          <p:nvPr>
            <p:ph type="dt" sz="half" idx="10"/>
          </p:nvPr>
        </p:nvSpPr>
        <p:spPr/>
        <p:txBody>
          <a:bodyPr/>
          <a:lstStyle/>
          <a:p>
            <a:fld id="{935E9493-D703-4436-8B06-D7457D5E1643}" type="datetimeFigureOut">
              <a:rPr lang="en-US" smtClean="0"/>
              <a:t>12/11/2025</a:t>
            </a:fld>
            <a:endParaRPr lang="en-US"/>
          </a:p>
        </p:txBody>
      </p:sp>
      <p:sp>
        <p:nvSpPr>
          <p:cNvPr id="6" name="Footer Placeholder 5">
            <a:extLst>
              <a:ext uri="{FF2B5EF4-FFF2-40B4-BE49-F238E27FC236}">
                <a16:creationId xmlns:a16="http://schemas.microsoft.com/office/drawing/2014/main" id="{0231B385-EB01-ED23-A9F2-7B3156845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BFBBB-13DA-3637-5692-4E4D9342D0D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83479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051B-D8A8-87D0-7969-AB7EE0FAF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6045C0-B71C-9724-597E-56ED5DD20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8A9D8A-1926-F81B-AC7F-02458F4F2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85CEF-5D55-990E-518F-B5283AB86B5B}"/>
              </a:ext>
            </a:extLst>
          </p:cNvPr>
          <p:cNvSpPr>
            <a:spLocks noGrp="1"/>
          </p:cNvSpPr>
          <p:nvPr>
            <p:ph type="dt" sz="half" idx="10"/>
          </p:nvPr>
        </p:nvSpPr>
        <p:spPr/>
        <p:txBody>
          <a:bodyPr/>
          <a:lstStyle/>
          <a:p>
            <a:fld id="{935E9493-D703-4436-8B06-D7457D5E1643}" type="datetimeFigureOut">
              <a:rPr lang="en-US" smtClean="0"/>
              <a:t>12/11/2025</a:t>
            </a:fld>
            <a:endParaRPr lang="en-US"/>
          </a:p>
        </p:txBody>
      </p:sp>
      <p:sp>
        <p:nvSpPr>
          <p:cNvPr id="6" name="Footer Placeholder 5">
            <a:extLst>
              <a:ext uri="{FF2B5EF4-FFF2-40B4-BE49-F238E27FC236}">
                <a16:creationId xmlns:a16="http://schemas.microsoft.com/office/drawing/2014/main" id="{4A371355-CE02-23A9-7B9A-3EE1D9EDC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D1BEF-A62F-396C-2DB9-004AAD936DDD}"/>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43163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9BB97D1-97F3-E97D-A2FF-DB9B8CD3507E}"/>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BC8BE3D-AB7A-4BF6-FF76-CF470F946D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1D455E-9B24-0FB4-D1F2-18029E63B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B047C-AC96-CB6C-4A10-A83C33E7A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E9493-D703-4436-8B06-D7457D5E1643}" type="datetimeFigureOut">
              <a:rPr lang="en-US" smtClean="0"/>
              <a:t>12/11/2025</a:t>
            </a:fld>
            <a:endParaRPr lang="en-US"/>
          </a:p>
        </p:txBody>
      </p:sp>
      <p:sp>
        <p:nvSpPr>
          <p:cNvPr id="5" name="Footer Placeholder 4">
            <a:extLst>
              <a:ext uri="{FF2B5EF4-FFF2-40B4-BE49-F238E27FC236}">
                <a16:creationId xmlns:a16="http://schemas.microsoft.com/office/drawing/2014/main" id="{359317B6-9DB8-3A2B-418F-3275D388F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025E79-2AC8-A20E-D57F-0FEFB3A7A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89E65-7942-4C1C-AE42-C2C6422F044B}"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1D443941-1354-D96E-A61F-643AE84ACC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11075" y="171451"/>
            <a:ext cx="1133474" cy="1133474"/>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1DCF15AB-C169-7A54-5529-39E9D697BD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14023" y="7823535"/>
            <a:ext cx="1133474" cy="1133474"/>
          </a:xfrm>
          <a:prstGeom prst="rect">
            <a:avLst/>
          </a:prstGeom>
        </p:spPr>
      </p:pic>
    </p:spTree>
    <p:extLst>
      <p:ext uri="{BB962C8B-B14F-4D97-AF65-F5344CB8AC3E}">
        <p14:creationId xmlns:p14="http://schemas.microsoft.com/office/powerpoint/2010/main" val="1370283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9.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8214" y="862852"/>
            <a:ext cx="10286999" cy="258532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500" b="1">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a:solidFill>
                  <a:srgbClr val="FF0000"/>
                </a:solidFill>
                <a:latin typeface="Times New Roman" panose="02020603050405020304" pitchFamily="18" charset="0"/>
                <a:cs typeface="Times New Roman" panose="02020603050405020304" pitchFamily="18" charset="0"/>
              </a:rPr>
              <a:t>VỀ DỰ GIỜ</a:t>
            </a: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1377833"/>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UBND PHƯỜNG HƯNG ĐẠO</a:t>
            </a:r>
          </a:p>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19198" y="5387790"/>
            <a:ext cx="5583580" cy="954107"/>
          </a:xfrm>
          <a:prstGeom prst="rect">
            <a:avLst/>
          </a:prstGeom>
          <a:noFill/>
        </p:spPr>
        <p:txBody>
          <a:bodyPr wrap="none" rtlCol="0">
            <a:spAutoFit/>
          </a:bodyPr>
          <a:lstStyle/>
          <a:p>
            <a:r>
              <a:rPr lang="en-US" sz="2800" b="1" i="1">
                <a:solidFill>
                  <a:schemeClr val="accent1">
                    <a:lumMod val="75000"/>
                  </a:schemeClr>
                </a:solidFill>
                <a:latin typeface="Times New Roman" panose="02020603050405020304" pitchFamily="18" charset="0"/>
                <a:cs typeface="Times New Roman" panose="02020603050405020304" pitchFamily="18" charset="0"/>
              </a:rPr>
              <a:t>Giáo viên: Nguyễn Hương Trang</a:t>
            </a:r>
          </a:p>
          <a:p>
            <a:r>
              <a:rPr lang="en-US" sz="2800" b="1" i="1">
                <a:solidFill>
                  <a:schemeClr val="accent1">
                    <a:lumMod val="75000"/>
                  </a:schemeClr>
                </a:solidFill>
                <a:latin typeface="Times New Roman" panose="02020603050405020304" pitchFamily="18" charset="0"/>
                <a:cs typeface="Times New Roman" panose="02020603050405020304" pitchFamily="18" charset="0"/>
              </a:rPr>
              <a:t>Đơn vị: Trường Tiểu học Hưng Đạo</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sX0" fmla="*/ 0 w 12204088"/>
              <a:gd name="csY0" fmla="*/ 0 h 6858000"/>
              <a:gd name="csX1" fmla="*/ 581147 w 12204088"/>
              <a:gd name="csY1" fmla="*/ 0 h 6858000"/>
              <a:gd name="csX2" fmla="*/ 1406376 w 12204088"/>
              <a:gd name="csY2" fmla="*/ 0 h 6858000"/>
              <a:gd name="csX3" fmla="*/ 1865482 w 12204088"/>
              <a:gd name="csY3" fmla="*/ 0 h 6858000"/>
              <a:gd name="csX4" fmla="*/ 2080506 w 12204088"/>
              <a:gd name="csY4" fmla="*/ 0 h 6858000"/>
              <a:gd name="csX5" fmla="*/ 2295531 w 12204088"/>
              <a:gd name="csY5" fmla="*/ 0 h 6858000"/>
              <a:gd name="csX6" fmla="*/ 3120760 w 12204088"/>
              <a:gd name="csY6" fmla="*/ 0 h 6858000"/>
              <a:gd name="csX7" fmla="*/ 3335784 w 12204088"/>
              <a:gd name="csY7" fmla="*/ 0 h 6858000"/>
              <a:gd name="csX8" fmla="*/ 3916931 w 12204088"/>
              <a:gd name="csY8" fmla="*/ 0 h 6858000"/>
              <a:gd name="csX9" fmla="*/ 4131956 w 12204088"/>
              <a:gd name="csY9" fmla="*/ 0 h 6858000"/>
              <a:gd name="csX10" fmla="*/ 4713103 w 12204088"/>
              <a:gd name="csY10" fmla="*/ 0 h 6858000"/>
              <a:gd name="csX11" fmla="*/ 4928127 w 12204088"/>
              <a:gd name="csY11" fmla="*/ 0 h 6858000"/>
              <a:gd name="csX12" fmla="*/ 5387233 w 12204088"/>
              <a:gd name="csY12" fmla="*/ 0 h 6858000"/>
              <a:gd name="csX13" fmla="*/ 6090421 w 12204088"/>
              <a:gd name="csY13" fmla="*/ 0 h 6858000"/>
              <a:gd name="csX14" fmla="*/ 6427486 w 12204088"/>
              <a:gd name="csY14" fmla="*/ 0 h 6858000"/>
              <a:gd name="csX15" fmla="*/ 6764552 w 12204088"/>
              <a:gd name="csY15" fmla="*/ 0 h 6858000"/>
              <a:gd name="csX16" fmla="*/ 7589780 w 12204088"/>
              <a:gd name="csY16" fmla="*/ 0 h 6858000"/>
              <a:gd name="csX17" fmla="*/ 8170927 w 12204088"/>
              <a:gd name="csY17" fmla="*/ 0 h 6858000"/>
              <a:gd name="csX18" fmla="*/ 8630034 w 12204088"/>
              <a:gd name="csY18" fmla="*/ 0 h 6858000"/>
              <a:gd name="csX19" fmla="*/ 8967099 w 12204088"/>
              <a:gd name="csY19" fmla="*/ 0 h 6858000"/>
              <a:gd name="csX20" fmla="*/ 9182123 w 12204088"/>
              <a:gd name="csY20" fmla="*/ 0 h 6858000"/>
              <a:gd name="csX21" fmla="*/ 9519189 w 12204088"/>
              <a:gd name="csY21" fmla="*/ 0 h 6858000"/>
              <a:gd name="csX22" fmla="*/ 10344417 w 12204088"/>
              <a:gd name="csY22" fmla="*/ 0 h 6858000"/>
              <a:gd name="csX23" fmla="*/ 10559442 w 12204088"/>
              <a:gd name="csY23" fmla="*/ 0 h 6858000"/>
              <a:gd name="csX24" fmla="*/ 10774466 w 12204088"/>
              <a:gd name="csY24" fmla="*/ 0 h 6858000"/>
              <a:gd name="csX25" fmla="*/ 11355613 w 12204088"/>
              <a:gd name="csY25" fmla="*/ 0 h 6858000"/>
              <a:gd name="csX26" fmla="*/ 12204088 w 12204088"/>
              <a:gd name="csY26" fmla="*/ 0 h 6858000"/>
              <a:gd name="csX27" fmla="*/ 12204088 w 12204088"/>
              <a:gd name="csY27" fmla="*/ 571500 h 6858000"/>
              <a:gd name="csX28" fmla="*/ 12204088 w 12204088"/>
              <a:gd name="csY28" fmla="*/ 1143000 h 6858000"/>
              <a:gd name="csX29" fmla="*/ 12204088 w 12204088"/>
              <a:gd name="csY29" fmla="*/ 1577340 h 6858000"/>
              <a:gd name="csX30" fmla="*/ 12204088 w 12204088"/>
              <a:gd name="csY30" fmla="*/ 2011680 h 6858000"/>
              <a:gd name="csX31" fmla="*/ 12204088 w 12204088"/>
              <a:gd name="csY31" fmla="*/ 2377440 h 6858000"/>
              <a:gd name="csX32" fmla="*/ 12204088 w 12204088"/>
              <a:gd name="csY32" fmla="*/ 3017520 h 6858000"/>
              <a:gd name="csX33" fmla="*/ 12204088 w 12204088"/>
              <a:gd name="csY33" fmla="*/ 3726180 h 6858000"/>
              <a:gd name="csX34" fmla="*/ 12204088 w 12204088"/>
              <a:gd name="csY34" fmla="*/ 4297680 h 6858000"/>
              <a:gd name="csX35" fmla="*/ 12204088 w 12204088"/>
              <a:gd name="csY35" fmla="*/ 4732020 h 6858000"/>
              <a:gd name="csX36" fmla="*/ 12204088 w 12204088"/>
              <a:gd name="csY36" fmla="*/ 5440680 h 6858000"/>
              <a:gd name="csX37" fmla="*/ 12204088 w 12204088"/>
              <a:gd name="csY37" fmla="*/ 6012180 h 6858000"/>
              <a:gd name="csX38" fmla="*/ 12204088 w 12204088"/>
              <a:gd name="csY38" fmla="*/ 6858000 h 6858000"/>
              <a:gd name="csX39" fmla="*/ 11744982 w 12204088"/>
              <a:gd name="csY39" fmla="*/ 6858000 h 6858000"/>
              <a:gd name="csX40" fmla="*/ 11407917 w 12204088"/>
              <a:gd name="csY40" fmla="*/ 6858000 h 6858000"/>
              <a:gd name="csX41" fmla="*/ 10704729 w 12204088"/>
              <a:gd name="csY41" fmla="*/ 6858000 h 6858000"/>
              <a:gd name="csX42" fmla="*/ 10245622 w 12204088"/>
              <a:gd name="csY42" fmla="*/ 6858000 h 6858000"/>
              <a:gd name="csX43" fmla="*/ 9542435 w 12204088"/>
              <a:gd name="csY43" fmla="*/ 6858000 h 6858000"/>
              <a:gd name="csX44" fmla="*/ 8717206 w 12204088"/>
              <a:gd name="csY44" fmla="*/ 6858000 h 6858000"/>
              <a:gd name="csX45" fmla="*/ 7891977 w 12204088"/>
              <a:gd name="csY45" fmla="*/ 6858000 h 6858000"/>
              <a:gd name="csX46" fmla="*/ 7432871 w 12204088"/>
              <a:gd name="csY46" fmla="*/ 6858000 h 6858000"/>
              <a:gd name="csX47" fmla="*/ 7095805 w 12204088"/>
              <a:gd name="csY47" fmla="*/ 6858000 h 6858000"/>
              <a:gd name="csX48" fmla="*/ 6880781 w 12204088"/>
              <a:gd name="csY48" fmla="*/ 6858000 h 6858000"/>
              <a:gd name="csX49" fmla="*/ 6055552 w 12204088"/>
              <a:gd name="csY49" fmla="*/ 6858000 h 6858000"/>
              <a:gd name="csX50" fmla="*/ 5474405 w 12204088"/>
              <a:gd name="csY50" fmla="*/ 6858000 h 6858000"/>
              <a:gd name="csX51" fmla="*/ 4771217 w 12204088"/>
              <a:gd name="csY51" fmla="*/ 6858000 h 6858000"/>
              <a:gd name="csX52" fmla="*/ 3945988 w 12204088"/>
              <a:gd name="csY52" fmla="*/ 6858000 h 6858000"/>
              <a:gd name="csX53" fmla="*/ 3242801 w 12204088"/>
              <a:gd name="csY53" fmla="*/ 6858000 h 6858000"/>
              <a:gd name="csX54" fmla="*/ 3027776 w 12204088"/>
              <a:gd name="csY54" fmla="*/ 6858000 h 6858000"/>
              <a:gd name="csX55" fmla="*/ 2690711 w 12204088"/>
              <a:gd name="csY55" fmla="*/ 6858000 h 6858000"/>
              <a:gd name="csX56" fmla="*/ 1987523 w 12204088"/>
              <a:gd name="csY56" fmla="*/ 6858000 h 6858000"/>
              <a:gd name="csX57" fmla="*/ 1406376 w 12204088"/>
              <a:gd name="csY57" fmla="*/ 6858000 h 6858000"/>
              <a:gd name="csX58" fmla="*/ 1069311 w 12204088"/>
              <a:gd name="csY58" fmla="*/ 6858000 h 6858000"/>
              <a:gd name="csX59" fmla="*/ 0 w 12204088"/>
              <a:gd name="csY59" fmla="*/ 6858000 h 6858000"/>
              <a:gd name="csX60" fmla="*/ 0 w 12204088"/>
              <a:gd name="csY60" fmla="*/ 6492240 h 6858000"/>
              <a:gd name="csX61" fmla="*/ 0 w 12204088"/>
              <a:gd name="csY61" fmla="*/ 5852160 h 6858000"/>
              <a:gd name="csX62" fmla="*/ 0 w 12204088"/>
              <a:gd name="csY62" fmla="*/ 5280660 h 6858000"/>
              <a:gd name="csX63" fmla="*/ 0 w 12204088"/>
              <a:gd name="csY63" fmla="*/ 4846320 h 6858000"/>
              <a:gd name="csX64" fmla="*/ 0 w 12204088"/>
              <a:gd name="csY64" fmla="*/ 4343400 h 6858000"/>
              <a:gd name="csX65" fmla="*/ 0 w 12204088"/>
              <a:gd name="csY65" fmla="*/ 3634740 h 6858000"/>
              <a:gd name="csX66" fmla="*/ 0 w 12204088"/>
              <a:gd name="csY66" fmla="*/ 2926080 h 6858000"/>
              <a:gd name="csX67" fmla="*/ 0 w 12204088"/>
              <a:gd name="csY67" fmla="*/ 2423160 h 6858000"/>
              <a:gd name="csX68" fmla="*/ 0 w 12204088"/>
              <a:gd name="csY68" fmla="*/ 1988820 h 6858000"/>
              <a:gd name="csX69" fmla="*/ 0 w 12204088"/>
              <a:gd name="csY69" fmla="*/ 1348740 h 6858000"/>
              <a:gd name="csX70" fmla="*/ 0 w 12204088"/>
              <a:gd name="csY70" fmla="*/ 914400 h 6858000"/>
              <a:gd name="csX71" fmla="*/ 0 w 12204088"/>
              <a:gd name="csY71" fmla="*/ 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sX0" fmla="*/ 0 w 11601543"/>
              <a:gd name="csY0" fmla="*/ 2440734 h 5780853"/>
              <a:gd name="csX1" fmla="*/ 2440734 w 11601543"/>
              <a:gd name="csY1" fmla="*/ 0 h 5780853"/>
              <a:gd name="csX2" fmla="*/ 3045541 w 11601543"/>
              <a:gd name="csY2" fmla="*/ 0 h 5780853"/>
              <a:gd name="csX3" fmla="*/ 3717548 w 11601543"/>
              <a:gd name="csY3" fmla="*/ 0 h 5780853"/>
              <a:gd name="csX4" fmla="*/ 4322355 w 11601543"/>
              <a:gd name="csY4" fmla="*/ 0 h 5780853"/>
              <a:gd name="csX5" fmla="*/ 5128764 w 11601543"/>
              <a:gd name="csY5" fmla="*/ 0 h 5780853"/>
              <a:gd name="csX6" fmla="*/ 5867972 w 11601543"/>
              <a:gd name="csY6" fmla="*/ 0 h 5780853"/>
              <a:gd name="csX7" fmla="*/ 6607181 w 11601543"/>
              <a:gd name="csY7" fmla="*/ 0 h 5780853"/>
              <a:gd name="csX8" fmla="*/ 7144787 w 11601543"/>
              <a:gd name="csY8" fmla="*/ 0 h 5780853"/>
              <a:gd name="csX9" fmla="*/ 7951196 w 11601543"/>
              <a:gd name="csY9" fmla="*/ 0 h 5780853"/>
              <a:gd name="csX10" fmla="*/ 9160809 w 11601543"/>
              <a:gd name="csY10" fmla="*/ 0 h 5780853"/>
              <a:gd name="csX11" fmla="*/ 11601543 w 11601543"/>
              <a:gd name="csY11" fmla="*/ 2440734 h 5780853"/>
              <a:gd name="csX12" fmla="*/ 11601543 w 11601543"/>
              <a:gd name="csY12" fmla="*/ 2899420 h 5780853"/>
              <a:gd name="csX13" fmla="*/ 11601543 w 11601543"/>
              <a:gd name="csY13" fmla="*/ 3340119 h 5780853"/>
              <a:gd name="csX14" fmla="*/ 9160809 w 11601543"/>
              <a:gd name="csY14" fmla="*/ 5780853 h 5780853"/>
              <a:gd name="csX15" fmla="*/ 8690404 w 11601543"/>
              <a:gd name="csY15" fmla="*/ 5780853 h 5780853"/>
              <a:gd name="csX16" fmla="*/ 7951196 w 11601543"/>
              <a:gd name="csY16" fmla="*/ 5780853 h 5780853"/>
              <a:gd name="csX17" fmla="*/ 7480790 w 11601543"/>
              <a:gd name="csY17" fmla="*/ 5780853 h 5780853"/>
              <a:gd name="csX18" fmla="*/ 6875984 w 11601543"/>
              <a:gd name="csY18" fmla="*/ 5780853 h 5780853"/>
              <a:gd name="csX19" fmla="*/ 6338378 w 11601543"/>
              <a:gd name="csY19" fmla="*/ 5780853 h 5780853"/>
              <a:gd name="csX20" fmla="*/ 5666370 w 11601543"/>
              <a:gd name="csY20" fmla="*/ 5780853 h 5780853"/>
              <a:gd name="csX21" fmla="*/ 4927162 w 11601543"/>
              <a:gd name="csY21" fmla="*/ 5780853 h 5780853"/>
              <a:gd name="csX22" fmla="*/ 4255154 w 11601543"/>
              <a:gd name="csY22" fmla="*/ 5780853 h 5780853"/>
              <a:gd name="csX23" fmla="*/ 3448745 w 11601543"/>
              <a:gd name="csY23" fmla="*/ 5780853 h 5780853"/>
              <a:gd name="csX24" fmla="*/ 2440734 w 11601543"/>
              <a:gd name="csY24" fmla="*/ 5780853 h 5780853"/>
              <a:gd name="csX25" fmla="*/ 0 w 11601543"/>
              <a:gd name="csY25" fmla="*/ 3340119 h 5780853"/>
              <a:gd name="csX26" fmla="*/ 0 w 11601543"/>
              <a:gd name="csY26" fmla="*/ 2872439 h 5780853"/>
              <a:gd name="csX27" fmla="*/ 0 w 11601543"/>
              <a:gd name="csY27" fmla="*/ 2440734 h 57808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3. </a:t>
            </a:r>
            <a:r>
              <a:rPr lang="en-US" sz="4000" b="1" dirty="0" err="1">
                <a:solidFill>
                  <a:srgbClr val="000000">
                    <a:lumMod val="95000"/>
                    <a:lumOff val="5000"/>
                  </a:srgbClr>
                </a:solidFill>
                <a:latin typeface="Cambria" panose="02040503050406030204" pitchFamily="18" charset="0"/>
                <a:ea typeface="Cambria" panose="02040503050406030204" pitchFamily="18" charset="0"/>
              </a:rPr>
              <a:t>Lắng</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nghe</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những</a:t>
            </a:r>
            <a:r>
              <a:rPr lang="en-US" sz="4000" b="1" dirty="0">
                <a:solidFill>
                  <a:srgbClr val="000000">
                    <a:lumMod val="95000"/>
                    <a:lumOff val="5000"/>
                  </a:srgbClr>
                </a:solidFill>
                <a:latin typeface="Cambria" panose="02040503050406030204" pitchFamily="18" charset="0"/>
                <a:ea typeface="Cambria" panose="02040503050406030204" pitchFamily="18" charset="0"/>
              </a:rPr>
              <a:t> chia </a:t>
            </a:r>
            <a:r>
              <a:rPr lang="en-US" sz="4000" b="1" dirty="0" err="1">
                <a:solidFill>
                  <a:srgbClr val="000000">
                    <a:lumMod val="95000"/>
                    <a:lumOff val="5000"/>
                  </a:srgbClr>
                </a:solidFill>
                <a:latin typeface="Cambria" panose="02040503050406030204" pitchFamily="18" charset="0"/>
                <a:ea typeface="Cambria" panose="02040503050406030204" pitchFamily="18" charset="0"/>
              </a:rPr>
              <a:t>sẻ</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bạn</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41124" y="2034283"/>
            <a:ext cx="9544692" cy="2062103"/>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 Chú ý lắng nghe, không ngắt lời bạn.</a:t>
            </a:r>
          </a:p>
          <a:p>
            <a:pPr lvl="0" algn="just"/>
            <a:r>
              <a:rPr lang="vi-VN" sz="3200" b="1" i="1" dirty="0">
                <a:solidFill>
                  <a:srgbClr val="000000"/>
                </a:solidFill>
                <a:latin typeface="Cambria" panose="02040503050406030204" pitchFamily="18" charset="0"/>
                <a:ea typeface="Cambria" panose="02040503050406030204" pitchFamily="18" charset="0"/>
              </a:rPr>
              <a:t>- Khích lệ bạn khi bạn đã nói xong, đặt câu hỏi nếu còn chưa hiểu rõ (hoặc chưa nghe rõ).</a:t>
            </a:r>
          </a:p>
          <a:p>
            <a:pPr lvl="0" algn="just"/>
            <a:r>
              <a:rPr lang="vi-VN" sz="3200" b="1" i="1" dirty="0">
                <a:solidFill>
                  <a:srgbClr val="000000"/>
                </a:solidFill>
                <a:latin typeface="Cambria" panose="02040503050406030204" pitchFamily="18" charset="0"/>
                <a:ea typeface="Cambria" panose="02040503050406030204" pitchFamily="18" charset="0"/>
              </a:rPr>
              <a:t>- Ghi lại những ước mơ của bạn mà em thấy thú vị</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140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EBB30D7-D7A3-20EE-A9C7-D013752FFEAB}"/>
              </a:ext>
            </a:extLst>
          </p:cNvPr>
          <p:cNvSpPr txBox="1"/>
          <p:nvPr/>
        </p:nvSpPr>
        <p:spPr>
          <a:xfrm>
            <a:off x="4048018" y="3503488"/>
            <a:ext cx="5322013" cy="1323439"/>
          </a:xfrm>
          <a:prstGeom prst="rect">
            <a:avLst/>
          </a:prstGeom>
          <a:noFill/>
        </p:spPr>
        <p:txBody>
          <a:bodyPr wrap="square" rtlCol="0">
            <a:spAutoFit/>
          </a:bodyPr>
          <a:lstStyle/>
          <a:p>
            <a:pPr algn="ctr"/>
            <a:r>
              <a:rPr lang="en-US" sz="8000" b="1" dirty="0" err="1">
                <a:latin typeface="Cambria" panose="02040503050406030204" pitchFamily="18" charset="0"/>
                <a:ea typeface="Cambria" panose="02040503050406030204" pitchFamily="18" charset="0"/>
              </a:rPr>
              <a:t>Vận</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dụng</a:t>
            </a:r>
            <a:endParaRPr lang="en-US" sz="8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7835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20A170-0EC2-0582-65B6-D8B0D5824CEC}"/>
              </a:ext>
            </a:extLst>
          </p:cNvPr>
          <p:cNvSpPr txBox="1"/>
          <p:nvPr/>
        </p:nvSpPr>
        <p:spPr>
          <a:xfrm>
            <a:off x="3879741" y="1923003"/>
            <a:ext cx="471148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thơ</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ước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mơ</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160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GK Scan] ✓ Tập đọc: Tuổi Ngựa - Sách Giáo Khoa - Học Online Cùng  Sachgiaibaitap.com">
            <a:extLst>
              <a:ext uri="{FF2B5EF4-FFF2-40B4-BE49-F238E27FC236}">
                <a16:creationId xmlns:a16="http://schemas.microsoft.com/office/drawing/2014/main" id="{6411B233-5429-2D98-18F6-1CEDB007A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64" y="0"/>
            <a:ext cx="4697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393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Ngày mai lên sao Kim (Phùng Ngọc Hùng) | GợiÝ.vn">
            <a:extLst>
              <a:ext uri="{FF2B5EF4-FFF2-40B4-BE49-F238E27FC236}">
                <a16:creationId xmlns:a16="http://schemas.microsoft.com/office/drawing/2014/main" id="{C7BCF030-5B5C-53BC-6630-7829CDD3A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17" y="71919"/>
            <a:ext cx="11942868" cy="650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507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sX0" fmla="*/ 0 w 12204088"/>
              <a:gd name="csY0" fmla="*/ 0 h 6858000"/>
              <a:gd name="csX1" fmla="*/ 581147 w 12204088"/>
              <a:gd name="csY1" fmla="*/ 0 h 6858000"/>
              <a:gd name="csX2" fmla="*/ 1406376 w 12204088"/>
              <a:gd name="csY2" fmla="*/ 0 h 6858000"/>
              <a:gd name="csX3" fmla="*/ 1865482 w 12204088"/>
              <a:gd name="csY3" fmla="*/ 0 h 6858000"/>
              <a:gd name="csX4" fmla="*/ 2080506 w 12204088"/>
              <a:gd name="csY4" fmla="*/ 0 h 6858000"/>
              <a:gd name="csX5" fmla="*/ 2295531 w 12204088"/>
              <a:gd name="csY5" fmla="*/ 0 h 6858000"/>
              <a:gd name="csX6" fmla="*/ 3120760 w 12204088"/>
              <a:gd name="csY6" fmla="*/ 0 h 6858000"/>
              <a:gd name="csX7" fmla="*/ 3335784 w 12204088"/>
              <a:gd name="csY7" fmla="*/ 0 h 6858000"/>
              <a:gd name="csX8" fmla="*/ 3916931 w 12204088"/>
              <a:gd name="csY8" fmla="*/ 0 h 6858000"/>
              <a:gd name="csX9" fmla="*/ 4131956 w 12204088"/>
              <a:gd name="csY9" fmla="*/ 0 h 6858000"/>
              <a:gd name="csX10" fmla="*/ 4713103 w 12204088"/>
              <a:gd name="csY10" fmla="*/ 0 h 6858000"/>
              <a:gd name="csX11" fmla="*/ 4928127 w 12204088"/>
              <a:gd name="csY11" fmla="*/ 0 h 6858000"/>
              <a:gd name="csX12" fmla="*/ 5387233 w 12204088"/>
              <a:gd name="csY12" fmla="*/ 0 h 6858000"/>
              <a:gd name="csX13" fmla="*/ 6090421 w 12204088"/>
              <a:gd name="csY13" fmla="*/ 0 h 6858000"/>
              <a:gd name="csX14" fmla="*/ 6427486 w 12204088"/>
              <a:gd name="csY14" fmla="*/ 0 h 6858000"/>
              <a:gd name="csX15" fmla="*/ 6764552 w 12204088"/>
              <a:gd name="csY15" fmla="*/ 0 h 6858000"/>
              <a:gd name="csX16" fmla="*/ 7589780 w 12204088"/>
              <a:gd name="csY16" fmla="*/ 0 h 6858000"/>
              <a:gd name="csX17" fmla="*/ 8170927 w 12204088"/>
              <a:gd name="csY17" fmla="*/ 0 h 6858000"/>
              <a:gd name="csX18" fmla="*/ 8630034 w 12204088"/>
              <a:gd name="csY18" fmla="*/ 0 h 6858000"/>
              <a:gd name="csX19" fmla="*/ 8967099 w 12204088"/>
              <a:gd name="csY19" fmla="*/ 0 h 6858000"/>
              <a:gd name="csX20" fmla="*/ 9182123 w 12204088"/>
              <a:gd name="csY20" fmla="*/ 0 h 6858000"/>
              <a:gd name="csX21" fmla="*/ 9519189 w 12204088"/>
              <a:gd name="csY21" fmla="*/ 0 h 6858000"/>
              <a:gd name="csX22" fmla="*/ 10344417 w 12204088"/>
              <a:gd name="csY22" fmla="*/ 0 h 6858000"/>
              <a:gd name="csX23" fmla="*/ 10559442 w 12204088"/>
              <a:gd name="csY23" fmla="*/ 0 h 6858000"/>
              <a:gd name="csX24" fmla="*/ 10774466 w 12204088"/>
              <a:gd name="csY24" fmla="*/ 0 h 6858000"/>
              <a:gd name="csX25" fmla="*/ 11355613 w 12204088"/>
              <a:gd name="csY25" fmla="*/ 0 h 6858000"/>
              <a:gd name="csX26" fmla="*/ 12204088 w 12204088"/>
              <a:gd name="csY26" fmla="*/ 0 h 6858000"/>
              <a:gd name="csX27" fmla="*/ 12204088 w 12204088"/>
              <a:gd name="csY27" fmla="*/ 571500 h 6858000"/>
              <a:gd name="csX28" fmla="*/ 12204088 w 12204088"/>
              <a:gd name="csY28" fmla="*/ 1143000 h 6858000"/>
              <a:gd name="csX29" fmla="*/ 12204088 w 12204088"/>
              <a:gd name="csY29" fmla="*/ 1577340 h 6858000"/>
              <a:gd name="csX30" fmla="*/ 12204088 w 12204088"/>
              <a:gd name="csY30" fmla="*/ 2011680 h 6858000"/>
              <a:gd name="csX31" fmla="*/ 12204088 w 12204088"/>
              <a:gd name="csY31" fmla="*/ 2377440 h 6858000"/>
              <a:gd name="csX32" fmla="*/ 12204088 w 12204088"/>
              <a:gd name="csY32" fmla="*/ 3017520 h 6858000"/>
              <a:gd name="csX33" fmla="*/ 12204088 w 12204088"/>
              <a:gd name="csY33" fmla="*/ 3726180 h 6858000"/>
              <a:gd name="csX34" fmla="*/ 12204088 w 12204088"/>
              <a:gd name="csY34" fmla="*/ 4297680 h 6858000"/>
              <a:gd name="csX35" fmla="*/ 12204088 w 12204088"/>
              <a:gd name="csY35" fmla="*/ 4732020 h 6858000"/>
              <a:gd name="csX36" fmla="*/ 12204088 w 12204088"/>
              <a:gd name="csY36" fmla="*/ 5440680 h 6858000"/>
              <a:gd name="csX37" fmla="*/ 12204088 w 12204088"/>
              <a:gd name="csY37" fmla="*/ 6012180 h 6858000"/>
              <a:gd name="csX38" fmla="*/ 12204088 w 12204088"/>
              <a:gd name="csY38" fmla="*/ 6858000 h 6858000"/>
              <a:gd name="csX39" fmla="*/ 11744982 w 12204088"/>
              <a:gd name="csY39" fmla="*/ 6858000 h 6858000"/>
              <a:gd name="csX40" fmla="*/ 11407917 w 12204088"/>
              <a:gd name="csY40" fmla="*/ 6858000 h 6858000"/>
              <a:gd name="csX41" fmla="*/ 10704729 w 12204088"/>
              <a:gd name="csY41" fmla="*/ 6858000 h 6858000"/>
              <a:gd name="csX42" fmla="*/ 10245622 w 12204088"/>
              <a:gd name="csY42" fmla="*/ 6858000 h 6858000"/>
              <a:gd name="csX43" fmla="*/ 9542435 w 12204088"/>
              <a:gd name="csY43" fmla="*/ 6858000 h 6858000"/>
              <a:gd name="csX44" fmla="*/ 8717206 w 12204088"/>
              <a:gd name="csY44" fmla="*/ 6858000 h 6858000"/>
              <a:gd name="csX45" fmla="*/ 7891977 w 12204088"/>
              <a:gd name="csY45" fmla="*/ 6858000 h 6858000"/>
              <a:gd name="csX46" fmla="*/ 7432871 w 12204088"/>
              <a:gd name="csY46" fmla="*/ 6858000 h 6858000"/>
              <a:gd name="csX47" fmla="*/ 7095805 w 12204088"/>
              <a:gd name="csY47" fmla="*/ 6858000 h 6858000"/>
              <a:gd name="csX48" fmla="*/ 6880781 w 12204088"/>
              <a:gd name="csY48" fmla="*/ 6858000 h 6858000"/>
              <a:gd name="csX49" fmla="*/ 6055552 w 12204088"/>
              <a:gd name="csY49" fmla="*/ 6858000 h 6858000"/>
              <a:gd name="csX50" fmla="*/ 5474405 w 12204088"/>
              <a:gd name="csY50" fmla="*/ 6858000 h 6858000"/>
              <a:gd name="csX51" fmla="*/ 4771217 w 12204088"/>
              <a:gd name="csY51" fmla="*/ 6858000 h 6858000"/>
              <a:gd name="csX52" fmla="*/ 3945988 w 12204088"/>
              <a:gd name="csY52" fmla="*/ 6858000 h 6858000"/>
              <a:gd name="csX53" fmla="*/ 3242801 w 12204088"/>
              <a:gd name="csY53" fmla="*/ 6858000 h 6858000"/>
              <a:gd name="csX54" fmla="*/ 3027776 w 12204088"/>
              <a:gd name="csY54" fmla="*/ 6858000 h 6858000"/>
              <a:gd name="csX55" fmla="*/ 2690711 w 12204088"/>
              <a:gd name="csY55" fmla="*/ 6858000 h 6858000"/>
              <a:gd name="csX56" fmla="*/ 1987523 w 12204088"/>
              <a:gd name="csY56" fmla="*/ 6858000 h 6858000"/>
              <a:gd name="csX57" fmla="*/ 1406376 w 12204088"/>
              <a:gd name="csY57" fmla="*/ 6858000 h 6858000"/>
              <a:gd name="csX58" fmla="*/ 1069311 w 12204088"/>
              <a:gd name="csY58" fmla="*/ 6858000 h 6858000"/>
              <a:gd name="csX59" fmla="*/ 0 w 12204088"/>
              <a:gd name="csY59" fmla="*/ 6858000 h 6858000"/>
              <a:gd name="csX60" fmla="*/ 0 w 12204088"/>
              <a:gd name="csY60" fmla="*/ 6492240 h 6858000"/>
              <a:gd name="csX61" fmla="*/ 0 w 12204088"/>
              <a:gd name="csY61" fmla="*/ 5852160 h 6858000"/>
              <a:gd name="csX62" fmla="*/ 0 w 12204088"/>
              <a:gd name="csY62" fmla="*/ 5280660 h 6858000"/>
              <a:gd name="csX63" fmla="*/ 0 w 12204088"/>
              <a:gd name="csY63" fmla="*/ 4846320 h 6858000"/>
              <a:gd name="csX64" fmla="*/ 0 w 12204088"/>
              <a:gd name="csY64" fmla="*/ 4343400 h 6858000"/>
              <a:gd name="csX65" fmla="*/ 0 w 12204088"/>
              <a:gd name="csY65" fmla="*/ 3634740 h 6858000"/>
              <a:gd name="csX66" fmla="*/ 0 w 12204088"/>
              <a:gd name="csY66" fmla="*/ 2926080 h 6858000"/>
              <a:gd name="csX67" fmla="*/ 0 w 12204088"/>
              <a:gd name="csY67" fmla="*/ 2423160 h 6858000"/>
              <a:gd name="csX68" fmla="*/ 0 w 12204088"/>
              <a:gd name="csY68" fmla="*/ 1988820 h 6858000"/>
              <a:gd name="csX69" fmla="*/ 0 w 12204088"/>
              <a:gd name="csY69" fmla="*/ 1348740 h 6858000"/>
              <a:gd name="csX70" fmla="*/ 0 w 12204088"/>
              <a:gd name="csY70" fmla="*/ 914400 h 6858000"/>
              <a:gd name="csX71" fmla="*/ 0 w 12204088"/>
              <a:gd name="csY71" fmla="*/ 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sX0" fmla="*/ 0 w 11601543"/>
              <a:gd name="csY0" fmla="*/ 2440734 h 5780853"/>
              <a:gd name="csX1" fmla="*/ 2440734 w 11601543"/>
              <a:gd name="csY1" fmla="*/ 0 h 5780853"/>
              <a:gd name="csX2" fmla="*/ 3045541 w 11601543"/>
              <a:gd name="csY2" fmla="*/ 0 h 5780853"/>
              <a:gd name="csX3" fmla="*/ 3717548 w 11601543"/>
              <a:gd name="csY3" fmla="*/ 0 h 5780853"/>
              <a:gd name="csX4" fmla="*/ 4322355 w 11601543"/>
              <a:gd name="csY4" fmla="*/ 0 h 5780853"/>
              <a:gd name="csX5" fmla="*/ 5128764 w 11601543"/>
              <a:gd name="csY5" fmla="*/ 0 h 5780853"/>
              <a:gd name="csX6" fmla="*/ 5867972 w 11601543"/>
              <a:gd name="csY6" fmla="*/ 0 h 5780853"/>
              <a:gd name="csX7" fmla="*/ 6607181 w 11601543"/>
              <a:gd name="csY7" fmla="*/ 0 h 5780853"/>
              <a:gd name="csX8" fmla="*/ 7144787 w 11601543"/>
              <a:gd name="csY8" fmla="*/ 0 h 5780853"/>
              <a:gd name="csX9" fmla="*/ 7951196 w 11601543"/>
              <a:gd name="csY9" fmla="*/ 0 h 5780853"/>
              <a:gd name="csX10" fmla="*/ 9160809 w 11601543"/>
              <a:gd name="csY10" fmla="*/ 0 h 5780853"/>
              <a:gd name="csX11" fmla="*/ 11601543 w 11601543"/>
              <a:gd name="csY11" fmla="*/ 2440734 h 5780853"/>
              <a:gd name="csX12" fmla="*/ 11601543 w 11601543"/>
              <a:gd name="csY12" fmla="*/ 2899420 h 5780853"/>
              <a:gd name="csX13" fmla="*/ 11601543 w 11601543"/>
              <a:gd name="csY13" fmla="*/ 3340119 h 5780853"/>
              <a:gd name="csX14" fmla="*/ 9160809 w 11601543"/>
              <a:gd name="csY14" fmla="*/ 5780853 h 5780853"/>
              <a:gd name="csX15" fmla="*/ 8690404 w 11601543"/>
              <a:gd name="csY15" fmla="*/ 5780853 h 5780853"/>
              <a:gd name="csX16" fmla="*/ 7951196 w 11601543"/>
              <a:gd name="csY16" fmla="*/ 5780853 h 5780853"/>
              <a:gd name="csX17" fmla="*/ 7480790 w 11601543"/>
              <a:gd name="csY17" fmla="*/ 5780853 h 5780853"/>
              <a:gd name="csX18" fmla="*/ 6875984 w 11601543"/>
              <a:gd name="csY18" fmla="*/ 5780853 h 5780853"/>
              <a:gd name="csX19" fmla="*/ 6338378 w 11601543"/>
              <a:gd name="csY19" fmla="*/ 5780853 h 5780853"/>
              <a:gd name="csX20" fmla="*/ 5666370 w 11601543"/>
              <a:gd name="csY20" fmla="*/ 5780853 h 5780853"/>
              <a:gd name="csX21" fmla="*/ 4927162 w 11601543"/>
              <a:gd name="csY21" fmla="*/ 5780853 h 5780853"/>
              <a:gd name="csX22" fmla="*/ 4255154 w 11601543"/>
              <a:gd name="csY22" fmla="*/ 5780853 h 5780853"/>
              <a:gd name="csX23" fmla="*/ 3448745 w 11601543"/>
              <a:gd name="csY23" fmla="*/ 5780853 h 5780853"/>
              <a:gd name="csX24" fmla="*/ 2440734 w 11601543"/>
              <a:gd name="csY24" fmla="*/ 5780853 h 5780853"/>
              <a:gd name="csX25" fmla="*/ 0 w 11601543"/>
              <a:gd name="csY25" fmla="*/ 3340119 h 5780853"/>
              <a:gd name="csX26" fmla="*/ 0 w 11601543"/>
              <a:gd name="csY26" fmla="*/ 2872439 h 5780853"/>
              <a:gd name="csX27" fmla="*/ 0 w 11601543"/>
              <a:gd name="csY27" fmla="*/ 2440734 h 57808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72 bài thơ về ước mơ hay, chùm thơ về ước mơ hoài bão ý nghĩa nhất - Bút  Chì Xanh">
            <a:extLst>
              <a:ext uri="{FF2B5EF4-FFF2-40B4-BE49-F238E27FC236}">
                <a16:creationId xmlns:a16="http://schemas.microsoft.com/office/drawing/2014/main" id="{C9042767-E425-F3DF-C8C1-B3DFB287D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8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Ước Mơ Của Bé - YouTube">
            <a:extLst>
              <a:ext uri="{FF2B5EF4-FFF2-40B4-BE49-F238E27FC236}">
                <a16:creationId xmlns:a16="http://schemas.microsoft.com/office/drawing/2014/main" id="{E4C76F4F-8B8B-C7F8-1E23-74666729D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06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39623F52-6814-CDF2-E1C3-67445B14A106}"/>
              </a:ext>
            </a:extLst>
          </p:cNvPr>
          <p:cNvSpPr/>
          <p:nvPr/>
        </p:nvSpPr>
        <p:spPr>
          <a:xfrm>
            <a:off x="410548" y="1904609"/>
            <a:ext cx="11541968" cy="4421553"/>
          </a:xfrm>
          <a:custGeom>
            <a:avLst/>
            <a:gdLst>
              <a:gd name="csX0" fmla="*/ 0 w 11541968"/>
              <a:gd name="csY0" fmla="*/ 599253 h 4421553"/>
              <a:gd name="csX1" fmla="*/ 599253 w 11541968"/>
              <a:gd name="csY1" fmla="*/ 0 h 4421553"/>
              <a:gd name="csX2" fmla="*/ 10942715 w 11541968"/>
              <a:gd name="csY2" fmla="*/ 0 h 4421553"/>
              <a:gd name="csX3" fmla="*/ 11541968 w 11541968"/>
              <a:gd name="csY3" fmla="*/ 599253 h 4421553"/>
              <a:gd name="csX4" fmla="*/ 11541968 w 11541968"/>
              <a:gd name="csY4" fmla="*/ 3822300 h 4421553"/>
              <a:gd name="csX5" fmla="*/ 10942715 w 11541968"/>
              <a:gd name="csY5" fmla="*/ 4421553 h 4421553"/>
              <a:gd name="csX6" fmla="*/ 599253 w 11541968"/>
              <a:gd name="csY6" fmla="*/ 4421553 h 4421553"/>
              <a:gd name="csX7" fmla="*/ 0 w 11541968"/>
              <a:gd name="csY7" fmla="*/ 3822300 h 4421553"/>
              <a:gd name="csX8" fmla="*/ 0 w 11541968"/>
              <a:gd name="csY8" fmla="*/ 599253 h 44215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F65356-07CD-9DD5-5E47-67E8C7F1CABB}"/>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E8F14BE8-9C27-5660-D734-A045EA10205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359031C9-F023-F160-D2F4-725559767B34}"/>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A992B62C-51CB-BAC3-D4A0-6C32F89354A0}"/>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59A763CB-AFB7-2B2A-BA8F-1D2F5B3E5F0E}"/>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89B49B90-7AA0-1987-3105-27ED0D388204}"/>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3E850768-1682-2F00-1B13-A5F7B94E0BCC}"/>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F475A20C-E147-F23B-136E-73840DD16F6B}"/>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19" name="Hình ảnh 6" descr="Ảnh có chứa trang phục, Mặt người, phim hoạt hình, người&#10;&#10;Mô tả được tạo tự động">
            <a:extLst>
              <a:ext uri="{FF2B5EF4-FFF2-40B4-BE49-F238E27FC236}">
                <a16:creationId xmlns:a16="http://schemas.microsoft.com/office/drawing/2014/main" id="{808F86E3-1A29-9AF9-8671-BB4E4567FE00}"/>
              </a:ext>
            </a:extLst>
          </p:cNvPr>
          <p:cNvPicPr>
            <a:picLocks noChangeAspect="1"/>
          </p:cNvPicPr>
          <p:nvPr/>
        </p:nvPicPr>
        <p:blipFill>
          <a:blip r:embed="rId4"/>
          <a:stretch>
            <a:fillRect/>
          </a:stretch>
        </p:blipFill>
        <p:spPr>
          <a:xfrm>
            <a:off x="7236609" y="2495550"/>
            <a:ext cx="4715907" cy="3830612"/>
          </a:xfrm>
          <a:prstGeom prst="rect">
            <a:avLst/>
          </a:prstGeom>
        </p:spPr>
      </p:pic>
      <p:pic>
        <p:nvPicPr>
          <p:cNvPr id="2" name="Picture 1">
            <a:extLst>
              <a:ext uri="{FF2B5EF4-FFF2-40B4-BE49-F238E27FC236}">
                <a16:creationId xmlns:a16="http://schemas.microsoft.com/office/drawing/2014/main" id="{809B7B12-1E9A-E3BB-3A31-353C7CF353F9}"/>
              </a:ext>
            </a:extLst>
          </p:cNvPr>
          <p:cNvPicPr>
            <a:picLocks noChangeAspect="1"/>
          </p:cNvPicPr>
          <p:nvPr/>
        </p:nvPicPr>
        <p:blipFill>
          <a:blip r:embed="rId5"/>
          <a:stretch>
            <a:fillRect/>
          </a:stretch>
        </p:blipFill>
        <p:spPr>
          <a:xfrm>
            <a:off x="2522294" y="170653"/>
            <a:ext cx="6572058" cy="1585097"/>
          </a:xfrm>
          <a:prstGeom prst="rect">
            <a:avLst/>
          </a:prstGeom>
        </p:spPr>
      </p:pic>
    </p:spTree>
    <p:extLst>
      <p:ext uri="{BB962C8B-B14F-4D97-AF65-F5344CB8AC3E}">
        <p14:creationId xmlns:p14="http://schemas.microsoft.com/office/powerpoint/2010/main" val="3444361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par>
                          <p:cTn id="42" fill="hold">
                            <p:stCondLst>
                              <p:cond delay="4500"/>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4E6937F-C355-0F17-57AF-B0849B35692E}"/>
              </a:ext>
            </a:extLst>
          </p:cNvPr>
          <p:cNvSpPr/>
          <p:nvPr/>
        </p:nvSpPr>
        <p:spPr>
          <a:xfrm>
            <a:off x="1828800" y="895350"/>
            <a:ext cx="7772400" cy="33147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3ED3C78-D808-83E4-0A07-4452E9E027FA}"/>
              </a:ext>
            </a:extLst>
          </p:cNvPr>
          <p:cNvSpPr/>
          <p:nvPr/>
        </p:nvSpPr>
        <p:spPr>
          <a:xfrm>
            <a:off x="10363200" y="123825"/>
            <a:ext cx="1828800" cy="1543050"/>
          </a:xfrm>
          <a:prstGeom prst="ellipse">
            <a:avLst/>
          </a:prstGeom>
          <a:solidFill>
            <a:srgbClr val="62C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9FD20DA-F414-3D2E-D6B5-51C4697DE608}"/>
              </a:ext>
            </a:extLst>
          </p:cNvPr>
          <p:cNvPicPr>
            <a:picLocks noChangeAspect="1"/>
          </p:cNvPicPr>
          <p:nvPr/>
        </p:nvPicPr>
        <p:blipFill>
          <a:blip r:embed="rId3"/>
          <a:stretch>
            <a:fillRect/>
          </a:stretch>
        </p:blipFill>
        <p:spPr>
          <a:xfrm>
            <a:off x="1927553" y="862561"/>
            <a:ext cx="8254699" cy="3694496"/>
          </a:xfrm>
          <a:prstGeom prst="rect">
            <a:avLst/>
          </a:prstGeom>
        </p:spPr>
      </p:pic>
    </p:spTree>
    <p:extLst>
      <p:ext uri="{BB962C8B-B14F-4D97-AF65-F5344CB8AC3E}">
        <p14:creationId xmlns:p14="http://schemas.microsoft.com/office/powerpoint/2010/main" val="2470651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9B5F0FAA-D5FD-83CB-DB56-EE4DB51BCF78}"/>
              </a:ext>
            </a:extLst>
          </p:cNvPr>
          <p:cNvPicPr>
            <a:picLocks noChangeAspect="1"/>
          </p:cNvPicPr>
          <p:nvPr/>
        </p:nvPicPr>
        <p:blipFill>
          <a:blip r:embed="rId4"/>
          <a:stretch>
            <a:fillRect/>
          </a:stretch>
        </p:blipFill>
        <p:spPr>
          <a:xfrm>
            <a:off x="2953927" y="2907681"/>
            <a:ext cx="7998645" cy="2566638"/>
          </a:xfrm>
          <a:prstGeom prst="rect">
            <a:avLst/>
          </a:prstGeom>
        </p:spPr>
      </p:pic>
    </p:spTree>
    <p:extLst>
      <p:ext uri="{BB962C8B-B14F-4D97-AF65-F5344CB8AC3E}">
        <p14:creationId xmlns:p14="http://schemas.microsoft.com/office/powerpoint/2010/main" val="22996195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ớc Mơ Tuổi Thơ ♫">
            <a:hlinkClick r:id="" action="ppaction://media"/>
            <a:extLst>
              <a:ext uri="{FF2B5EF4-FFF2-40B4-BE49-F238E27FC236}">
                <a16:creationId xmlns:a16="http://schemas.microsoft.com/office/drawing/2014/main" id="{B210B4BC-4EAE-AA2B-05D3-B34DE673BB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073467" cy="6791325"/>
          </a:xfrm>
          <a:prstGeom prst="rect">
            <a:avLst/>
          </a:prstGeom>
        </p:spPr>
      </p:pic>
    </p:spTree>
    <p:extLst>
      <p:ext uri="{BB962C8B-B14F-4D97-AF65-F5344CB8AC3E}">
        <p14:creationId xmlns:p14="http://schemas.microsoft.com/office/powerpoint/2010/main" val="3635536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EBD482-74EE-97D2-22A8-7E6F1444ACD3}"/>
              </a:ext>
            </a:extLst>
          </p:cNvPr>
          <p:cNvSpPr/>
          <p:nvPr/>
        </p:nvSpPr>
        <p:spPr>
          <a:xfrm>
            <a:off x="-12088" y="0"/>
            <a:ext cx="12204088" cy="6858000"/>
          </a:xfrm>
          <a:custGeom>
            <a:avLst/>
            <a:gdLst>
              <a:gd name="csX0" fmla="*/ 0 w 12204088"/>
              <a:gd name="csY0" fmla="*/ 0 h 6858000"/>
              <a:gd name="csX1" fmla="*/ 581147 w 12204088"/>
              <a:gd name="csY1" fmla="*/ 0 h 6858000"/>
              <a:gd name="csX2" fmla="*/ 1406376 w 12204088"/>
              <a:gd name="csY2" fmla="*/ 0 h 6858000"/>
              <a:gd name="csX3" fmla="*/ 1865482 w 12204088"/>
              <a:gd name="csY3" fmla="*/ 0 h 6858000"/>
              <a:gd name="csX4" fmla="*/ 2080506 w 12204088"/>
              <a:gd name="csY4" fmla="*/ 0 h 6858000"/>
              <a:gd name="csX5" fmla="*/ 2295531 w 12204088"/>
              <a:gd name="csY5" fmla="*/ 0 h 6858000"/>
              <a:gd name="csX6" fmla="*/ 3120760 w 12204088"/>
              <a:gd name="csY6" fmla="*/ 0 h 6858000"/>
              <a:gd name="csX7" fmla="*/ 3335784 w 12204088"/>
              <a:gd name="csY7" fmla="*/ 0 h 6858000"/>
              <a:gd name="csX8" fmla="*/ 3916931 w 12204088"/>
              <a:gd name="csY8" fmla="*/ 0 h 6858000"/>
              <a:gd name="csX9" fmla="*/ 4131956 w 12204088"/>
              <a:gd name="csY9" fmla="*/ 0 h 6858000"/>
              <a:gd name="csX10" fmla="*/ 4713103 w 12204088"/>
              <a:gd name="csY10" fmla="*/ 0 h 6858000"/>
              <a:gd name="csX11" fmla="*/ 4928127 w 12204088"/>
              <a:gd name="csY11" fmla="*/ 0 h 6858000"/>
              <a:gd name="csX12" fmla="*/ 5387233 w 12204088"/>
              <a:gd name="csY12" fmla="*/ 0 h 6858000"/>
              <a:gd name="csX13" fmla="*/ 6090421 w 12204088"/>
              <a:gd name="csY13" fmla="*/ 0 h 6858000"/>
              <a:gd name="csX14" fmla="*/ 6427486 w 12204088"/>
              <a:gd name="csY14" fmla="*/ 0 h 6858000"/>
              <a:gd name="csX15" fmla="*/ 6764552 w 12204088"/>
              <a:gd name="csY15" fmla="*/ 0 h 6858000"/>
              <a:gd name="csX16" fmla="*/ 7589780 w 12204088"/>
              <a:gd name="csY16" fmla="*/ 0 h 6858000"/>
              <a:gd name="csX17" fmla="*/ 8170927 w 12204088"/>
              <a:gd name="csY17" fmla="*/ 0 h 6858000"/>
              <a:gd name="csX18" fmla="*/ 8630034 w 12204088"/>
              <a:gd name="csY18" fmla="*/ 0 h 6858000"/>
              <a:gd name="csX19" fmla="*/ 8967099 w 12204088"/>
              <a:gd name="csY19" fmla="*/ 0 h 6858000"/>
              <a:gd name="csX20" fmla="*/ 9182123 w 12204088"/>
              <a:gd name="csY20" fmla="*/ 0 h 6858000"/>
              <a:gd name="csX21" fmla="*/ 9519189 w 12204088"/>
              <a:gd name="csY21" fmla="*/ 0 h 6858000"/>
              <a:gd name="csX22" fmla="*/ 10344417 w 12204088"/>
              <a:gd name="csY22" fmla="*/ 0 h 6858000"/>
              <a:gd name="csX23" fmla="*/ 10559442 w 12204088"/>
              <a:gd name="csY23" fmla="*/ 0 h 6858000"/>
              <a:gd name="csX24" fmla="*/ 10774466 w 12204088"/>
              <a:gd name="csY24" fmla="*/ 0 h 6858000"/>
              <a:gd name="csX25" fmla="*/ 11355613 w 12204088"/>
              <a:gd name="csY25" fmla="*/ 0 h 6858000"/>
              <a:gd name="csX26" fmla="*/ 12204088 w 12204088"/>
              <a:gd name="csY26" fmla="*/ 0 h 6858000"/>
              <a:gd name="csX27" fmla="*/ 12204088 w 12204088"/>
              <a:gd name="csY27" fmla="*/ 571500 h 6858000"/>
              <a:gd name="csX28" fmla="*/ 12204088 w 12204088"/>
              <a:gd name="csY28" fmla="*/ 1143000 h 6858000"/>
              <a:gd name="csX29" fmla="*/ 12204088 w 12204088"/>
              <a:gd name="csY29" fmla="*/ 1577340 h 6858000"/>
              <a:gd name="csX30" fmla="*/ 12204088 w 12204088"/>
              <a:gd name="csY30" fmla="*/ 2011680 h 6858000"/>
              <a:gd name="csX31" fmla="*/ 12204088 w 12204088"/>
              <a:gd name="csY31" fmla="*/ 2377440 h 6858000"/>
              <a:gd name="csX32" fmla="*/ 12204088 w 12204088"/>
              <a:gd name="csY32" fmla="*/ 3017520 h 6858000"/>
              <a:gd name="csX33" fmla="*/ 12204088 w 12204088"/>
              <a:gd name="csY33" fmla="*/ 3726180 h 6858000"/>
              <a:gd name="csX34" fmla="*/ 12204088 w 12204088"/>
              <a:gd name="csY34" fmla="*/ 4297680 h 6858000"/>
              <a:gd name="csX35" fmla="*/ 12204088 w 12204088"/>
              <a:gd name="csY35" fmla="*/ 4732020 h 6858000"/>
              <a:gd name="csX36" fmla="*/ 12204088 w 12204088"/>
              <a:gd name="csY36" fmla="*/ 5440680 h 6858000"/>
              <a:gd name="csX37" fmla="*/ 12204088 w 12204088"/>
              <a:gd name="csY37" fmla="*/ 6012180 h 6858000"/>
              <a:gd name="csX38" fmla="*/ 12204088 w 12204088"/>
              <a:gd name="csY38" fmla="*/ 6858000 h 6858000"/>
              <a:gd name="csX39" fmla="*/ 11744982 w 12204088"/>
              <a:gd name="csY39" fmla="*/ 6858000 h 6858000"/>
              <a:gd name="csX40" fmla="*/ 11407917 w 12204088"/>
              <a:gd name="csY40" fmla="*/ 6858000 h 6858000"/>
              <a:gd name="csX41" fmla="*/ 10704729 w 12204088"/>
              <a:gd name="csY41" fmla="*/ 6858000 h 6858000"/>
              <a:gd name="csX42" fmla="*/ 10245622 w 12204088"/>
              <a:gd name="csY42" fmla="*/ 6858000 h 6858000"/>
              <a:gd name="csX43" fmla="*/ 9542435 w 12204088"/>
              <a:gd name="csY43" fmla="*/ 6858000 h 6858000"/>
              <a:gd name="csX44" fmla="*/ 8717206 w 12204088"/>
              <a:gd name="csY44" fmla="*/ 6858000 h 6858000"/>
              <a:gd name="csX45" fmla="*/ 7891977 w 12204088"/>
              <a:gd name="csY45" fmla="*/ 6858000 h 6858000"/>
              <a:gd name="csX46" fmla="*/ 7432871 w 12204088"/>
              <a:gd name="csY46" fmla="*/ 6858000 h 6858000"/>
              <a:gd name="csX47" fmla="*/ 7095805 w 12204088"/>
              <a:gd name="csY47" fmla="*/ 6858000 h 6858000"/>
              <a:gd name="csX48" fmla="*/ 6880781 w 12204088"/>
              <a:gd name="csY48" fmla="*/ 6858000 h 6858000"/>
              <a:gd name="csX49" fmla="*/ 6055552 w 12204088"/>
              <a:gd name="csY49" fmla="*/ 6858000 h 6858000"/>
              <a:gd name="csX50" fmla="*/ 5474405 w 12204088"/>
              <a:gd name="csY50" fmla="*/ 6858000 h 6858000"/>
              <a:gd name="csX51" fmla="*/ 4771217 w 12204088"/>
              <a:gd name="csY51" fmla="*/ 6858000 h 6858000"/>
              <a:gd name="csX52" fmla="*/ 3945988 w 12204088"/>
              <a:gd name="csY52" fmla="*/ 6858000 h 6858000"/>
              <a:gd name="csX53" fmla="*/ 3242801 w 12204088"/>
              <a:gd name="csY53" fmla="*/ 6858000 h 6858000"/>
              <a:gd name="csX54" fmla="*/ 3027776 w 12204088"/>
              <a:gd name="csY54" fmla="*/ 6858000 h 6858000"/>
              <a:gd name="csX55" fmla="*/ 2690711 w 12204088"/>
              <a:gd name="csY55" fmla="*/ 6858000 h 6858000"/>
              <a:gd name="csX56" fmla="*/ 1987523 w 12204088"/>
              <a:gd name="csY56" fmla="*/ 6858000 h 6858000"/>
              <a:gd name="csX57" fmla="*/ 1406376 w 12204088"/>
              <a:gd name="csY57" fmla="*/ 6858000 h 6858000"/>
              <a:gd name="csX58" fmla="*/ 1069311 w 12204088"/>
              <a:gd name="csY58" fmla="*/ 6858000 h 6858000"/>
              <a:gd name="csX59" fmla="*/ 0 w 12204088"/>
              <a:gd name="csY59" fmla="*/ 6858000 h 6858000"/>
              <a:gd name="csX60" fmla="*/ 0 w 12204088"/>
              <a:gd name="csY60" fmla="*/ 6492240 h 6858000"/>
              <a:gd name="csX61" fmla="*/ 0 w 12204088"/>
              <a:gd name="csY61" fmla="*/ 5852160 h 6858000"/>
              <a:gd name="csX62" fmla="*/ 0 w 12204088"/>
              <a:gd name="csY62" fmla="*/ 5280660 h 6858000"/>
              <a:gd name="csX63" fmla="*/ 0 w 12204088"/>
              <a:gd name="csY63" fmla="*/ 4846320 h 6858000"/>
              <a:gd name="csX64" fmla="*/ 0 w 12204088"/>
              <a:gd name="csY64" fmla="*/ 4343400 h 6858000"/>
              <a:gd name="csX65" fmla="*/ 0 w 12204088"/>
              <a:gd name="csY65" fmla="*/ 3634740 h 6858000"/>
              <a:gd name="csX66" fmla="*/ 0 w 12204088"/>
              <a:gd name="csY66" fmla="*/ 2926080 h 6858000"/>
              <a:gd name="csX67" fmla="*/ 0 w 12204088"/>
              <a:gd name="csY67" fmla="*/ 2423160 h 6858000"/>
              <a:gd name="csX68" fmla="*/ 0 w 12204088"/>
              <a:gd name="csY68" fmla="*/ 1988820 h 6858000"/>
              <a:gd name="csX69" fmla="*/ 0 w 12204088"/>
              <a:gd name="csY69" fmla="*/ 1348740 h 6858000"/>
              <a:gd name="csX70" fmla="*/ 0 w 12204088"/>
              <a:gd name="csY70" fmla="*/ 914400 h 6858000"/>
              <a:gd name="csX71" fmla="*/ 0 w 12204088"/>
              <a:gd name="csY71" fmla="*/ 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C88128-C61A-2854-8A12-2C0928B274D4}"/>
              </a:ext>
            </a:extLst>
          </p:cNvPr>
          <p:cNvSpPr/>
          <p:nvPr/>
        </p:nvSpPr>
        <p:spPr>
          <a:xfrm>
            <a:off x="1246348" y="912765"/>
            <a:ext cx="9837948" cy="1691656"/>
          </a:xfrm>
          <a:custGeom>
            <a:avLst/>
            <a:gdLst>
              <a:gd name="csX0" fmla="*/ 0 w 9837948"/>
              <a:gd name="csY0" fmla="*/ 0 h 1691656"/>
              <a:gd name="csX1" fmla="*/ 578703 w 9837948"/>
              <a:gd name="csY1" fmla="*/ 0 h 1691656"/>
              <a:gd name="csX2" fmla="*/ 1059026 w 9837948"/>
              <a:gd name="csY2" fmla="*/ 0 h 1691656"/>
              <a:gd name="csX3" fmla="*/ 1539350 w 9837948"/>
              <a:gd name="csY3" fmla="*/ 0 h 1691656"/>
              <a:gd name="csX4" fmla="*/ 2216432 w 9837948"/>
              <a:gd name="csY4" fmla="*/ 0 h 1691656"/>
              <a:gd name="csX5" fmla="*/ 2696755 w 9837948"/>
              <a:gd name="csY5" fmla="*/ 0 h 1691656"/>
              <a:gd name="csX6" fmla="*/ 3078699 w 9837948"/>
              <a:gd name="csY6" fmla="*/ 0 h 1691656"/>
              <a:gd name="csX7" fmla="*/ 3559022 w 9837948"/>
              <a:gd name="csY7" fmla="*/ 0 h 1691656"/>
              <a:gd name="csX8" fmla="*/ 4334484 w 9837948"/>
              <a:gd name="csY8" fmla="*/ 0 h 1691656"/>
              <a:gd name="csX9" fmla="*/ 4618049 w 9837948"/>
              <a:gd name="csY9" fmla="*/ 0 h 1691656"/>
              <a:gd name="csX10" fmla="*/ 4999992 w 9837948"/>
              <a:gd name="csY10" fmla="*/ 0 h 1691656"/>
              <a:gd name="csX11" fmla="*/ 5775454 w 9837948"/>
              <a:gd name="csY11" fmla="*/ 0 h 1691656"/>
              <a:gd name="csX12" fmla="*/ 6550916 w 9837948"/>
              <a:gd name="csY12" fmla="*/ 0 h 1691656"/>
              <a:gd name="csX13" fmla="*/ 7031239 w 9837948"/>
              <a:gd name="csY13" fmla="*/ 0 h 1691656"/>
              <a:gd name="csX14" fmla="*/ 7413183 w 9837948"/>
              <a:gd name="csY14" fmla="*/ 0 h 1691656"/>
              <a:gd name="csX15" fmla="*/ 8090265 w 9837948"/>
              <a:gd name="csY15" fmla="*/ 0 h 1691656"/>
              <a:gd name="csX16" fmla="*/ 8767348 w 9837948"/>
              <a:gd name="csY16" fmla="*/ 0 h 1691656"/>
              <a:gd name="csX17" fmla="*/ 9837948 w 9837948"/>
              <a:gd name="csY17" fmla="*/ 0 h 1691656"/>
              <a:gd name="csX18" fmla="*/ 9837948 w 9837948"/>
              <a:gd name="csY18" fmla="*/ 546969 h 1691656"/>
              <a:gd name="csX19" fmla="*/ 9837948 w 9837948"/>
              <a:gd name="csY19" fmla="*/ 1060104 h 1691656"/>
              <a:gd name="csX20" fmla="*/ 9837948 w 9837948"/>
              <a:gd name="csY20" fmla="*/ 1691656 h 1691656"/>
              <a:gd name="csX21" fmla="*/ 9357625 w 9837948"/>
              <a:gd name="csY21" fmla="*/ 1691656 h 1691656"/>
              <a:gd name="csX22" fmla="*/ 8680542 w 9837948"/>
              <a:gd name="csY22" fmla="*/ 1691656 h 1691656"/>
              <a:gd name="csX23" fmla="*/ 7905081 w 9837948"/>
              <a:gd name="csY23" fmla="*/ 1691656 h 1691656"/>
              <a:gd name="csX24" fmla="*/ 7326378 w 9837948"/>
              <a:gd name="csY24" fmla="*/ 1691656 h 1691656"/>
              <a:gd name="csX25" fmla="*/ 6944434 w 9837948"/>
              <a:gd name="csY25" fmla="*/ 1691656 h 1691656"/>
              <a:gd name="csX26" fmla="*/ 6365731 w 9837948"/>
              <a:gd name="csY26" fmla="*/ 1691656 h 1691656"/>
              <a:gd name="csX27" fmla="*/ 6082167 w 9837948"/>
              <a:gd name="csY27" fmla="*/ 1691656 h 1691656"/>
              <a:gd name="csX28" fmla="*/ 5601843 w 9837948"/>
              <a:gd name="csY28" fmla="*/ 1691656 h 1691656"/>
              <a:gd name="csX29" fmla="*/ 4826382 w 9837948"/>
              <a:gd name="csY29" fmla="*/ 1691656 h 1691656"/>
              <a:gd name="csX30" fmla="*/ 4050920 w 9837948"/>
              <a:gd name="csY30" fmla="*/ 1691656 h 1691656"/>
              <a:gd name="csX31" fmla="*/ 3570596 w 9837948"/>
              <a:gd name="csY31" fmla="*/ 1691656 h 1691656"/>
              <a:gd name="csX32" fmla="*/ 3188653 w 9837948"/>
              <a:gd name="csY32" fmla="*/ 1691656 h 1691656"/>
              <a:gd name="csX33" fmla="*/ 2905088 w 9837948"/>
              <a:gd name="csY33" fmla="*/ 1691656 h 1691656"/>
              <a:gd name="csX34" fmla="*/ 2228006 w 9837948"/>
              <a:gd name="csY34" fmla="*/ 1691656 h 1691656"/>
              <a:gd name="csX35" fmla="*/ 1649303 w 9837948"/>
              <a:gd name="csY35" fmla="*/ 1691656 h 1691656"/>
              <a:gd name="csX36" fmla="*/ 1070600 w 9837948"/>
              <a:gd name="csY36" fmla="*/ 1691656 h 1691656"/>
              <a:gd name="csX37" fmla="*/ 0 w 9837948"/>
              <a:gd name="csY37" fmla="*/ 1691656 h 1691656"/>
              <a:gd name="csX38" fmla="*/ 0 w 9837948"/>
              <a:gd name="csY38" fmla="*/ 1093938 h 1691656"/>
              <a:gd name="csX39" fmla="*/ 0 w 9837948"/>
              <a:gd name="csY39" fmla="*/ 563885 h 1691656"/>
              <a:gd name="csX40" fmla="*/ 0 w 9837948"/>
              <a:gd name="csY40" fmla="*/ 0 h 16916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7898097E-F158-E48C-75CC-FFCB6E10494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6879496E-87BA-8C7A-CBAD-80437FF6650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03063" y="1920946"/>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38035AA-1674-63AF-EC5C-41434D0D2C6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33BFC3FC-B02F-A868-CE34-0BAF57F151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720664" y="2012826"/>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7BEADBA-0177-336F-4B66-62A5F9C6F4B9}"/>
              </a:ext>
            </a:extLst>
          </p:cNvPr>
          <p:cNvSpPr txBox="1"/>
          <p:nvPr/>
        </p:nvSpPr>
        <p:spPr>
          <a:xfrm>
            <a:off x="1951198" y="1268353"/>
            <a:ext cx="9907270" cy="923330"/>
          </a:xfrm>
          <a:prstGeom prst="rect">
            <a:avLst/>
          </a:prstGeom>
          <a:noFill/>
        </p:spPr>
        <p:txBody>
          <a:bodyPr wrap="square" rtlCol="0">
            <a:spAutoFit/>
          </a:bodyPr>
          <a:lstStyle/>
          <a:p>
            <a:pPr lvl="0"/>
            <a:r>
              <a:rPr lang="vi-VN" sz="5400" b="1">
                <a:solidFill>
                  <a:prstClr val="black"/>
                </a:solidFill>
                <a:latin typeface="Calibri" panose="020F0502020204030204"/>
              </a:rPr>
              <a:t>Các bạn đã ước mơ điều gì?</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Trẻ Em, Học Tập, Học Bài, Giáo Dục, Tải hình PNG 107 - Free ...">
            <a:extLst>
              <a:ext uri="{FF2B5EF4-FFF2-40B4-BE49-F238E27FC236}">
                <a16:creationId xmlns:a16="http://schemas.microsoft.com/office/drawing/2014/main" id="{81BB9087-9F79-46B1-5376-73C0E36FE7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6852" y="1668373"/>
            <a:ext cx="6393309" cy="629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99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9A43485-DAFE-C55B-87C6-2FDE18E9ECAA}"/>
              </a:ext>
            </a:extLst>
          </p:cNvPr>
          <p:cNvSpPr/>
          <p:nvPr/>
        </p:nvSpPr>
        <p:spPr>
          <a:xfrm>
            <a:off x="2026170" y="318541"/>
            <a:ext cx="8139659" cy="6220918"/>
          </a:xfrm>
          <a:prstGeom prst="ellips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149F685-EA23-8262-6E66-FDE54B966211}"/>
              </a:ext>
            </a:extLst>
          </p:cNvPr>
          <p:cNvSpPr txBox="1"/>
          <p:nvPr/>
        </p:nvSpPr>
        <p:spPr>
          <a:xfrm>
            <a:off x="3131573" y="777808"/>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19" name="Picture 18" descr="A cartoon of kids riding on a pencil&#10;&#10;Description automatically generated">
            <a:extLst>
              <a:ext uri="{FF2B5EF4-FFF2-40B4-BE49-F238E27FC236}">
                <a16:creationId xmlns:a16="http://schemas.microsoft.com/office/drawing/2014/main" id="{36FA98FF-B9BD-097C-6D02-F5FA851F777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585" b="89617" l="3355" r="96805">
                        <a14:foregroundMark x1="5751" y1="40735" x2="5751" y2="40735"/>
                        <a14:foregroundMark x1="9265" y1="35304" x2="9265" y2="35304"/>
                        <a14:foregroundMark x1="91693" y1="37540" x2="92971" y2="46326"/>
                        <a14:foregroundMark x1="95847" y1="37061" x2="95847" y2="37061"/>
                        <a14:foregroundMark x1="3355" y1="78914" x2="3355" y2="78914"/>
                        <a14:foregroundMark x1="52556" y1="63419" x2="58626" y2="73482"/>
                        <a14:foregroundMark x1="47444" y1="64377" x2="62620" y2="82109"/>
                        <a14:foregroundMark x1="33387" y1="75399" x2="42013" y2="84824"/>
                        <a14:foregroundMark x1="36581" y1="84984" x2="36581" y2="84984"/>
                        <a14:foregroundMark x1="37061" y1="85783" x2="37061" y2="85783"/>
                        <a14:foregroundMark x1="64856" y1="73163" x2="80351" y2="72204"/>
                        <a14:foregroundMark x1="96645" y1="72684" x2="96645" y2="72684"/>
                        <a14:foregroundMark x1="96805" y1="39457" x2="96805" y2="39457"/>
                      </a14:backgroundRemoval>
                    </a14:imgEffect>
                  </a14:imgLayer>
                </a14:imgProps>
              </a:ext>
              <a:ext uri="{28A0092B-C50C-407E-A947-70E740481C1C}">
                <a14:useLocalDpi xmlns:a14="http://schemas.microsoft.com/office/drawing/2010/main" val="0"/>
              </a:ext>
            </a:extLst>
          </a:blip>
          <a:srcRect t="14129" b="13760"/>
          <a:stretch/>
        </p:blipFill>
        <p:spPr>
          <a:xfrm rot="21258709">
            <a:off x="52098" y="1754930"/>
            <a:ext cx="2528288" cy="1823163"/>
          </a:xfrm>
          <a:prstGeom prst="rect">
            <a:avLst/>
          </a:prstGeom>
        </p:spPr>
      </p:pic>
      <p:pic>
        <p:nvPicPr>
          <p:cNvPr id="38" name="Picture 37" descr="Cartoon kids flying on a book&#10;&#10;Description automatically generated">
            <a:extLst>
              <a:ext uri="{FF2B5EF4-FFF2-40B4-BE49-F238E27FC236}">
                <a16:creationId xmlns:a16="http://schemas.microsoft.com/office/drawing/2014/main" id="{A1A2134F-8E3D-9A0B-C7D9-0654FE8C5E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3355" r="98882">
                        <a14:foregroundMark x1="5272" y1="48302" x2="5272" y2="48302"/>
                        <a14:foregroundMark x1="21246" y1="46226" x2="28914" y2="46226"/>
                        <a14:foregroundMark x1="80032" y1="26604" x2="84824" y2="46226"/>
                        <a14:foregroundMark x1="74920" y1="32075" x2="78115" y2="43396"/>
                        <a14:foregroundMark x1="78115" y1="43396" x2="78115" y2="43396"/>
                        <a14:foregroundMark x1="78914" y1="49245" x2="78914" y2="49245"/>
                        <a14:foregroundMark x1="78435" y1="49245" x2="81150" y2="46226"/>
                        <a14:foregroundMark x1="73642" y1="48679" x2="79872" y2="43396"/>
                        <a14:foregroundMark x1="3514" y1="64340" x2="32428" y2="69434"/>
                        <a14:foregroundMark x1="32428" y1="69434" x2="82588" y2="63208"/>
                        <a14:foregroundMark x1="82588" y1="63208" x2="82588" y2="63208"/>
                        <a14:foregroundMark x1="12620" y1="69057" x2="28115" y2="71887"/>
                        <a14:foregroundMark x1="40256" y1="78302" x2="62939" y2="79811"/>
                        <a14:foregroundMark x1="67572" y1="54151" x2="98882" y2="64528"/>
                        <a14:foregroundMark x1="81789" y1="65472" x2="96326" y2="73019"/>
                        <a14:foregroundMark x1="54313" y1="41132" x2="60863" y2="56981"/>
                      </a14:backgroundRemoval>
                    </a14:imgEffect>
                  </a14:imgLayer>
                </a14:imgProps>
              </a:ext>
              <a:ext uri="{28A0092B-C50C-407E-A947-70E740481C1C}">
                <a14:useLocalDpi xmlns:a14="http://schemas.microsoft.com/office/drawing/2010/main" val="0"/>
              </a:ext>
            </a:extLst>
          </a:blip>
          <a:stretch>
            <a:fillRect/>
          </a:stretch>
        </p:blipFill>
        <p:spPr>
          <a:xfrm>
            <a:off x="9114139" y="868089"/>
            <a:ext cx="3037681" cy="2571838"/>
          </a:xfrm>
          <a:prstGeom prst="rect">
            <a:avLst/>
          </a:prstGeom>
        </p:spPr>
      </p:pic>
      <p:pic>
        <p:nvPicPr>
          <p:cNvPr id="3" name="Picture 2">
            <a:extLst>
              <a:ext uri="{FF2B5EF4-FFF2-40B4-BE49-F238E27FC236}">
                <a16:creationId xmlns:a16="http://schemas.microsoft.com/office/drawing/2014/main" id="{2C825EE6-524B-DE07-A516-15B67505EDFA}"/>
              </a:ext>
            </a:extLst>
          </p:cNvPr>
          <p:cNvPicPr>
            <a:picLocks noChangeAspect="1"/>
          </p:cNvPicPr>
          <p:nvPr/>
        </p:nvPicPr>
        <p:blipFill>
          <a:blip r:embed="rId8"/>
          <a:stretch>
            <a:fillRect/>
          </a:stretch>
        </p:blipFill>
        <p:spPr>
          <a:xfrm>
            <a:off x="4742944" y="1509092"/>
            <a:ext cx="2877561" cy="1115665"/>
          </a:xfrm>
          <a:prstGeom prst="rect">
            <a:avLst/>
          </a:prstGeom>
        </p:spPr>
      </p:pic>
      <p:pic>
        <p:nvPicPr>
          <p:cNvPr id="4" name="Picture 3">
            <a:extLst>
              <a:ext uri="{FF2B5EF4-FFF2-40B4-BE49-F238E27FC236}">
                <a16:creationId xmlns:a16="http://schemas.microsoft.com/office/drawing/2014/main" id="{7DD517B1-4D15-A218-6FB3-CD7B717FC621}"/>
              </a:ext>
            </a:extLst>
          </p:cNvPr>
          <p:cNvPicPr>
            <a:picLocks noChangeAspect="1"/>
          </p:cNvPicPr>
          <p:nvPr/>
        </p:nvPicPr>
        <p:blipFill>
          <a:blip r:embed="rId9"/>
          <a:stretch>
            <a:fillRect/>
          </a:stretch>
        </p:blipFill>
        <p:spPr>
          <a:xfrm>
            <a:off x="2563442" y="2080573"/>
            <a:ext cx="7084166" cy="1572904"/>
          </a:xfrm>
          <a:prstGeom prst="rect">
            <a:avLst/>
          </a:prstGeom>
        </p:spPr>
      </p:pic>
      <p:pic>
        <p:nvPicPr>
          <p:cNvPr id="5" name="Picture 4">
            <a:extLst>
              <a:ext uri="{FF2B5EF4-FFF2-40B4-BE49-F238E27FC236}">
                <a16:creationId xmlns:a16="http://schemas.microsoft.com/office/drawing/2014/main" id="{3B851BB8-C1C2-C286-2077-F31BB249D8B9}"/>
              </a:ext>
            </a:extLst>
          </p:cNvPr>
          <p:cNvPicPr>
            <a:picLocks noChangeAspect="1"/>
          </p:cNvPicPr>
          <p:nvPr/>
        </p:nvPicPr>
        <p:blipFill>
          <a:blip r:embed="rId10"/>
          <a:stretch>
            <a:fillRect/>
          </a:stretch>
        </p:blipFill>
        <p:spPr>
          <a:xfrm>
            <a:off x="4252174" y="3736362"/>
            <a:ext cx="3859102" cy="2414225"/>
          </a:xfrm>
          <a:prstGeom prst="rect">
            <a:avLst/>
          </a:prstGeom>
        </p:spPr>
      </p:pic>
    </p:spTree>
    <p:extLst>
      <p:ext uri="{BB962C8B-B14F-4D97-AF65-F5344CB8AC3E}">
        <p14:creationId xmlns:p14="http://schemas.microsoft.com/office/powerpoint/2010/main" val="1959625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20A170-0EC2-0582-65B6-D8B0D5824CEC}"/>
              </a:ext>
            </a:extLst>
          </p:cNvPr>
          <p:cNvSpPr txBox="1"/>
          <p:nvPr/>
        </p:nvSpPr>
        <p:spPr>
          <a:xfrm>
            <a:off x="3879741" y="1923003"/>
            <a:ext cx="471148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a:ea typeface="+mn-ea"/>
                <a:cs typeface="+mn-cs"/>
              </a:rPr>
              <a:t>Biết nói trước nhóm, trước lớp về những ước mơ của mình.</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9BC27A8D-E531-26CB-ADA8-A2DB66A09E9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10060" y="1675353"/>
            <a:ext cx="1053562" cy="1053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4EDA64-CC0E-6D3C-68A0-D471F7E071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l="50991"/>
          <a:stretch/>
        </p:blipFill>
        <p:spPr bwMode="auto">
          <a:xfrm>
            <a:off x="9430950" y="3443340"/>
            <a:ext cx="2489440" cy="39608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2BB6CA8-C378-4939-AEC2-B4738C64496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r="47504"/>
          <a:stretch/>
        </p:blipFill>
        <p:spPr bwMode="auto">
          <a:xfrm>
            <a:off x="271610" y="3492663"/>
            <a:ext cx="2666577" cy="39608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90DA5D2-3E7C-68CF-DE4B-9D87ED95861B}"/>
              </a:ext>
            </a:extLst>
          </p:cNvPr>
          <p:cNvPicPr>
            <a:picLocks noChangeAspect="1"/>
          </p:cNvPicPr>
          <p:nvPr/>
        </p:nvPicPr>
        <p:blipFill>
          <a:blip r:embed="rId7"/>
          <a:stretch>
            <a:fillRect/>
          </a:stretch>
        </p:blipFill>
        <p:spPr>
          <a:xfrm>
            <a:off x="3492789" y="420201"/>
            <a:ext cx="5054022" cy="969348"/>
          </a:xfrm>
          <a:prstGeom prst="rect">
            <a:avLst/>
          </a:prstGeom>
        </p:spPr>
      </p:pic>
    </p:spTree>
    <p:extLst>
      <p:ext uri="{BB962C8B-B14F-4D97-AF65-F5344CB8AC3E}">
        <p14:creationId xmlns:p14="http://schemas.microsoft.com/office/powerpoint/2010/main" val="3829530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87F8C16-84F3-8ACA-8D70-620F0342C8F3}"/>
              </a:ext>
            </a:extLst>
          </p:cNvPr>
          <p:cNvSpPr/>
          <p:nvPr/>
        </p:nvSpPr>
        <p:spPr>
          <a:xfrm>
            <a:off x="127191" y="72217"/>
            <a:ext cx="3109169" cy="943219"/>
          </a:xfrm>
          <a:custGeom>
            <a:avLst/>
            <a:gdLst>
              <a:gd name="csX0" fmla="*/ 0 w 3109169"/>
              <a:gd name="csY0" fmla="*/ 0 h 943219"/>
              <a:gd name="csX1" fmla="*/ 559650 w 3109169"/>
              <a:gd name="csY1" fmla="*/ 0 h 943219"/>
              <a:gd name="csX2" fmla="*/ 1243668 w 3109169"/>
              <a:gd name="csY2" fmla="*/ 0 h 943219"/>
              <a:gd name="csX3" fmla="*/ 1834410 w 3109169"/>
              <a:gd name="csY3" fmla="*/ 0 h 943219"/>
              <a:gd name="csX4" fmla="*/ 2394060 w 3109169"/>
              <a:gd name="csY4" fmla="*/ 0 h 943219"/>
              <a:gd name="csX5" fmla="*/ 3109169 w 3109169"/>
              <a:gd name="csY5" fmla="*/ 0 h 943219"/>
              <a:gd name="csX6" fmla="*/ 3109169 w 3109169"/>
              <a:gd name="csY6" fmla="*/ 471610 h 943219"/>
              <a:gd name="csX7" fmla="*/ 3109169 w 3109169"/>
              <a:gd name="csY7" fmla="*/ 943219 h 943219"/>
              <a:gd name="csX8" fmla="*/ 2487335 w 3109169"/>
              <a:gd name="csY8" fmla="*/ 943219 h 943219"/>
              <a:gd name="csX9" fmla="*/ 1803318 w 3109169"/>
              <a:gd name="csY9" fmla="*/ 943219 h 943219"/>
              <a:gd name="csX10" fmla="*/ 1119301 w 3109169"/>
              <a:gd name="csY10" fmla="*/ 943219 h 943219"/>
              <a:gd name="csX11" fmla="*/ 0 w 3109169"/>
              <a:gd name="csY11" fmla="*/ 943219 h 943219"/>
              <a:gd name="csX12" fmla="*/ 0 w 3109169"/>
              <a:gd name="csY12" fmla="*/ 490474 h 943219"/>
              <a:gd name="csX13" fmla="*/ 0 w 3109169"/>
              <a:gd name="csY13" fmla="*/ 0 h 9432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109169" h="943219" fill="none" extrusionOk="0">
                <a:moveTo>
                  <a:pt x="0" y="0"/>
                </a:moveTo>
                <a:cubicBezTo>
                  <a:pt x="181307" y="-6012"/>
                  <a:pt x="349440" y="-18028"/>
                  <a:pt x="559650" y="0"/>
                </a:cubicBezTo>
                <a:cubicBezTo>
                  <a:pt x="769860" y="18028"/>
                  <a:pt x="971197" y="-13724"/>
                  <a:pt x="1243668" y="0"/>
                </a:cubicBezTo>
                <a:cubicBezTo>
                  <a:pt x="1516139" y="13724"/>
                  <a:pt x="1664226" y="14918"/>
                  <a:pt x="1834410" y="0"/>
                </a:cubicBezTo>
                <a:cubicBezTo>
                  <a:pt x="2004594" y="-14918"/>
                  <a:pt x="2171082" y="11774"/>
                  <a:pt x="2394060" y="0"/>
                </a:cubicBezTo>
                <a:cubicBezTo>
                  <a:pt x="2617038" y="-11774"/>
                  <a:pt x="2846314" y="1312"/>
                  <a:pt x="3109169" y="0"/>
                </a:cubicBezTo>
                <a:cubicBezTo>
                  <a:pt x="3097738" y="215529"/>
                  <a:pt x="3120816" y="286119"/>
                  <a:pt x="3109169" y="471610"/>
                </a:cubicBezTo>
                <a:cubicBezTo>
                  <a:pt x="3097523" y="657101"/>
                  <a:pt x="3116908" y="754269"/>
                  <a:pt x="3109169" y="943219"/>
                </a:cubicBezTo>
                <a:cubicBezTo>
                  <a:pt x="2873147" y="945309"/>
                  <a:pt x="2645376" y="923241"/>
                  <a:pt x="2487335" y="943219"/>
                </a:cubicBezTo>
                <a:cubicBezTo>
                  <a:pt x="2329294" y="963197"/>
                  <a:pt x="2061808" y="936825"/>
                  <a:pt x="1803318" y="943219"/>
                </a:cubicBezTo>
                <a:cubicBezTo>
                  <a:pt x="1544828" y="949613"/>
                  <a:pt x="1257257" y="936811"/>
                  <a:pt x="1119301" y="943219"/>
                </a:cubicBezTo>
                <a:cubicBezTo>
                  <a:pt x="981345" y="949627"/>
                  <a:pt x="429148" y="965943"/>
                  <a:pt x="0" y="943219"/>
                </a:cubicBezTo>
                <a:cubicBezTo>
                  <a:pt x="-6394" y="806876"/>
                  <a:pt x="-16742" y="581029"/>
                  <a:pt x="0" y="490474"/>
                </a:cubicBezTo>
                <a:cubicBezTo>
                  <a:pt x="16742" y="399919"/>
                  <a:pt x="5775" y="119655"/>
                  <a:pt x="0" y="0"/>
                </a:cubicBezTo>
                <a:close/>
              </a:path>
              <a:path w="3109169" h="943219" stroke="0" extrusionOk="0">
                <a:moveTo>
                  <a:pt x="0" y="0"/>
                </a:moveTo>
                <a:cubicBezTo>
                  <a:pt x="193877" y="-859"/>
                  <a:pt x="406395" y="-20457"/>
                  <a:pt x="684017" y="0"/>
                </a:cubicBezTo>
                <a:cubicBezTo>
                  <a:pt x="961639" y="20457"/>
                  <a:pt x="1008189" y="20774"/>
                  <a:pt x="1305851" y="0"/>
                </a:cubicBezTo>
                <a:cubicBezTo>
                  <a:pt x="1603513" y="-20774"/>
                  <a:pt x="1652395" y="784"/>
                  <a:pt x="1865501" y="0"/>
                </a:cubicBezTo>
                <a:cubicBezTo>
                  <a:pt x="2078607" y="-784"/>
                  <a:pt x="2203799" y="-26751"/>
                  <a:pt x="2487335" y="0"/>
                </a:cubicBezTo>
                <a:cubicBezTo>
                  <a:pt x="2770871" y="26751"/>
                  <a:pt x="2902411" y="-26754"/>
                  <a:pt x="3109169" y="0"/>
                </a:cubicBezTo>
                <a:cubicBezTo>
                  <a:pt x="3104163" y="151738"/>
                  <a:pt x="3106905" y="322099"/>
                  <a:pt x="3109169" y="452745"/>
                </a:cubicBezTo>
                <a:cubicBezTo>
                  <a:pt x="3111433" y="583392"/>
                  <a:pt x="3109047" y="804175"/>
                  <a:pt x="3109169" y="943219"/>
                </a:cubicBezTo>
                <a:cubicBezTo>
                  <a:pt x="2978835" y="955531"/>
                  <a:pt x="2718019" y="949136"/>
                  <a:pt x="2580610" y="943219"/>
                </a:cubicBezTo>
                <a:cubicBezTo>
                  <a:pt x="2443201" y="937302"/>
                  <a:pt x="2199567" y="966242"/>
                  <a:pt x="2052052" y="943219"/>
                </a:cubicBezTo>
                <a:cubicBezTo>
                  <a:pt x="1904537" y="920196"/>
                  <a:pt x="1579926" y="958383"/>
                  <a:pt x="1461309" y="943219"/>
                </a:cubicBezTo>
                <a:cubicBezTo>
                  <a:pt x="1342692" y="928055"/>
                  <a:pt x="1098144" y="952812"/>
                  <a:pt x="870567" y="943219"/>
                </a:cubicBezTo>
                <a:cubicBezTo>
                  <a:pt x="642990" y="933626"/>
                  <a:pt x="369338" y="938972"/>
                  <a:pt x="0" y="943219"/>
                </a:cubicBezTo>
                <a:cubicBezTo>
                  <a:pt x="21516" y="852203"/>
                  <a:pt x="7925" y="655962"/>
                  <a:pt x="0" y="490474"/>
                </a:cubicBezTo>
                <a:cubicBezTo>
                  <a:pt x="-7925" y="324986"/>
                  <a:pt x="17958" y="192369"/>
                  <a:pt x="0" y="0"/>
                </a:cubicBezTo>
                <a:close/>
              </a:path>
            </a:pathLst>
          </a:custGeom>
          <a:solidFill>
            <a:schemeClr val="bg1"/>
          </a:solidFill>
          <a:ln w="28575">
            <a:extLst>
              <a:ext uri="{C807C97D-BFC1-408E-A445-0C87EB9F89A2}">
                <ask:lineSketchStyleProps xmlns:ask="http://schemas.microsoft.com/office/drawing/2018/sketchyshapes" sd="98176570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425D3D-69A5-0CD6-AD3F-6FD37B1F4880}"/>
              </a:ext>
            </a:extLst>
          </p:cNvPr>
          <p:cNvSpPr txBox="1"/>
          <p:nvPr/>
        </p:nvSpPr>
        <p:spPr>
          <a:xfrm>
            <a:off x="127192" y="178644"/>
            <a:ext cx="30475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ounded Rectangle 3">
            <a:extLst>
              <a:ext uri="{FF2B5EF4-FFF2-40B4-BE49-F238E27FC236}">
                <a16:creationId xmlns:a16="http://schemas.microsoft.com/office/drawing/2014/main" id="{7CA4225F-6C82-A031-C5A1-D6ADDCC8AB49}"/>
              </a:ext>
            </a:extLst>
          </p:cNvPr>
          <p:cNvSpPr/>
          <p:nvPr/>
        </p:nvSpPr>
        <p:spPr>
          <a:xfrm>
            <a:off x="4078840" y="600075"/>
            <a:ext cx="4671104"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lumMod val="95000"/>
                    <a:lumOff val="5000"/>
                  </a:srgbClr>
                </a:solidFill>
                <a:latin typeface="Cambria" panose="02040503050406030204" pitchFamily="18" charset="0"/>
                <a:ea typeface="Cambria" panose="02040503050406030204" pitchFamily="18" charset="0"/>
              </a:rPr>
              <a:t>Ước</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mơ</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em</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dành</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cho</a:t>
            </a:r>
            <a:r>
              <a:rPr lang="en-US" sz="4000" b="1" dirty="0">
                <a:solidFill>
                  <a:srgbClr val="000000">
                    <a:lumMod val="95000"/>
                    <a:lumOff val="5000"/>
                  </a:srgbClr>
                </a:solidFill>
                <a:latin typeface="Cambria" panose="02040503050406030204" pitchFamily="18" charset="0"/>
                <a:ea typeface="Cambria" panose="02040503050406030204" pitchFamily="18" charset="0"/>
              </a:rPr>
              <a:t> ai?</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grpSp>
        <p:nvGrpSpPr>
          <p:cNvPr id="15" name="Google Shape;970;p16">
            <a:extLst>
              <a:ext uri="{FF2B5EF4-FFF2-40B4-BE49-F238E27FC236}">
                <a16:creationId xmlns:a16="http://schemas.microsoft.com/office/drawing/2014/main" id="{D96E80AA-0ECF-69A0-3940-46BD52FE0D0F}"/>
              </a:ext>
            </a:extLst>
          </p:cNvPr>
          <p:cNvGrpSpPr/>
          <p:nvPr/>
        </p:nvGrpSpPr>
        <p:grpSpPr>
          <a:xfrm>
            <a:off x="1212352" y="2738876"/>
            <a:ext cx="2822718" cy="1155029"/>
            <a:chOff x="6019800" y="2256123"/>
            <a:chExt cx="2819400" cy="1066800"/>
          </a:xfrm>
        </p:grpSpPr>
        <p:sp>
          <p:nvSpPr>
            <p:cNvPr id="16" name="Google Shape;971;p16">
              <a:extLst>
                <a:ext uri="{FF2B5EF4-FFF2-40B4-BE49-F238E27FC236}">
                  <a16:creationId xmlns:a16="http://schemas.microsoft.com/office/drawing/2014/main" id="{AEE431B7-285D-6F9E-6FF1-484AE4DF983A}"/>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17" name="Google Shape;972;p16">
              <a:extLst>
                <a:ext uri="{FF2B5EF4-FFF2-40B4-BE49-F238E27FC236}">
                  <a16:creationId xmlns:a16="http://schemas.microsoft.com/office/drawing/2014/main" id="{5F8793C5-48AC-1693-61A7-16A4FBA6C8A5}"/>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Bản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thân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em</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18" name="Straight Arrow Connector 17">
            <a:extLst>
              <a:ext uri="{FF2B5EF4-FFF2-40B4-BE49-F238E27FC236}">
                <a16:creationId xmlns:a16="http://schemas.microsoft.com/office/drawing/2014/main" id="{6B07F550-D563-DECA-0737-9F207FCCE83F}"/>
              </a:ext>
            </a:extLst>
          </p:cNvPr>
          <p:cNvCxnSpPr>
            <a:cxnSpLocks/>
          </p:cNvCxnSpPr>
          <p:nvPr/>
        </p:nvCxnSpPr>
        <p:spPr>
          <a:xfrm flipH="1">
            <a:off x="3406419" y="1885950"/>
            <a:ext cx="2486025" cy="8953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oogle Shape;970;p16">
            <a:extLst>
              <a:ext uri="{FF2B5EF4-FFF2-40B4-BE49-F238E27FC236}">
                <a16:creationId xmlns:a16="http://schemas.microsoft.com/office/drawing/2014/main" id="{F925D876-25A6-5059-06D7-D6F9ACABC78B}"/>
              </a:ext>
            </a:extLst>
          </p:cNvPr>
          <p:cNvGrpSpPr/>
          <p:nvPr/>
        </p:nvGrpSpPr>
        <p:grpSpPr>
          <a:xfrm>
            <a:off x="5373385" y="2759424"/>
            <a:ext cx="2822718" cy="1155029"/>
            <a:chOff x="6019800" y="2256123"/>
            <a:chExt cx="2819400" cy="1066800"/>
          </a:xfrm>
        </p:grpSpPr>
        <p:sp>
          <p:nvSpPr>
            <p:cNvPr id="23" name="Google Shape;971;p16">
              <a:extLst>
                <a:ext uri="{FF2B5EF4-FFF2-40B4-BE49-F238E27FC236}">
                  <a16:creationId xmlns:a16="http://schemas.microsoft.com/office/drawing/2014/main" id="{0FEBB680-FA4D-ED2E-4972-51195A1DD004}"/>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24" name="Google Shape;972;p16">
              <a:extLst>
                <a:ext uri="{FF2B5EF4-FFF2-40B4-BE49-F238E27FC236}">
                  <a16:creationId xmlns:a16="http://schemas.microsoft.com/office/drawing/2014/main" id="{165C342F-27F4-FB80-2EAA-29B1578E9BAE}"/>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a:solidFill>
                    <a:srgbClr val="0070C0"/>
                  </a:solidFill>
                  <a:latin typeface="Cambria" panose="02040503050406030204" pitchFamily="18" charset="0"/>
                  <a:ea typeface="Cambria" panose="02040503050406030204" pitchFamily="18" charset="0"/>
                  <a:cs typeface="Lobster"/>
                  <a:sym typeface="Lobster"/>
                </a:rPr>
                <a:t>Gia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đình</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bạn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bè</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28" name="Straight Arrow Connector 27">
            <a:extLst>
              <a:ext uri="{FF2B5EF4-FFF2-40B4-BE49-F238E27FC236}">
                <a16:creationId xmlns:a16="http://schemas.microsoft.com/office/drawing/2014/main" id="{F1262F09-4B76-7E2F-2069-A03E727FC250}"/>
              </a:ext>
            </a:extLst>
          </p:cNvPr>
          <p:cNvCxnSpPr>
            <a:cxnSpLocks/>
          </p:cNvCxnSpPr>
          <p:nvPr/>
        </p:nvCxnSpPr>
        <p:spPr>
          <a:xfrm>
            <a:off x="6565187" y="1869897"/>
            <a:ext cx="1002265" cy="93195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oogle Shape;970;p16">
            <a:extLst>
              <a:ext uri="{FF2B5EF4-FFF2-40B4-BE49-F238E27FC236}">
                <a16:creationId xmlns:a16="http://schemas.microsoft.com/office/drawing/2014/main" id="{687C6144-DD0D-C0F3-9844-8165A91FBDF9}"/>
              </a:ext>
            </a:extLst>
          </p:cNvPr>
          <p:cNvGrpSpPr/>
          <p:nvPr/>
        </p:nvGrpSpPr>
        <p:grpSpPr>
          <a:xfrm>
            <a:off x="9287839" y="2666957"/>
            <a:ext cx="2822718" cy="1155029"/>
            <a:chOff x="6019800" y="2256123"/>
            <a:chExt cx="2819400" cy="1066800"/>
          </a:xfrm>
        </p:grpSpPr>
        <p:sp>
          <p:nvSpPr>
            <p:cNvPr id="34" name="Google Shape;971;p16">
              <a:extLst>
                <a:ext uri="{FF2B5EF4-FFF2-40B4-BE49-F238E27FC236}">
                  <a16:creationId xmlns:a16="http://schemas.microsoft.com/office/drawing/2014/main" id="{1A2EC6CF-E24E-511A-3636-21226D0B516E}"/>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35" name="Google Shape;972;p16">
              <a:extLst>
                <a:ext uri="{FF2B5EF4-FFF2-40B4-BE49-F238E27FC236}">
                  <a16:creationId xmlns:a16="http://schemas.microsoft.com/office/drawing/2014/main" id="{A8B96863-031A-3961-5FB1-126754DC12DF}"/>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Vật</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nuôi</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trong</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nhà</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36" name="Straight Arrow Connector 35">
            <a:extLst>
              <a:ext uri="{FF2B5EF4-FFF2-40B4-BE49-F238E27FC236}">
                <a16:creationId xmlns:a16="http://schemas.microsoft.com/office/drawing/2014/main" id="{ADAB3D31-9744-F1F5-6B53-278D497E1AB5}"/>
              </a:ext>
            </a:extLst>
          </p:cNvPr>
          <p:cNvCxnSpPr>
            <a:cxnSpLocks/>
          </p:cNvCxnSpPr>
          <p:nvPr/>
        </p:nvCxnSpPr>
        <p:spPr>
          <a:xfrm>
            <a:off x="7520684" y="1890445"/>
            <a:ext cx="3961222" cy="8189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
            <a:extLst>
              <a:ext uri="{FF2B5EF4-FFF2-40B4-BE49-F238E27FC236}">
                <a16:creationId xmlns:a16="http://schemas.microsoft.com/office/drawing/2014/main" id="{B0922BFD-6795-0B35-90A7-EA0BA52D59A9}"/>
              </a:ext>
            </a:extLst>
          </p:cNvPr>
          <p:cNvSpPr/>
          <p:nvPr/>
        </p:nvSpPr>
        <p:spPr>
          <a:xfrm>
            <a:off x="205482" y="4709738"/>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000000">
                    <a:lumMod val="95000"/>
                    <a:lumOff val="5000"/>
                  </a:srgbClr>
                </a:solidFill>
                <a:latin typeface="Cambria" panose="02040503050406030204" pitchFamily="18" charset="0"/>
                <a:ea typeface="Cambria" panose="02040503050406030204" pitchFamily="18" charset="0"/>
              </a:rPr>
              <a:t>Em ước mơ điều gì?</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39" name="Rounded Rectangle 3">
            <a:extLst>
              <a:ext uri="{FF2B5EF4-FFF2-40B4-BE49-F238E27FC236}">
                <a16:creationId xmlns:a16="http://schemas.microsoft.com/office/drawing/2014/main" id="{8F8BFD14-5C04-C046-46F3-C5AD207AB6A8}"/>
              </a:ext>
            </a:extLst>
          </p:cNvPr>
          <p:cNvSpPr/>
          <p:nvPr/>
        </p:nvSpPr>
        <p:spPr>
          <a:xfrm>
            <a:off x="6596008" y="4802206"/>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0000">
                    <a:lumMod val="95000"/>
                    <a:lumOff val="5000"/>
                  </a:srgbClr>
                </a:solidFill>
                <a:latin typeface="Cambria" panose="02040503050406030204" pitchFamily="18" charset="0"/>
                <a:ea typeface="Cambria" panose="02040503050406030204" pitchFamily="18" charset="0"/>
              </a:rPr>
              <a:t>Em làm gì để thực hiện ước mơ đó?</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6965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sX0" fmla="*/ 0 w 12204088"/>
              <a:gd name="csY0" fmla="*/ 0 h 6858000"/>
              <a:gd name="csX1" fmla="*/ 581147 w 12204088"/>
              <a:gd name="csY1" fmla="*/ 0 h 6858000"/>
              <a:gd name="csX2" fmla="*/ 1406376 w 12204088"/>
              <a:gd name="csY2" fmla="*/ 0 h 6858000"/>
              <a:gd name="csX3" fmla="*/ 1865482 w 12204088"/>
              <a:gd name="csY3" fmla="*/ 0 h 6858000"/>
              <a:gd name="csX4" fmla="*/ 2080506 w 12204088"/>
              <a:gd name="csY4" fmla="*/ 0 h 6858000"/>
              <a:gd name="csX5" fmla="*/ 2295531 w 12204088"/>
              <a:gd name="csY5" fmla="*/ 0 h 6858000"/>
              <a:gd name="csX6" fmla="*/ 3120760 w 12204088"/>
              <a:gd name="csY6" fmla="*/ 0 h 6858000"/>
              <a:gd name="csX7" fmla="*/ 3335784 w 12204088"/>
              <a:gd name="csY7" fmla="*/ 0 h 6858000"/>
              <a:gd name="csX8" fmla="*/ 3916931 w 12204088"/>
              <a:gd name="csY8" fmla="*/ 0 h 6858000"/>
              <a:gd name="csX9" fmla="*/ 4131956 w 12204088"/>
              <a:gd name="csY9" fmla="*/ 0 h 6858000"/>
              <a:gd name="csX10" fmla="*/ 4713103 w 12204088"/>
              <a:gd name="csY10" fmla="*/ 0 h 6858000"/>
              <a:gd name="csX11" fmla="*/ 4928127 w 12204088"/>
              <a:gd name="csY11" fmla="*/ 0 h 6858000"/>
              <a:gd name="csX12" fmla="*/ 5387233 w 12204088"/>
              <a:gd name="csY12" fmla="*/ 0 h 6858000"/>
              <a:gd name="csX13" fmla="*/ 6090421 w 12204088"/>
              <a:gd name="csY13" fmla="*/ 0 h 6858000"/>
              <a:gd name="csX14" fmla="*/ 6427486 w 12204088"/>
              <a:gd name="csY14" fmla="*/ 0 h 6858000"/>
              <a:gd name="csX15" fmla="*/ 6764552 w 12204088"/>
              <a:gd name="csY15" fmla="*/ 0 h 6858000"/>
              <a:gd name="csX16" fmla="*/ 7589780 w 12204088"/>
              <a:gd name="csY16" fmla="*/ 0 h 6858000"/>
              <a:gd name="csX17" fmla="*/ 8170927 w 12204088"/>
              <a:gd name="csY17" fmla="*/ 0 h 6858000"/>
              <a:gd name="csX18" fmla="*/ 8630034 w 12204088"/>
              <a:gd name="csY18" fmla="*/ 0 h 6858000"/>
              <a:gd name="csX19" fmla="*/ 8967099 w 12204088"/>
              <a:gd name="csY19" fmla="*/ 0 h 6858000"/>
              <a:gd name="csX20" fmla="*/ 9182123 w 12204088"/>
              <a:gd name="csY20" fmla="*/ 0 h 6858000"/>
              <a:gd name="csX21" fmla="*/ 9519189 w 12204088"/>
              <a:gd name="csY21" fmla="*/ 0 h 6858000"/>
              <a:gd name="csX22" fmla="*/ 10344417 w 12204088"/>
              <a:gd name="csY22" fmla="*/ 0 h 6858000"/>
              <a:gd name="csX23" fmla="*/ 10559442 w 12204088"/>
              <a:gd name="csY23" fmla="*/ 0 h 6858000"/>
              <a:gd name="csX24" fmla="*/ 10774466 w 12204088"/>
              <a:gd name="csY24" fmla="*/ 0 h 6858000"/>
              <a:gd name="csX25" fmla="*/ 11355613 w 12204088"/>
              <a:gd name="csY25" fmla="*/ 0 h 6858000"/>
              <a:gd name="csX26" fmla="*/ 12204088 w 12204088"/>
              <a:gd name="csY26" fmla="*/ 0 h 6858000"/>
              <a:gd name="csX27" fmla="*/ 12204088 w 12204088"/>
              <a:gd name="csY27" fmla="*/ 571500 h 6858000"/>
              <a:gd name="csX28" fmla="*/ 12204088 w 12204088"/>
              <a:gd name="csY28" fmla="*/ 1143000 h 6858000"/>
              <a:gd name="csX29" fmla="*/ 12204088 w 12204088"/>
              <a:gd name="csY29" fmla="*/ 1577340 h 6858000"/>
              <a:gd name="csX30" fmla="*/ 12204088 w 12204088"/>
              <a:gd name="csY30" fmla="*/ 2011680 h 6858000"/>
              <a:gd name="csX31" fmla="*/ 12204088 w 12204088"/>
              <a:gd name="csY31" fmla="*/ 2377440 h 6858000"/>
              <a:gd name="csX32" fmla="*/ 12204088 w 12204088"/>
              <a:gd name="csY32" fmla="*/ 3017520 h 6858000"/>
              <a:gd name="csX33" fmla="*/ 12204088 w 12204088"/>
              <a:gd name="csY33" fmla="*/ 3726180 h 6858000"/>
              <a:gd name="csX34" fmla="*/ 12204088 w 12204088"/>
              <a:gd name="csY34" fmla="*/ 4297680 h 6858000"/>
              <a:gd name="csX35" fmla="*/ 12204088 w 12204088"/>
              <a:gd name="csY35" fmla="*/ 4732020 h 6858000"/>
              <a:gd name="csX36" fmla="*/ 12204088 w 12204088"/>
              <a:gd name="csY36" fmla="*/ 5440680 h 6858000"/>
              <a:gd name="csX37" fmla="*/ 12204088 w 12204088"/>
              <a:gd name="csY37" fmla="*/ 6012180 h 6858000"/>
              <a:gd name="csX38" fmla="*/ 12204088 w 12204088"/>
              <a:gd name="csY38" fmla="*/ 6858000 h 6858000"/>
              <a:gd name="csX39" fmla="*/ 11744982 w 12204088"/>
              <a:gd name="csY39" fmla="*/ 6858000 h 6858000"/>
              <a:gd name="csX40" fmla="*/ 11407917 w 12204088"/>
              <a:gd name="csY40" fmla="*/ 6858000 h 6858000"/>
              <a:gd name="csX41" fmla="*/ 10704729 w 12204088"/>
              <a:gd name="csY41" fmla="*/ 6858000 h 6858000"/>
              <a:gd name="csX42" fmla="*/ 10245622 w 12204088"/>
              <a:gd name="csY42" fmla="*/ 6858000 h 6858000"/>
              <a:gd name="csX43" fmla="*/ 9542435 w 12204088"/>
              <a:gd name="csY43" fmla="*/ 6858000 h 6858000"/>
              <a:gd name="csX44" fmla="*/ 8717206 w 12204088"/>
              <a:gd name="csY44" fmla="*/ 6858000 h 6858000"/>
              <a:gd name="csX45" fmla="*/ 7891977 w 12204088"/>
              <a:gd name="csY45" fmla="*/ 6858000 h 6858000"/>
              <a:gd name="csX46" fmla="*/ 7432871 w 12204088"/>
              <a:gd name="csY46" fmla="*/ 6858000 h 6858000"/>
              <a:gd name="csX47" fmla="*/ 7095805 w 12204088"/>
              <a:gd name="csY47" fmla="*/ 6858000 h 6858000"/>
              <a:gd name="csX48" fmla="*/ 6880781 w 12204088"/>
              <a:gd name="csY48" fmla="*/ 6858000 h 6858000"/>
              <a:gd name="csX49" fmla="*/ 6055552 w 12204088"/>
              <a:gd name="csY49" fmla="*/ 6858000 h 6858000"/>
              <a:gd name="csX50" fmla="*/ 5474405 w 12204088"/>
              <a:gd name="csY50" fmla="*/ 6858000 h 6858000"/>
              <a:gd name="csX51" fmla="*/ 4771217 w 12204088"/>
              <a:gd name="csY51" fmla="*/ 6858000 h 6858000"/>
              <a:gd name="csX52" fmla="*/ 3945988 w 12204088"/>
              <a:gd name="csY52" fmla="*/ 6858000 h 6858000"/>
              <a:gd name="csX53" fmla="*/ 3242801 w 12204088"/>
              <a:gd name="csY53" fmla="*/ 6858000 h 6858000"/>
              <a:gd name="csX54" fmla="*/ 3027776 w 12204088"/>
              <a:gd name="csY54" fmla="*/ 6858000 h 6858000"/>
              <a:gd name="csX55" fmla="*/ 2690711 w 12204088"/>
              <a:gd name="csY55" fmla="*/ 6858000 h 6858000"/>
              <a:gd name="csX56" fmla="*/ 1987523 w 12204088"/>
              <a:gd name="csY56" fmla="*/ 6858000 h 6858000"/>
              <a:gd name="csX57" fmla="*/ 1406376 w 12204088"/>
              <a:gd name="csY57" fmla="*/ 6858000 h 6858000"/>
              <a:gd name="csX58" fmla="*/ 1069311 w 12204088"/>
              <a:gd name="csY58" fmla="*/ 6858000 h 6858000"/>
              <a:gd name="csX59" fmla="*/ 0 w 12204088"/>
              <a:gd name="csY59" fmla="*/ 6858000 h 6858000"/>
              <a:gd name="csX60" fmla="*/ 0 w 12204088"/>
              <a:gd name="csY60" fmla="*/ 6492240 h 6858000"/>
              <a:gd name="csX61" fmla="*/ 0 w 12204088"/>
              <a:gd name="csY61" fmla="*/ 5852160 h 6858000"/>
              <a:gd name="csX62" fmla="*/ 0 w 12204088"/>
              <a:gd name="csY62" fmla="*/ 5280660 h 6858000"/>
              <a:gd name="csX63" fmla="*/ 0 w 12204088"/>
              <a:gd name="csY63" fmla="*/ 4846320 h 6858000"/>
              <a:gd name="csX64" fmla="*/ 0 w 12204088"/>
              <a:gd name="csY64" fmla="*/ 4343400 h 6858000"/>
              <a:gd name="csX65" fmla="*/ 0 w 12204088"/>
              <a:gd name="csY65" fmla="*/ 3634740 h 6858000"/>
              <a:gd name="csX66" fmla="*/ 0 w 12204088"/>
              <a:gd name="csY66" fmla="*/ 2926080 h 6858000"/>
              <a:gd name="csX67" fmla="*/ 0 w 12204088"/>
              <a:gd name="csY67" fmla="*/ 2423160 h 6858000"/>
              <a:gd name="csX68" fmla="*/ 0 w 12204088"/>
              <a:gd name="csY68" fmla="*/ 1988820 h 6858000"/>
              <a:gd name="csX69" fmla="*/ 0 w 12204088"/>
              <a:gd name="csY69" fmla="*/ 1348740 h 6858000"/>
              <a:gd name="csX70" fmla="*/ 0 w 12204088"/>
              <a:gd name="csY70" fmla="*/ 914400 h 6858000"/>
              <a:gd name="csX71" fmla="*/ 0 w 12204088"/>
              <a:gd name="csY71" fmla="*/ 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sX0" fmla="*/ 0 w 11601543"/>
              <a:gd name="csY0" fmla="*/ 2440734 h 5780853"/>
              <a:gd name="csX1" fmla="*/ 2440734 w 11601543"/>
              <a:gd name="csY1" fmla="*/ 0 h 5780853"/>
              <a:gd name="csX2" fmla="*/ 3045541 w 11601543"/>
              <a:gd name="csY2" fmla="*/ 0 h 5780853"/>
              <a:gd name="csX3" fmla="*/ 3717548 w 11601543"/>
              <a:gd name="csY3" fmla="*/ 0 h 5780853"/>
              <a:gd name="csX4" fmla="*/ 4322355 w 11601543"/>
              <a:gd name="csY4" fmla="*/ 0 h 5780853"/>
              <a:gd name="csX5" fmla="*/ 5128764 w 11601543"/>
              <a:gd name="csY5" fmla="*/ 0 h 5780853"/>
              <a:gd name="csX6" fmla="*/ 5867972 w 11601543"/>
              <a:gd name="csY6" fmla="*/ 0 h 5780853"/>
              <a:gd name="csX7" fmla="*/ 6607181 w 11601543"/>
              <a:gd name="csY7" fmla="*/ 0 h 5780853"/>
              <a:gd name="csX8" fmla="*/ 7144787 w 11601543"/>
              <a:gd name="csY8" fmla="*/ 0 h 5780853"/>
              <a:gd name="csX9" fmla="*/ 7951196 w 11601543"/>
              <a:gd name="csY9" fmla="*/ 0 h 5780853"/>
              <a:gd name="csX10" fmla="*/ 9160809 w 11601543"/>
              <a:gd name="csY10" fmla="*/ 0 h 5780853"/>
              <a:gd name="csX11" fmla="*/ 11601543 w 11601543"/>
              <a:gd name="csY11" fmla="*/ 2440734 h 5780853"/>
              <a:gd name="csX12" fmla="*/ 11601543 w 11601543"/>
              <a:gd name="csY12" fmla="*/ 2899420 h 5780853"/>
              <a:gd name="csX13" fmla="*/ 11601543 w 11601543"/>
              <a:gd name="csY13" fmla="*/ 3340119 h 5780853"/>
              <a:gd name="csX14" fmla="*/ 9160809 w 11601543"/>
              <a:gd name="csY14" fmla="*/ 5780853 h 5780853"/>
              <a:gd name="csX15" fmla="*/ 8690404 w 11601543"/>
              <a:gd name="csY15" fmla="*/ 5780853 h 5780853"/>
              <a:gd name="csX16" fmla="*/ 7951196 w 11601543"/>
              <a:gd name="csY16" fmla="*/ 5780853 h 5780853"/>
              <a:gd name="csX17" fmla="*/ 7480790 w 11601543"/>
              <a:gd name="csY17" fmla="*/ 5780853 h 5780853"/>
              <a:gd name="csX18" fmla="*/ 6875984 w 11601543"/>
              <a:gd name="csY18" fmla="*/ 5780853 h 5780853"/>
              <a:gd name="csX19" fmla="*/ 6338378 w 11601543"/>
              <a:gd name="csY19" fmla="*/ 5780853 h 5780853"/>
              <a:gd name="csX20" fmla="*/ 5666370 w 11601543"/>
              <a:gd name="csY20" fmla="*/ 5780853 h 5780853"/>
              <a:gd name="csX21" fmla="*/ 4927162 w 11601543"/>
              <a:gd name="csY21" fmla="*/ 5780853 h 5780853"/>
              <a:gd name="csX22" fmla="*/ 4255154 w 11601543"/>
              <a:gd name="csY22" fmla="*/ 5780853 h 5780853"/>
              <a:gd name="csX23" fmla="*/ 3448745 w 11601543"/>
              <a:gd name="csY23" fmla="*/ 5780853 h 5780853"/>
              <a:gd name="csX24" fmla="*/ 2440734 w 11601543"/>
              <a:gd name="csY24" fmla="*/ 5780853 h 5780853"/>
              <a:gd name="csX25" fmla="*/ 0 w 11601543"/>
              <a:gd name="csY25" fmla="*/ 3340119 h 5780853"/>
              <a:gd name="csX26" fmla="*/ 0 w 11601543"/>
              <a:gd name="csY26" fmla="*/ 2872439 h 5780853"/>
              <a:gd name="csX27" fmla="*/ 0 w 11601543"/>
              <a:gd name="csY27" fmla="*/ 2440734 h 57808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2. </a:t>
            </a:r>
            <a:r>
              <a:rPr lang="vi-VN" sz="4000" b="1" dirty="0">
                <a:solidFill>
                  <a:srgbClr val="000000">
                    <a:lumMod val="95000"/>
                    <a:lumOff val="5000"/>
                  </a:srgbClr>
                </a:solidFill>
                <a:latin typeface="Cambria" panose="02040503050406030204" pitchFamily="18" charset="0"/>
                <a:ea typeface="Cambria" panose="02040503050406030204" pitchFamily="18" charset="0"/>
              </a:rPr>
              <a:t>Chia sẻ với các bạn ước mơ của em.</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30850" y="1849348"/>
            <a:ext cx="9544692"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Lưu ý:</a:t>
            </a:r>
          </a:p>
          <a:p>
            <a:pPr algn="just"/>
            <a:r>
              <a:rPr lang="vi-VN" sz="3200" b="0" i="1" dirty="0">
                <a:solidFill>
                  <a:srgbClr val="000000"/>
                </a:solidFill>
                <a:effectLst/>
                <a:latin typeface="Cambria" panose="02040503050406030204" pitchFamily="18" charset="0"/>
                <a:ea typeface="Cambria" panose="02040503050406030204" pitchFamily="18" charset="0"/>
              </a:rPr>
              <a:t>- Sử dụng tranh ảnh minh hoạ để nội dung nói rõ ràng, thuyết phục hơn.</a:t>
            </a:r>
          </a:p>
          <a:p>
            <a:pPr algn="just"/>
            <a:r>
              <a:rPr lang="vi-VN" sz="3200" b="0" i="1" dirty="0">
                <a:solidFill>
                  <a:srgbClr val="000000"/>
                </a:solidFill>
                <a:effectLst/>
                <a:latin typeface="Cambria" panose="02040503050406030204" pitchFamily="18" charset="0"/>
                <a:ea typeface="Cambria" panose="02040503050406030204" pitchFamily="18" charset="0"/>
              </a:rPr>
              <a:t>- Dùng cử chỉ và từ ngữ bộc lộ cảm xúc để phần nói hấp dẫn, thu hút hơn.</a:t>
            </a:r>
          </a:p>
        </p:txBody>
      </p:sp>
    </p:spTree>
    <p:extLst>
      <p:ext uri="{BB962C8B-B14F-4D97-AF65-F5344CB8AC3E}">
        <p14:creationId xmlns:p14="http://schemas.microsoft.com/office/powerpoint/2010/main" val="4126062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36FB2D86-A717-8846-3CAF-7DDA3B0C30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9711" y="431516"/>
            <a:ext cx="11587396" cy="5141078"/>
          </a:xfrm>
          <a:prstGeom prst="rect">
            <a:avLst/>
          </a:prstGeom>
        </p:spPr>
      </p:pic>
      <p:sp>
        <p:nvSpPr>
          <p:cNvPr id="9" name="TextBox 8">
            <a:extLst>
              <a:ext uri="{FF2B5EF4-FFF2-40B4-BE49-F238E27FC236}">
                <a16:creationId xmlns:a16="http://schemas.microsoft.com/office/drawing/2014/main" id="{F6C45003-4509-680E-6131-891FA4600669}"/>
              </a:ext>
            </a:extLst>
          </p:cNvPr>
          <p:cNvSpPr txBox="1"/>
          <p:nvPr/>
        </p:nvSpPr>
        <p:spPr>
          <a:xfrm>
            <a:off x="1502150" y="1387883"/>
            <a:ext cx="9638675" cy="255454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Ví</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dụ</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a:t>
            </a:r>
            <a:r>
              <a:rPr lang="en-US" sz="3200" b="1" dirty="0">
                <a:solidFill>
                  <a:prstClr val="black"/>
                </a:solidFill>
                <a:latin typeface="Calibri" panose="020F0502020204030204"/>
              </a:rPr>
              <a:t>ì</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nh có ước mơ dành cho bản thân mình đó là được trở thành một người giáo viên trong tương lai. Mình muốn được đem những kiến thức đến với các em học sinh. Để thực hiện ước mơ đó mình đã luôn cố gắng học tập thật chăm chỉ, nghe lời thầy cô, bố mẹ.</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paper airplane and envelopes&#10;&#10;Description automatically generated">
            <a:extLst>
              <a:ext uri="{FF2B5EF4-FFF2-40B4-BE49-F238E27FC236}">
                <a16:creationId xmlns:a16="http://schemas.microsoft.com/office/drawing/2014/main" id="{BC5F93F5-03F9-5EDA-EB1C-856817716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10281">
            <a:off x="284712" y="4603659"/>
            <a:ext cx="3356672" cy="3828988"/>
          </a:xfrm>
          <a:prstGeom prst="rect">
            <a:avLst/>
          </a:prstGeom>
        </p:spPr>
      </p:pic>
      <p:pic>
        <p:nvPicPr>
          <p:cNvPr id="12" name="Hình ảnh 6" descr="Ảnh có chứa trang phục, Mặt người, phim hoạt hình, người&#10;&#10;Mô tả được tạo tự động">
            <a:extLst>
              <a:ext uri="{FF2B5EF4-FFF2-40B4-BE49-F238E27FC236}">
                <a16:creationId xmlns:a16="http://schemas.microsoft.com/office/drawing/2014/main" id="{8EC31EA0-7AD6-353A-65A6-AE3FA981848E}"/>
              </a:ext>
            </a:extLst>
          </p:cNvPr>
          <p:cNvPicPr>
            <a:picLocks noChangeAspect="1"/>
          </p:cNvPicPr>
          <p:nvPr/>
        </p:nvPicPr>
        <p:blipFill>
          <a:blip r:embed="rId7"/>
          <a:stretch>
            <a:fillRect/>
          </a:stretch>
        </p:blipFill>
        <p:spPr>
          <a:xfrm>
            <a:off x="4784700" y="4286276"/>
            <a:ext cx="3162925" cy="2569164"/>
          </a:xfrm>
          <a:prstGeom prst="rect">
            <a:avLst/>
          </a:prstGeom>
        </p:spPr>
      </p:pic>
      <p:cxnSp>
        <p:nvCxnSpPr>
          <p:cNvPr id="19" name="Đường nối Thẳng 10">
            <a:extLst>
              <a:ext uri="{FF2B5EF4-FFF2-40B4-BE49-F238E27FC236}">
                <a16:creationId xmlns:a16="http://schemas.microsoft.com/office/drawing/2014/main" id="{3C16104E-B37D-DC8D-A08A-16FB53009B05}"/>
              </a:ext>
            </a:extLst>
          </p:cNvPr>
          <p:cNvCxnSpPr>
            <a:cxnSpLocks/>
          </p:cNvCxnSpPr>
          <p:nvPr/>
        </p:nvCxnSpPr>
        <p:spPr>
          <a:xfrm>
            <a:off x="1636062" y="4391423"/>
            <a:ext cx="6797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247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TotalTime>
  <Words>354</Words>
  <Application>Microsoft Office PowerPoint</Application>
  <PresentationFormat>Widescreen</PresentationFormat>
  <Paragraphs>35</Paragraphs>
  <Slides>18</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trung</dc:creator>
  <dc:description>9Slide.vn</dc:description>
  <cp:lastModifiedBy>Thao Phuong</cp:lastModifiedBy>
  <cp:revision>20</cp:revision>
  <dcterms:created xsi:type="dcterms:W3CDTF">2023-10-09T15:17:53Z</dcterms:created>
  <dcterms:modified xsi:type="dcterms:W3CDTF">2025-12-11T08:41:47Z</dcterms:modified>
  <cp:category>9Slide.vn</cp:category>
</cp:coreProperties>
</file>