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31"/>
  </p:notesMasterIdLst>
  <p:sldIdLst>
    <p:sldId id="2659" r:id="rId4"/>
    <p:sldId id="264" r:id="rId5"/>
    <p:sldId id="307" r:id="rId6"/>
    <p:sldId id="262" r:id="rId7"/>
    <p:sldId id="288" r:id="rId8"/>
    <p:sldId id="298" r:id="rId9"/>
    <p:sldId id="297" r:id="rId10"/>
    <p:sldId id="309" r:id="rId11"/>
    <p:sldId id="310" r:id="rId12"/>
    <p:sldId id="311" r:id="rId13"/>
    <p:sldId id="312" r:id="rId14"/>
    <p:sldId id="313" r:id="rId15"/>
    <p:sldId id="314" r:id="rId16"/>
    <p:sldId id="315" r:id="rId17"/>
    <p:sldId id="316" r:id="rId18"/>
    <p:sldId id="317" r:id="rId19"/>
    <p:sldId id="318" r:id="rId20"/>
    <p:sldId id="303" r:id="rId21"/>
    <p:sldId id="319" r:id="rId22"/>
    <p:sldId id="321" r:id="rId23"/>
    <p:sldId id="320" r:id="rId24"/>
    <p:sldId id="322" r:id="rId25"/>
    <p:sldId id="323" r:id="rId26"/>
    <p:sldId id="324" r:id="rId27"/>
    <p:sldId id="304" r:id="rId28"/>
    <p:sldId id="306" r:id="rId29"/>
    <p:sldId id="32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3</a:t>
            </a:fld>
            <a:endParaRPr lang="en-US"/>
          </a:p>
        </p:txBody>
      </p:sp>
    </p:spTree>
    <p:extLst>
      <p:ext uri="{BB962C8B-B14F-4D97-AF65-F5344CB8AC3E}">
        <p14:creationId xmlns:p14="http://schemas.microsoft.com/office/powerpoint/2010/main" val="244661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9</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269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58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07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001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678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43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206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16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14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90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070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 id="214748369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A1082E71-978E-02C1-097E-73C0280527F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966715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emf"/><Relationship Id="rId4" Type="http://schemas.openxmlformats.org/officeDocument/2006/relationships/image" Target="../media/image15.jpg"/><Relationship Id="rId9"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5.jp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5.jp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240065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Khoa </a:t>
            </a:r>
            <a:r>
              <a:rPr lang="en-US" sz="6600" b="1"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h</a:t>
            </a:r>
            <a:r>
              <a:rPr lang="en-US" sz="66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ọc</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15</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Thực</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vật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cần</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gì</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để</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sống</a:t>
            </a:r>
            <a:r>
              <a:rPr kumimoji="0" lang="en-US" sz="44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157572" y="575355"/>
            <a:ext cx="7767263" cy="6044053"/>
            <a:chOff x="6881361" y="1450487"/>
            <a:chExt cx="6516336"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881361" y="1450487"/>
              <a:ext cx="6516336" cy="2724998"/>
            </a:xfrm>
            <a:custGeom>
              <a:avLst/>
              <a:gdLst>
                <a:gd name="connsiteX0" fmla="*/ 0 w 6516336"/>
                <a:gd name="connsiteY0" fmla="*/ 454175 h 2724998"/>
                <a:gd name="connsiteX1" fmla="*/ 454175 w 6516336"/>
                <a:gd name="connsiteY1" fmla="*/ 0 h 2724998"/>
                <a:gd name="connsiteX2" fmla="*/ 6062161 w 6516336"/>
                <a:gd name="connsiteY2" fmla="*/ 0 h 2724998"/>
                <a:gd name="connsiteX3" fmla="*/ 6516336 w 6516336"/>
                <a:gd name="connsiteY3" fmla="*/ 454175 h 2724998"/>
                <a:gd name="connsiteX4" fmla="*/ 6516336 w 6516336"/>
                <a:gd name="connsiteY4" fmla="*/ 2270823 h 2724998"/>
                <a:gd name="connsiteX5" fmla="*/ 6062161 w 6516336"/>
                <a:gd name="connsiteY5" fmla="*/ 2724998 h 2724998"/>
                <a:gd name="connsiteX6" fmla="*/ 454175 w 6516336"/>
                <a:gd name="connsiteY6" fmla="*/ 2724998 h 2724998"/>
                <a:gd name="connsiteX7" fmla="*/ 0 w 6516336"/>
                <a:gd name="connsiteY7" fmla="*/ 2270823 h 2724998"/>
                <a:gd name="connsiteX8" fmla="*/ 0 w 6516336"/>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724998" fill="none" extrusionOk="0">
                  <a:moveTo>
                    <a:pt x="0" y="454175"/>
                  </a:moveTo>
                  <a:cubicBezTo>
                    <a:pt x="1822" y="252659"/>
                    <a:pt x="210714" y="12374"/>
                    <a:pt x="454175" y="0"/>
                  </a:cubicBezTo>
                  <a:cubicBezTo>
                    <a:pt x="2266784" y="72427"/>
                    <a:pt x="4291600" y="61419"/>
                    <a:pt x="6062161" y="0"/>
                  </a:cubicBezTo>
                  <a:cubicBezTo>
                    <a:pt x="6311833" y="-7999"/>
                    <a:pt x="6497523" y="197651"/>
                    <a:pt x="6516336" y="454175"/>
                  </a:cubicBezTo>
                  <a:cubicBezTo>
                    <a:pt x="6523551" y="851661"/>
                    <a:pt x="6418632" y="1388606"/>
                    <a:pt x="6516336" y="2270823"/>
                  </a:cubicBezTo>
                  <a:cubicBezTo>
                    <a:pt x="6524827" y="2478562"/>
                    <a:pt x="6299813" y="2710221"/>
                    <a:pt x="6062161" y="2724998"/>
                  </a:cubicBezTo>
                  <a:cubicBezTo>
                    <a:pt x="4316686" y="2754825"/>
                    <a:pt x="2695146" y="2645692"/>
                    <a:pt x="454175" y="2724998"/>
                  </a:cubicBezTo>
                  <a:cubicBezTo>
                    <a:pt x="232384" y="2721715"/>
                    <a:pt x="-25852" y="2526769"/>
                    <a:pt x="0" y="2270823"/>
                  </a:cubicBezTo>
                  <a:cubicBezTo>
                    <a:pt x="112750" y="1842436"/>
                    <a:pt x="-37861" y="860948"/>
                    <a:pt x="0" y="454175"/>
                  </a:cubicBezTo>
                  <a:close/>
                </a:path>
                <a:path w="6516336" h="2724998" stroke="0" extrusionOk="0">
                  <a:moveTo>
                    <a:pt x="0" y="454175"/>
                  </a:moveTo>
                  <a:cubicBezTo>
                    <a:pt x="10819" y="206290"/>
                    <a:pt x="212982" y="20087"/>
                    <a:pt x="454175" y="0"/>
                  </a:cubicBezTo>
                  <a:cubicBezTo>
                    <a:pt x="3098758" y="123000"/>
                    <a:pt x="3865315" y="-96860"/>
                    <a:pt x="6062161" y="0"/>
                  </a:cubicBezTo>
                  <a:cubicBezTo>
                    <a:pt x="6273794" y="-29877"/>
                    <a:pt x="6523267" y="189369"/>
                    <a:pt x="6516336" y="454175"/>
                  </a:cubicBezTo>
                  <a:cubicBezTo>
                    <a:pt x="6671051" y="711186"/>
                    <a:pt x="6530703" y="1737233"/>
                    <a:pt x="6516336" y="2270823"/>
                  </a:cubicBezTo>
                  <a:cubicBezTo>
                    <a:pt x="6501823" y="2526915"/>
                    <a:pt x="6289445" y="2721144"/>
                    <a:pt x="6062161" y="2724998"/>
                  </a:cubicBezTo>
                  <a:cubicBezTo>
                    <a:pt x="5055395" y="2564291"/>
                    <a:pt x="1237511"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Dự</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1,2,3,5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sẽ</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4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sống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phát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triển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khỏe</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mạnh</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9"/>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0"/>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921267"/>
            <a:ext cx="5959010"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551399"/>
            <a:ext cx="5856269"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4"/>
          <a:stretch>
            <a:fillRect/>
          </a:stretch>
        </p:blipFill>
        <p:spPr>
          <a:xfrm>
            <a:off x="698403" y="1284460"/>
            <a:ext cx="10650211" cy="3040961"/>
          </a:xfrm>
          <a:prstGeom prst="rect">
            <a:avLst/>
          </a:prstGeom>
        </p:spPr>
      </p:pic>
      <p:sp>
        <p:nvSpPr>
          <p:cNvPr id="12" name="文本框 4">
            <a:extLst>
              <a:ext uri="{FF2B5EF4-FFF2-40B4-BE49-F238E27FC236}">
                <a16:creationId xmlns:a16="http://schemas.microsoft.com/office/drawing/2014/main"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id="{13577B28-FBFA-719D-5D5A-74A00E2305F7}"/>
              </a:ext>
            </a:extLst>
          </p:cNvPr>
          <p:cNvSpPr txBox="1"/>
          <p:nvPr/>
        </p:nvSpPr>
        <p:spPr>
          <a:xfrm>
            <a:off x="768314" y="45546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a:t>
            </a:r>
            <a:r>
              <a:rPr lang="en-US" altLang="zh-CN" sz="3600" b="1" dirty="0" err="1">
                <a:solidFill>
                  <a:srgbClr val="C00000"/>
                </a:solidFill>
                <a:latin typeface="Calibri"/>
                <a:ea typeface="微软雅黑" panose="020B0503020204020204" pitchFamily="34" charset="-122"/>
              </a:rPr>
              <a:t>bắp</a:t>
            </a:r>
            <a:r>
              <a:rPr lang="en-US" altLang="zh-CN" sz="3600" b="1" dirty="0">
                <a:solidFill>
                  <a:srgbClr val="C00000"/>
                </a:solidFill>
                <a:latin typeface="Calibri"/>
                <a:ea typeface="微软雅黑" panose="020B0503020204020204" pitchFamily="34" charset="-122"/>
              </a:rPr>
              <a:t> </a:t>
            </a:r>
            <a:r>
              <a:rPr lang="en-US" altLang="zh-CN" sz="3600" b="1" dirty="0" err="1">
                <a:solidFill>
                  <a:srgbClr val="C00000"/>
                </a:solidFill>
                <a:latin typeface="Calibri"/>
                <a:ea typeface="微软雅黑" panose="020B0503020204020204" pitchFamily="34" charset="-122"/>
              </a:rPr>
              <a:t>cải</a:t>
            </a:r>
            <a:r>
              <a:rPr lang="en-US" altLang="zh-CN" sz="3600" b="1" dirty="0">
                <a:solidFill>
                  <a:srgbClr val="C00000"/>
                </a:solidFill>
                <a:latin typeface="Calibri"/>
                <a:ea typeface="微软雅黑" panose="020B0503020204020204" pitchFamily="34" charset="-122"/>
              </a:rPr>
              <a:t> </a:t>
            </a:r>
            <a:r>
              <a:rPr lang="vi-VN" altLang="zh-CN" sz="3600" b="1" dirty="0">
                <a:solidFill>
                  <a:srgbClr val="C00000"/>
                </a:solidFill>
                <a:latin typeface="Calibri"/>
                <a:ea typeface="微软雅黑" panose="020B0503020204020204" pitchFamily="34" charset="-122"/>
              </a:rPr>
              <a:t>có thể sống ở nơi có nhiệt độ </a:t>
            </a:r>
            <a:r>
              <a:rPr lang="en-US" altLang="zh-CN" sz="3600" b="1" dirty="0" err="1">
                <a:solidFill>
                  <a:srgbClr val="C00000"/>
                </a:solidFill>
                <a:latin typeface="Calibri"/>
                <a:ea typeface="微软雅黑" panose="020B0503020204020204" pitchFamily="34" charset="-122"/>
              </a:rPr>
              <a:t>thấp</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id="{0DE7293A-9B12-A9CB-10E7-47D7CA145838}"/>
              </a:ext>
            </a:extLst>
          </p:cNvPr>
          <p:cNvSpPr txBox="1"/>
          <p:nvPr/>
        </p:nvSpPr>
        <p:spPr>
          <a:xfrm>
            <a:off x="749264" y="5573833"/>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a:t>
            </a:r>
            <a:r>
              <a:rPr lang="en-US" altLang="zh-CN" sz="3600" b="1" dirty="0" err="1">
                <a:solidFill>
                  <a:srgbClr val="C00000"/>
                </a:solidFill>
                <a:latin typeface="Calibri"/>
                <a:ea typeface="微软雅黑" panose="020B0503020204020204" pitchFamily="34" charset="-122"/>
              </a:rPr>
              <a:t>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4"/>
          <a:stretch>
            <a:fillRect/>
          </a:stretch>
        </p:blipFill>
        <p:spPr>
          <a:xfrm>
            <a:off x="2255766" y="2239498"/>
            <a:ext cx="7537377"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Picture 3" descr="Calendar&#10;&#10;Description automatically generated">
            <a:extLst>
              <a:ext uri="{FF2B5EF4-FFF2-40B4-BE49-F238E27FC236}">
                <a16:creationId xmlns:a16="http://schemas.microsoft.com/office/drawing/2014/main" id="{341B4CA0-F62D-D922-8545-784678037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4" y="2874570"/>
            <a:ext cx="4266718" cy="4266718"/>
          </a:xfrm>
          <a:prstGeom prst="rect">
            <a:avLst/>
          </a:prstGeom>
        </p:spPr>
      </p:pic>
      <p:pic>
        <p:nvPicPr>
          <p:cNvPr id="6" name="Picture 5">
            <a:extLst>
              <a:ext uri="{FF2B5EF4-FFF2-40B4-BE49-F238E27FC236}">
                <a16:creationId xmlns:a16="http://schemas.microsoft.com/office/drawing/2014/main" id="{E827F2D7-1A0F-E54D-FDE1-8F30C7D6C004}"/>
              </a:ext>
            </a:extLst>
          </p:cNvPr>
          <p:cNvPicPr>
            <a:picLocks noChangeAspect="1"/>
          </p:cNvPicPr>
          <p:nvPr/>
        </p:nvPicPr>
        <p:blipFill>
          <a:blip r:embed="rId5"/>
          <a:stretch>
            <a:fillRect/>
          </a:stretch>
        </p:blipFill>
        <p:spPr>
          <a:xfrm>
            <a:off x="656308" y="2066206"/>
            <a:ext cx="3456732" cy="1664352"/>
          </a:xfrm>
          <a:prstGeom prst="rect">
            <a:avLst/>
          </a:prstGeom>
        </p:spPr>
      </p:pic>
      <p:grpSp>
        <p:nvGrpSpPr>
          <p:cNvPr id="8" name="Group 7">
            <a:extLst>
              <a:ext uri="{FF2B5EF4-FFF2-40B4-BE49-F238E27FC236}">
                <a16:creationId xmlns:a16="http://schemas.microsoft.com/office/drawing/2014/main" id="{131BB4A5-6A5F-ED10-EDB3-3DF1F5D1A183}"/>
              </a:ext>
            </a:extLst>
          </p:cNvPr>
          <p:cNvGrpSpPr/>
          <p:nvPr/>
        </p:nvGrpSpPr>
        <p:grpSpPr>
          <a:xfrm>
            <a:off x="4787757" y="1181528"/>
            <a:ext cx="7191909" cy="1536109"/>
            <a:chOff x="1062408" y="2424695"/>
            <a:chExt cx="10219585" cy="2107144"/>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24695"/>
              <a:ext cx="9476463" cy="2107144"/>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911080C-5E2E-6EF4-7475-F596B6BFE9B6}"/>
              </a:ext>
            </a:extLst>
          </p:cNvPr>
          <p:cNvGrpSpPr/>
          <p:nvPr/>
        </p:nvGrpSpPr>
        <p:grpSpPr>
          <a:xfrm>
            <a:off x="4756935" y="3229725"/>
            <a:ext cx="7191909" cy="1454718"/>
            <a:chOff x="1062408" y="2528340"/>
            <a:chExt cx="10219585" cy="1995496"/>
          </a:xfrm>
        </p:grpSpPr>
        <p:grpSp>
          <p:nvGrpSpPr>
            <p:cNvPr id="17" name="Group 16">
              <a:extLst>
                <a:ext uri="{FF2B5EF4-FFF2-40B4-BE49-F238E27FC236}">
                  <a16:creationId xmlns:a16="http://schemas.microsoft.com/office/drawing/2014/main"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id="{A8AE9708-3CE7-1250-45CD-9AB383B962A5}"/>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2F75B6FC-EE02-A6F3-9135-3CA8F1B85B44}"/>
              </a:ext>
            </a:extLst>
          </p:cNvPr>
          <p:cNvGrpSpPr/>
          <p:nvPr/>
        </p:nvGrpSpPr>
        <p:grpSpPr>
          <a:xfrm>
            <a:off x="4828854" y="5097847"/>
            <a:ext cx="7191909" cy="1446219"/>
            <a:chOff x="1062408" y="2539999"/>
            <a:chExt cx="10219585" cy="1983837"/>
          </a:xfrm>
        </p:grpSpPr>
        <p:grpSp>
          <p:nvGrpSpPr>
            <p:cNvPr id="24" name="Group 23">
              <a:extLst>
                <a:ext uri="{FF2B5EF4-FFF2-40B4-BE49-F238E27FC236}">
                  <a16:creationId xmlns:a16="http://schemas.microsoft.com/office/drawing/2014/main"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0"/>
            <a:ext cx="12413803" cy="7027135"/>
          </a:xfrm>
          <a:prstGeom prst="rect">
            <a:avLst/>
          </a:prstGeom>
        </p:spPr>
      </p:pic>
      <p:pic>
        <p:nvPicPr>
          <p:cNvPr id="5" name="Picture 4">
            <a:extLst>
              <a:ext uri="{FF2B5EF4-FFF2-40B4-BE49-F238E27FC236}">
                <a16:creationId xmlns:a16="http://schemas.microsoft.com/office/drawing/2014/main" id="{7D643680-C4EE-1BF1-28B8-DF11E550F3EB}"/>
              </a:ext>
            </a:extLst>
          </p:cNvPr>
          <p:cNvPicPr>
            <a:picLocks noChangeAspect="1"/>
          </p:cNvPicPr>
          <p:nvPr/>
        </p:nvPicPr>
        <p:blipFill>
          <a:blip r:embed="rId7"/>
          <a:stretch>
            <a:fillRect/>
          </a:stretch>
        </p:blipFill>
        <p:spPr>
          <a:xfrm>
            <a:off x="3761708" y="944394"/>
            <a:ext cx="4791871" cy="2523963"/>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Các nhóm thi nhau đưa ra những ví dụ một số cây sống ở vùng nhiệt độ cao, một số cây sống ở vùng nhiệt độ th</a:t>
            </a:r>
            <a:r>
              <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ấ</a:t>
            </a: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p. </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Mỗi lần đưa ra câu đúng sẽ được nhận 1 ngôi sao dán vào vị trí nhóm. Sau 2 phút, nhóm nào nhiều ngôi sao nhất nhóm đó thắng cuộc.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lvl="0" algn="ctr">
              <a:defRPr/>
            </a:pPr>
            <a:r>
              <a:rPr lang="en-US" sz="4000" b="1" dirty="0" err="1">
                <a:solidFill>
                  <a:srgbClr val="002060"/>
                </a:solidFill>
                <a:latin typeface="Arial"/>
              </a:rPr>
              <a:t>Các</a:t>
            </a:r>
            <a:r>
              <a:rPr lang="en-US" sz="4000" b="1" dirty="0">
                <a:solidFill>
                  <a:srgbClr val="002060"/>
                </a:solidFill>
                <a:latin typeface="Arial"/>
              </a:rPr>
              <a:t> </a:t>
            </a:r>
            <a:r>
              <a:rPr lang="en-US" sz="4000" b="1" dirty="0" err="1">
                <a:solidFill>
                  <a:srgbClr val="002060"/>
                </a:solidFill>
                <a:latin typeface="Arial"/>
              </a:rPr>
              <a:t>bạn</a:t>
            </a:r>
            <a:r>
              <a:rPr lang="en-US" sz="4000" b="1" dirty="0">
                <a:solidFill>
                  <a:srgbClr val="002060"/>
                </a:solidFill>
                <a:latin typeface="Arial"/>
              </a:rPr>
              <a:t> nhỏ </a:t>
            </a:r>
            <a:r>
              <a:rPr lang="en-US" sz="4000" b="1" dirty="0" err="1">
                <a:solidFill>
                  <a:srgbClr val="002060"/>
                </a:solidFill>
                <a:latin typeface="Arial"/>
              </a:rPr>
              <a:t>trong</a:t>
            </a:r>
            <a:r>
              <a:rPr lang="en-US" sz="4000" b="1" dirty="0">
                <a:solidFill>
                  <a:srgbClr val="002060"/>
                </a:solidFill>
                <a:latin typeface="Arial"/>
              </a:rPr>
              <a:t> </a:t>
            </a:r>
            <a:r>
              <a:rPr lang="en-US" sz="4000" b="1" dirty="0" err="1">
                <a:solidFill>
                  <a:srgbClr val="002060"/>
                </a:solidFill>
                <a:latin typeface="Arial"/>
              </a:rPr>
              <a:t>bài</a:t>
            </a:r>
            <a:r>
              <a:rPr lang="en-US" sz="4000" b="1" dirty="0">
                <a:solidFill>
                  <a:srgbClr val="002060"/>
                </a:solidFill>
                <a:latin typeface="Arial"/>
              </a:rPr>
              <a:t> </a:t>
            </a:r>
            <a:r>
              <a:rPr lang="en-US" sz="4000" b="1" dirty="0" err="1">
                <a:solidFill>
                  <a:srgbClr val="002060"/>
                </a:solidFill>
                <a:latin typeface="Arial"/>
              </a:rPr>
              <a:t>hát</a:t>
            </a:r>
            <a:r>
              <a:rPr lang="en-US" sz="4000" b="1" dirty="0">
                <a:solidFill>
                  <a:srgbClr val="002060"/>
                </a:solidFill>
                <a:latin typeface="Arial"/>
              </a:rPr>
              <a:t> </a:t>
            </a:r>
            <a:r>
              <a:rPr lang="en-US" sz="4000" b="1" dirty="0" err="1">
                <a:solidFill>
                  <a:srgbClr val="002060"/>
                </a:solidFill>
                <a:latin typeface="Arial"/>
              </a:rPr>
              <a:t>yêu</a:t>
            </a:r>
            <a:r>
              <a:rPr lang="en-US" sz="4000" b="1" dirty="0">
                <a:solidFill>
                  <a:srgbClr val="002060"/>
                </a:solidFill>
                <a:latin typeface="Arial"/>
              </a:rPr>
              <a:t> </a:t>
            </a:r>
            <a:r>
              <a:rPr lang="en-US" sz="4000" b="1" dirty="0" err="1">
                <a:solidFill>
                  <a:srgbClr val="002060"/>
                </a:solidFill>
                <a:latin typeface="Arial"/>
              </a:rPr>
              <a:t>thích</a:t>
            </a:r>
            <a:r>
              <a:rPr lang="en-US" sz="4000" b="1" dirty="0">
                <a:solidFill>
                  <a:srgbClr val="002060"/>
                </a:solidFill>
                <a:latin typeface="Arial"/>
              </a:rPr>
              <a:t> </a:t>
            </a:r>
            <a:r>
              <a:rPr lang="en-US" sz="4000" b="1" dirty="0" err="1">
                <a:solidFill>
                  <a:srgbClr val="002060"/>
                </a:solidFill>
                <a:latin typeface="Arial"/>
              </a:rPr>
              <a:t>điều</a:t>
            </a:r>
            <a:r>
              <a:rPr lang="en-US" sz="4000" b="1" dirty="0">
                <a:solidFill>
                  <a:srgbClr val="002060"/>
                </a:solidFill>
                <a:latin typeface="Arial"/>
              </a:rPr>
              <a:t> </a:t>
            </a:r>
            <a:r>
              <a:rPr lang="en-US" sz="4000" b="1" dirty="0" err="1">
                <a:solidFill>
                  <a:srgbClr val="002060"/>
                </a:solidFill>
                <a:latin typeface="Arial"/>
              </a:rPr>
              <a:t>gì</a:t>
            </a:r>
            <a:r>
              <a:rPr lang="en-US" sz="4000" b="1" dirty="0">
                <a:solidFill>
                  <a:srgbClr val="002060"/>
                </a:solidFill>
                <a:latin typeface="Arial"/>
              </a:rPr>
              <a: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lvl="0" algn="ctr">
              <a:defRPr/>
            </a:pPr>
            <a:r>
              <a:rPr lang="vi-VN" sz="3600" b="1" dirty="0">
                <a:solidFill>
                  <a:srgbClr val="002060"/>
                </a:solidFill>
                <a:latin typeface="Arial"/>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4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14:bounceEnd="84000">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14:presetBounceEnd="44000">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44000">
                                          <p:cBhvr additive="base">
                                            <p:cTn id="20"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14:bounceEnd="84000">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noFill/>
              </a:ln>
              <a:solidFill>
                <a:srgbClr val="002060"/>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882</Words>
  <Application>Microsoft Office PowerPoint</Application>
  <PresentationFormat>Widescreen</PresentationFormat>
  <Paragraphs>76</Paragraphs>
  <Slides>27</Slides>
  <Notes>21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等线</vt:lpstr>
      <vt:lpstr>微软雅黑</vt:lpstr>
      <vt:lpstr>#9Slide03 Arima Madurai Medium</vt:lpstr>
      <vt:lpstr>Arial</vt:lpstr>
      <vt:lpstr>Calibri</vt:lpstr>
      <vt:lpstr>Cambria</vt:lpstr>
      <vt:lpstr>Garamond</vt:lpstr>
      <vt:lpstr>Times New Roman</vt:lpstr>
      <vt:lpstr>1_Office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2023-10-02T01:08:12Z</dcterms:created>
  <dcterms:modified xsi:type="dcterms:W3CDTF">2025-12-12T03:18:25Z</dcterms:modified>
</cp:coreProperties>
</file>