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659" r:id="rId4"/>
    <p:sldId id="283" r:id="rId5"/>
    <p:sldId id="276" r:id="rId6"/>
    <p:sldId id="284" r:id="rId7"/>
    <p:sldId id="285" r:id="rId8"/>
    <p:sldId id="286" r:id="rId9"/>
    <p:sldId id="287" r:id="rId10"/>
    <p:sldId id="265" r:id="rId11"/>
    <p:sldId id="274" r:id="rId12"/>
    <p:sldId id="290" r:id="rId13"/>
    <p:sldId id="275" r:id="rId14"/>
    <p:sldId id="297" r:id="rId15"/>
    <p:sldId id="302" r:id="rId16"/>
    <p:sldId id="260" r:id="rId17"/>
    <p:sldId id="303" r:id="rId18"/>
    <p:sldId id="304" r:id="rId19"/>
    <p:sldId id="305" r:id="rId20"/>
    <p:sldId id="306" r:id="rId21"/>
    <p:sldId id="307" r:id="rId22"/>
    <p:sldId id="308" r:id="rId23"/>
    <p:sldId id="300" r:id="rId24"/>
    <p:sldId id="269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7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0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20E329-CEDA-D7AE-B18C-A2FB35B875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20002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5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17" Type="http://schemas.openxmlformats.org/officeDocument/2006/relationships/slide" Target="slide6.xml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32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slide" Target="slide7.xml"/><Relationship Id="rId31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slide" Target="slide5.xml"/><Relationship Id="rId22" Type="http://schemas.openxmlformats.org/officeDocument/2006/relationships/image" Target="../media/image33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microsoft.com/office/2007/relationships/hdphoto" Target="../media/hdphoto7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microsoft.com/office/2007/relationships/hdphoto" Target="../media/hdphoto8.wdp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microsoft.com/office/2007/relationships/hdphoto" Target="../media/hdphoto7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Relationship Id="rId14" Type="http://schemas.microsoft.com/office/2007/relationships/hdphoto" Target="../media/hdphoto8.wdp"/><Relationship Id="rId2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gif"/><Relationship Id="rId5" Type="http://schemas.openxmlformats.org/officeDocument/2006/relationships/image" Target="../media/image12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 </a:t>
            </a:r>
            <a:r>
              <a:rPr kumimoji="0" lang="en-US" sz="6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15: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?(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  <a:endParaRPr kumimoji="0" lang="en-US" sz="4400" b="1" i="0" u="none" strike="noStrike" kern="1200" cap="none" spc="38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686</Words>
  <Application>Microsoft Office PowerPoint</Application>
  <PresentationFormat>Widescreen</PresentationFormat>
  <Paragraphs>93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Garamond</vt:lpstr>
      <vt:lpstr>Open Sans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2023-10-02T10:44:37Z</dcterms:created>
  <dcterms:modified xsi:type="dcterms:W3CDTF">2025-12-12T03:19:32Z</dcterms:modified>
</cp:coreProperties>
</file>