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609" r:id="rId3"/>
    <p:sldId id="646" r:id="rId4"/>
    <p:sldId id="650" r:id="rId5"/>
    <p:sldId id="652" r:id="rId6"/>
    <p:sldId id="630" r:id="rId7"/>
    <p:sldId id="661" r:id="rId8"/>
    <p:sldId id="653" r:id="rId9"/>
    <p:sldId id="669" r:id="rId10"/>
    <p:sldId id="663" r:id="rId11"/>
    <p:sldId id="638" r:id="rId12"/>
    <p:sldId id="664" r:id="rId13"/>
    <p:sldId id="610" r:id="rId14"/>
    <p:sldId id="680" r:id="rId15"/>
    <p:sldId id="654" r:id="rId16"/>
    <p:sldId id="668" r:id="rId17"/>
    <p:sldId id="673" r:id="rId18"/>
    <p:sldId id="648" r:id="rId19"/>
    <p:sldId id="649" r:id="rId20"/>
    <p:sldId id="671" r:id="rId21"/>
    <p:sldId id="618" r:id="rId22"/>
    <p:sldId id="629" r:id="rId23"/>
  </p:sldIdLst>
  <p:sldSz cx="12192000" cy="6858000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82299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8E8AAB3-6B98-4E43-AC69-6BE017A510E2}" type="slidenum">
              <a:rPr lang="en-US" sz="1200" smtClean="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3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9BE63FE-D42C-D7B0-FFBF-4B26618BD853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34.jpeg"/><Relationship Id="rId4" Type="http://schemas.openxmlformats.org/officeDocument/2006/relationships/audio" Target="../media/audio5.wav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audio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98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8214" y="862852"/>
            <a:ext cx="10286999" cy="38164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 MỪNG QUÝ THẦY CÔ</a:t>
            </a:r>
          </a:p>
          <a:p>
            <a:pPr algn="ctr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VỀ DỰ GIỜ</a:t>
            </a:r>
          </a:p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40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31: Hình bình hành ( Tiết 1 )</a:t>
            </a: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14" y="1377833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FE1D7-DC0B-7E39-3F3A-868146A83C46}"/>
              </a:ext>
            </a:extLst>
          </p:cNvPr>
          <p:cNvSpPr txBox="1"/>
          <p:nvPr/>
        </p:nvSpPr>
        <p:spPr>
          <a:xfrm>
            <a:off x="3881714" y="430304"/>
            <a:ext cx="4155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 TIỂU HỌC HƯNG ĐẠO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3AAF9C-A93D-DA0B-C83B-54644D6FD94A}"/>
              </a:ext>
            </a:extLst>
          </p:cNvPr>
          <p:cNvCxnSpPr>
            <a:cxnSpLocks/>
          </p:cNvCxnSpPr>
          <p:nvPr/>
        </p:nvCxnSpPr>
        <p:spPr>
          <a:xfrm>
            <a:off x="4401671" y="1138190"/>
            <a:ext cx="33348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1219198" y="5387790"/>
            <a:ext cx="51411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viên: Nguyễn Hương Trang</a:t>
            </a:r>
          </a:p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4A4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3591" y="44340"/>
            <a:ext cx="627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Ứng dụng của hình bình hành trong cuộc sống</a:t>
            </a:r>
            <a:endParaRPr lang="en-US" sz="2400" b="1">
              <a:solidFill>
                <a:srgbClr val="FF0000"/>
              </a:solidFill>
              <a:latin typeface="等线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54" y="2795054"/>
            <a:ext cx="4175828" cy="408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094"/>
            <a:ext cx="8243048" cy="6347012"/>
          </a:xfrm>
          <a:prstGeom prst="rect">
            <a:avLst/>
          </a:prstGeom>
        </p:spPr>
      </p:pic>
      <p:sp>
        <p:nvSpPr>
          <p:cNvPr id="7" name="AutoShape 2" descr="blob:https://chat.zalo.me/615ec15e-7264-43d9-b771-7206f7860c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88" y="420207"/>
            <a:ext cx="5145977" cy="236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60375" y="2897204"/>
            <a:ext cx="3245351" cy="2107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0375" y="3580597"/>
            <a:ext cx="3245351" cy="23100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0375" y="2897204"/>
            <a:ext cx="0" cy="837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96177" y="3830855"/>
            <a:ext cx="6383" cy="904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83234" y="5005137"/>
            <a:ext cx="11247" cy="10395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699183" y="4283242"/>
            <a:ext cx="16009" cy="1453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325752" y="4798193"/>
            <a:ext cx="16009" cy="1453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714673" y="4283242"/>
            <a:ext cx="627088" cy="5149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07187" y="5736657"/>
            <a:ext cx="605458" cy="580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501162" y="5524900"/>
            <a:ext cx="1447612" cy="5197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0401669" y="5265015"/>
            <a:ext cx="1196773" cy="3753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0412914" y="5265014"/>
            <a:ext cx="88248" cy="259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11598442" y="5640404"/>
            <a:ext cx="339088" cy="386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632875" y="606392"/>
            <a:ext cx="1263376" cy="93398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312646" y="684055"/>
            <a:ext cx="1167211" cy="827111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7975" y="6422808"/>
            <a:ext cx="375228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>
                <a:latin typeface="+mj-lt"/>
              </a:rPr>
              <a:t>Khung làm tay vịn cầu thang</a:t>
            </a:r>
          </a:p>
        </p:txBody>
      </p:sp>
    </p:spTree>
    <p:extLst>
      <p:ext uri="{BB962C8B-B14F-4D97-AF65-F5344CB8AC3E}">
        <p14:creationId xmlns:p14="http://schemas.microsoft.com/office/powerpoint/2010/main" val="840200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4312" y="151938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nhật và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097280"/>
            <a:ext cx="3892551" cy="1918971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097280"/>
            <a:ext cx="3962400" cy="1931671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nhau</a:t>
            </a:r>
            <a:r>
              <a:rPr lang="en-US" altLang="en-US" sz="24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nhau</a:t>
            </a:r>
            <a:r>
              <a:rPr lang="en-US" altLang="en-US" sz="24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883834" y="1742370"/>
            <a:ext cx="856932" cy="1275125"/>
            <a:chOff x="4224" y="912"/>
            <a:chExt cx="624" cy="11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4"/>
          <p:cNvGrpSpPr>
            <a:grpSpLocks/>
          </p:cNvGrpSpPr>
          <p:nvPr/>
        </p:nvGrpSpPr>
        <p:grpSpPr bwMode="auto">
          <a:xfrm flipH="1">
            <a:off x="9230909" y="1753826"/>
            <a:ext cx="856932" cy="1275125"/>
            <a:chOff x="4224" y="912"/>
            <a:chExt cx="624" cy="1104"/>
          </a:xfrm>
        </p:grpSpPr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4224" y="912"/>
              <a:ext cx="624" cy="1104"/>
            </a:xfrm>
            <a:prstGeom prst="rtTriangl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4320" y="1296"/>
              <a:ext cx="336" cy="624"/>
            </a:xfrm>
            <a:prstGeom prst="rt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83398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A9820-5094-7D82-30A3-84D4C4874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EF18241-A06B-08EF-FA13-AC36C8DF6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87FB1D-940C-D1C6-3501-16180E9D48A6}"/>
              </a:ext>
            </a:extLst>
          </p:cNvPr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8499E9-C7F9-D6EB-3CFF-03F4881A92F4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BA4620-7556-88DA-262B-494D4613B705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E8110C-64BB-DACE-7DDF-92DBD9A7CBC8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88025BB-FF12-D9C0-B60D-2AFDDA00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44532E3-FDA9-E5BD-12C3-E635157BDE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B105613-1A42-B3D2-461F-61A35525EB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B6DCA6E-037E-2AE8-810E-290F7F7C50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F29389-91D9-ECA8-1286-E04AEB092E86}"/>
              </a:ext>
            </a:extLst>
          </p:cNvPr>
          <p:cNvCxnSpPr/>
          <p:nvPr/>
        </p:nvCxnSpPr>
        <p:spPr>
          <a:xfrm>
            <a:off x="7048870" y="933450"/>
            <a:ext cx="27875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8CBC0C-0CE7-E0F6-F37C-97FC5D5D3DC3}"/>
              </a:ext>
            </a:extLst>
          </p:cNvPr>
          <p:cNvCxnSpPr>
            <a:cxnSpLocks/>
          </p:cNvCxnSpPr>
          <p:nvPr/>
        </p:nvCxnSpPr>
        <p:spPr>
          <a:xfrm>
            <a:off x="2895600" y="1003875"/>
            <a:ext cx="1738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829927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24" y="-319375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3405" y="3015647"/>
            <a:ext cx="787940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Ai nhanh – Ai đúng</a:t>
            </a:r>
            <a:endParaRPr lang="en-US" sz="7200" b="1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90675" y="2322651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TRÒ CHƠI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262356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ld Texture Backgroun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" y="-5011"/>
            <a:ext cx="12192000" cy="68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1287095" y="-12636"/>
            <a:ext cx="320675" cy="6858000"/>
            <a:chOff x="202295" y="-322943"/>
            <a:chExt cx="319314" cy="7180943"/>
          </a:xfrm>
        </p:grpSpPr>
        <p:sp>
          <p:nvSpPr>
            <p:cNvPr id="7" name="Rectangle 6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 altLang="vi-VN" sz="2000">
                <a:solidFill>
                  <a:srgbClr val="000000"/>
                </a:solidFill>
                <a:latin typeface=".VnTime" pitchFamily="34" charset="0"/>
                <a:cs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charset="0"/>
              </a:endParaRPr>
            </a:p>
          </p:txBody>
        </p:sp>
      </p:grpSp>
      <p:pic>
        <p:nvPicPr>
          <p:cNvPr id="28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28" y="3681814"/>
            <a:ext cx="10549389" cy="9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13834" y="7734131"/>
            <a:ext cx="709090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defTabSz="685800"/>
            <a:r>
              <a:rPr lang="fr-FR" sz="5400" b="1" dirty="0"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sp>
        <p:nvSpPr>
          <p:cNvPr id="71" name="AutoShape 51"/>
          <p:cNvSpPr>
            <a:spLocks noChangeArrowheads="1"/>
          </p:cNvSpPr>
          <p:nvPr/>
        </p:nvSpPr>
        <p:spPr bwMode="auto">
          <a:xfrm>
            <a:off x="1324099" y="0"/>
            <a:ext cx="10796618" cy="98721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A, B, C, D là bốn đỉnh của một hình bình hành. </a:t>
            </a:r>
          </a:p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đỉnh C đã bị con vật nào che mất?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AutoShape 51"/>
          <p:cNvSpPr>
            <a:spLocks noChangeArrowheads="1"/>
          </p:cNvSpPr>
          <p:nvPr/>
        </p:nvSpPr>
        <p:spPr bwMode="auto">
          <a:xfrm>
            <a:off x="2875360" y="4127318"/>
            <a:ext cx="3063427" cy="74825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Con cún</a:t>
            </a:r>
            <a:endParaRPr lang="vi-VN" sz="2400" b="1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3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54" y="433802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67" y="4106105"/>
            <a:ext cx="1296986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840867" y="421954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2000" kern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025485" y="4284725"/>
            <a:ext cx="463875" cy="41085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77" name="AutoShape 51"/>
          <p:cNvSpPr>
            <a:spLocks noChangeArrowheads="1"/>
          </p:cNvSpPr>
          <p:nvPr/>
        </p:nvSpPr>
        <p:spPr bwMode="auto">
          <a:xfrm>
            <a:off x="2840866" y="5030458"/>
            <a:ext cx="3097921" cy="749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7200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vi-VN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Con gà</a:t>
            </a:r>
            <a:endParaRPr lang="vi-VN" sz="2400" b="1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90" y="5173493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20">
            <a:off x="1887229" y="4979776"/>
            <a:ext cx="1311274" cy="8005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WordArt 226"/>
          <p:cNvSpPr>
            <a:spLocks noChangeArrowheads="1" noChangeShapeType="1" noTextEdit="1"/>
          </p:cNvSpPr>
          <p:nvPr/>
        </p:nvSpPr>
        <p:spPr bwMode="auto">
          <a:xfrm>
            <a:off x="2079457" y="517349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grpSp>
        <p:nvGrpSpPr>
          <p:cNvPr id="82" name="Group 33"/>
          <p:cNvGrpSpPr>
            <a:grpSpLocks/>
          </p:cNvGrpSpPr>
          <p:nvPr/>
        </p:nvGrpSpPr>
        <p:grpSpPr bwMode="auto">
          <a:xfrm>
            <a:off x="10172025" y="4677335"/>
            <a:ext cx="2016271" cy="1828800"/>
            <a:chOff x="4183" y="2621"/>
            <a:chExt cx="1046" cy="1104"/>
          </a:xfrm>
        </p:grpSpPr>
        <p:sp>
          <p:nvSpPr>
            <p:cNvPr id="83" name="AutoShape 34"/>
            <p:cNvSpPr>
              <a:spLocks noChangeArrowheads="1"/>
            </p:cNvSpPr>
            <p:nvPr/>
          </p:nvSpPr>
          <p:spPr bwMode="auto">
            <a:xfrm>
              <a:off x="4183" y="2621"/>
              <a:ext cx="1046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vi-VN" altLang="en-US" sz="6000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381" y="2906"/>
              <a:ext cx="672" cy="5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WordArt 36"/>
          <p:cNvSpPr>
            <a:spLocks noChangeArrowheads="1" noChangeShapeType="1" noTextEdit="1"/>
          </p:cNvSpPr>
          <p:nvPr/>
        </p:nvSpPr>
        <p:spPr bwMode="auto">
          <a:xfrm>
            <a:off x="11110783" y="5924844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0" name="WordArt 37"/>
          <p:cNvSpPr>
            <a:spLocks noChangeArrowheads="1" noChangeShapeType="1" noTextEdit="1"/>
          </p:cNvSpPr>
          <p:nvPr/>
        </p:nvSpPr>
        <p:spPr bwMode="auto">
          <a:xfrm>
            <a:off x="10987651" y="5914143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01" name="WordArt 38"/>
          <p:cNvSpPr>
            <a:spLocks noChangeArrowheads="1" noChangeShapeType="1" noTextEdit="1"/>
          </p:cNvSpPr>
          <p:nvPr/>
        </p:nvSpPr>
        <p:spPr bwMode="auto">
          <a:xfrm>
            <a:off x="11032151" y="5914144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2" name="WordArt 39"/>
          <p:cNvSpPr>
            <a:spLocks noChangeArrowheads="1" noChangeShapeType="1" noTextEdit="1"/>
          </p:cNvSpPr>
          <p:nvPr/>
        </p:nvSpPr>
        <p:spPr bwMode="auto">
          <a:xfrm>
            <a:off x="11129492" y="5950399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3" name="WordArt 40"/>
          <p:cNvSpPr>
            <a:spLocks noChangeArrowheads="1" noChangeShapeType="1" noTextEdit="1"/>
          </p:cNvSpPr>
          <p:nvPr/>
        </p:nvSpPr>
        <p:spPr bwMode="auto">
          <a:xfrm>
            <a:off x="10912770" y="6010921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04" name="WordArt 41"/>
          <p:cNvSpPr>
            <a:spLocks noChangeArrowheads="1" noChangeShapeType="1" noTextEdit="1"/>
          </p:cNvSpPr>
          <p:nvPr/>
        </p:nvSpPr>
        <p:spPr bwMode="auto">
          <a:xfrm>
            <a:off x="11089475" y="5943829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05" name="WordArt 42"/>
          <p:cNvSpPr>
            <a:spLocks noChangeArrowheads="1" noChangeShapeType="1" noTextEdit="1"/>
          </p:cNvSpPr>
          <p:nvPr/>
        </p:nvSpPr>
        <p:spPr bwMode="auto">
          <a:xfrm>
            <a:off x="10959863" y="5944546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06" name="WordArt 43"/>
          <p:cNvSpPr>
            <a:spLocks noChangeArrowheads="1" noChangeShapeType="1" noTextEdit="1"/>
          </p:cNvSpPr>
          <p:nvPr/>
        </p:nvSpPr>
        <p:spPr bwMode="auto">
          <a:xfrm>
            <a:off x="10973360" y="5950399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07" name="WordArt 44"/>
          <p:cNvSpPr>
            <a:spLocks noChangeArrowheads="1" noChangeShapeType="1" noTextEdit="1"/>
          </p:cNvSpPr>
          <p:nvPr/>
        </p:nvSpPr>
        <p:spPr bwMode="auto">
          <a:xfrm>
            <a:off x="11080454" y="5865358"/>
            <a:ext cx="625475" cy="712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08" name="WordArt 45"/>
          <p:cNvSpPr>
            <a:spLocks noChangeArrowheads="1" noChangeShapeType="1" noTextEdit="1"/>
          </p:cNvSpPr>
          <p:nvPr/>
        </p:nvSpPr>
        <p:spPr bwMode="auto">
          <a:xfrm>
            <a:off x="10982380" y="5842134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09" name="WordArt 46"/>
          <p:cNvSpPr>
            <a:spLocks noChangeArrowheads="1" noChangeShapeType="1" noTextEdit="1"/>
          </p:cNvSpPr>
          <p:nvPr/>
        </p:nvSpPr>
        <p:spPr bwMode="auto">
          <a:xfrm>
            <a:off x="11080455" y="5914145"/>
            <a:ext cx="625475" cy="712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0" name="AutoShape 51"/>
          <p:cNvSpPr>
            <a:spLocks noChangeArrowheads="1"/>
          </p:cNvSpPr>
          <p:nvPr/>
        </p:nvSpPr>
        <p:spPr bwMode="auto">
          <a:xfrm>
            <a:off x="2851679" y="5924844"/>
            <a:ext cx="3087108" cy="749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vi-VN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Con mèo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36" y="6115477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92" y="5842134"/>
            <a:ext cx="1220785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8002" y="596210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vi-VN" altLang="en-US" sz="2000" kern="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14" name="WordArt 226"/>
          <p:cNvSpPr>
            <a:spLocks noChangeArrowheads="1" noChangeShapeType="1" noTextEdit="1"/>
          </p:cNvSpPr>
          <p:nvPr/>
        </p:nvSpPr>
        <p:spPr bwMode="auto">
          <a:xfrm>
            <a:off x="2071757" y="605587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D057F-CAE6-23AA-DC40-665E0B4EEF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08" y="1092736"/>
            <a:ext cx="5646592" cy="24835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F42D73-C5B5-5198-32CC-5BAF3395A3BF}"/>
              </a:ext>
            </a:extLst>
          </p:cNvPr>
          <p:cNvCxnSpPr>
            <a:cxnSpLocks/>
          </p:cNvCxnSpPr>
          <p:nvPr/>
        </p:nvCxnSpPr>
        <p:spPr>
          <a:xfrm flipH="1">
            <a:off x="5938787" y="1434164"/>
            <a:ext cx="246406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762AB7-5954-3455-35E2-DA00ABFE98F8}"/>
              </a:ext>
            </a:extLst>
          </p:cNvPr>
          <p:cNvCxnSpPr>
            <a:cxnSpLocks/>
          </p:cNvCxnSpPr>
          <p:nvPr/>
        </p:nvCxnSpPr>
        <p:spPr>
          <a:xfrm flipH="1">
            <a:off x="4706753" y="1434164"/>
            <a:ext cx="1232034" cy="149993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9C4CF28-B70D-8CAE-47C6-27B499F0C8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54" y="2311564"/>
            <a:ext cx="1232034" cy="10793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810B7D-B8C6-4D9D-7413-CA7323A12CEA}"/>
              </a:ext>
            </a:extLst>
          </p:cNvPr>
          <p:cNvSpPr txBox="1"/>
          <p:nvPr/>
        </p:nvSpPr>
        <p:spPr>
          <a:xfrm>
            <a:off x="6975558" y="2928606"/>
            <a:ext cx="3905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F34CA-CE7D-14AE-D3AE-3D5F1AC46D1E}"/>
              </a:ext>
            </a:extLst>
          </p:cNvPr>
          <p:cNvCxnSpPr>
            <a:cxnSpLocks/>
          </p:cNvCxnSpPr>
          <p:nvPr/>
        </p:nvCxnSpPr>
        <p:spPr>
          <a:xfrm flipH="1">
            <a:off x="4706753" y="2934101"/>
            <a:ext cx="2464068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806E88-C0DC-6F33-29DC-F915EEA52EA4}"/>
              </a:ext>
            </a:extLst>
          </p:cNvPr>
          <p:cNvCxnSpPr>
            <a:cxnSpLocks/>
          </p:cNvCxnSpPr>
          <p:nvPr/>
        </p:nvCxnSpPr>
        <p:spPr>
          <a:xfrm flipH="1">
            <a:off x="7170821" y="1441790"/>
            <a:ext cx="1232034" cy="149993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90833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8 0.01157 L -0.20833 0.00764 L -0.10781 -0.20718 L 0.09519 -0.20903 L -0.00898 0.01157 Z " pathEditMode="relative" rAng="0" ptsTypes="AAAAA">
                                      <p:cBhvr>
                                        <p:cTn id="2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5" grpId="0" animBg="1"/>
      <p:bldP spid="75" grpId="1" animBg="1"/>
      <p:bldP spid="77" grpId="0" animBg="1"/>
      <p:bldP spid="110" grpId="0" animBg="1"/>
      <p:bldP spid="110" grpId="1" animBg="1"/>
      <p:bldP spid="113" grpId="0" animBg="1"/>
      <p:bldP spid="113" grpId="1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659F8-4F0C-422E-A0D5-C56930358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B94CFCF7-C631-6FC2-B957-64861241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B36AB88-145E-C895-B892-AC4AF8C5DFFE}"/>
              </a:ext>
            </a:extLst>
          </p:cNvPr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BEA357-8ECF-4BC8-B9C7-3AB1B74A20F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A0A8DB4-7B68-A92E-50D4-33894910D436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0B9ED7-5B91-1571-F3A6-1D52190A4D20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85275E-DA31-E46D-FC02-7EE62FA577B5}"/>
              </a:ext>
            </a:extLst>
          </p:cNvPr>
          <p:cNvSpPr txBox="1"/>
          <p:nvPr/>
        </p:nvSpPr>
        <p:spPr>
          <a:xfrm>
            <a:off x="885824" y="2019300"/>
            <a:ext cx="6105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Kể tên những cạnh song song với cạnh CD.</a:t>
            </a:r>
          </a:p>
          <a:p>
            <a:pPr algn="just"/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34F4B-09F9-7BA6-844B-42790C0E0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48865-A844-84C5-F480-DB4E5F6E3F69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0EA4BD-2746-532E-A621-03179BFE03D9}"/>
              </a:ext>
            </a:extLst>
          </p:cNvPr>
          <p:cNvCxnSpPr>
            <a:cxnSpLocks/>
          </p:cNvCxnSpPr>
          <p:nvPr/>
        </p:nvCxnSpPr>
        <p:spPr>
          <a:xfrm>
            <a:off x="1400287" y="2552976"/>
            <a:ext cx="3376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DDE604-F1B6-F3D9-6DBA-A63C325B9AA2}"/>
              </a:ext>
            </a:extLst>
          </p:cNvPr>
          <p:cNvCxnSpPr>
            <a:cxnSpLocks/>
          </p:cNvCxnSpPr>
          <p:nvPr/>
        </p:nvCxnSpPr>
        <p:spPr>
          <a:xfrm>
            <a:off x="1400287" y="3598261"/>
            <a:ext cx="14074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17D67-BEF7-55E2-C833-B1D6DCDBE786}"/>
              </a:ext>
            </a:extLst>
          </p:cNvPr>
          <p:cNvCxnSpPr>
            <a:cxnSpLocks/>
          </p:cNvCxnSpPr>
          <p:nvPr/>
        </p:nvCxnSpPr>
        <p:spPr>
          <a:xfrm>
            <a:off x="4206240" y="3598261"/>
            <a:ext cx="2592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7A15A2-189F-FF32-2A98-4F2508C2F51F}"/>
              </a:ext>
            </a:extLst>
          </p:cNvPr>
          <p:cNvCxnSpPr>
            <a:cxnSpLocks/>
          </p:cNvCxnSpPr>
          <p:nvPr/>
        </p:nvCxnSpPr>
        <p:spPr>
          <a:xfrm>
            <a:off x="2649967" y="4051875"/>
            <a:ext cx="1556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697424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EG 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117600" y="3886200"/>
            <a:ext cx="9521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AB, EG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4405" y="2936136"/>
            <a:ext cx="994723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SẢN PHẨM CỦA EM</a:t>
            </a:r>
            <a:endParaRPr lang="en-US" sz="72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vi-VN" sz="7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Lớp 4A</a:t>
            </a:r>
            <a:r>
              <a:rPr lang="en-US" sz="7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4</a:t>
            </a:r>
            <a:endParaRPr lang="en-US" sz="4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  <a:p>
            <a:pPr algn="r"/>
            <a:endParaRPr lang="en-US" sz="48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97780"/>
      </p:ext>
    </p:extLst>
  </p:cSld>
  <p:clrMapOvr>
    <a:masterClrMapping/>
  </p:clrMapOvr>
  <p:transition spd="slow" advClick="0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 dò về nhà: Tiếp tục </a:t>
            </a:r>
            <a:r>
              <a: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uan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Bé Hình Khối - Nhạc Thiếu Nhi Hay Cho Bé - TOPKID (online-video-cutter.com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5790478-8247-0E02-EF62-E4A2623D94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759"/>
            <a:ext cx="12108580" cy="68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1" t="52094" r="45081" b="7596"/>
          <a:stretch/>
        </p:blipFill>
        <p:spPr>
          <a:xfrm>
            <a:off x="3154101" y="513746"/>
            <a:ext cx="5235615" cy="55603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2846" y="352103"/>
            <a:ext cx="2303362" cy="1384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4101" y="3161818"/>
            <a:ext cx="989636" cy="29122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92757"/>
      </p:ext>
    </p:extLst>
  </p:cSld>
  <p:clrMapOvr>
    <a:masterClrMapping/>
  </p:clrMapOvr>
  <p:transition spd="slow" advClick="0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2846" y="352103"/>
            <a:ext cx="2303362" cy="13841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54101" y="3161818"/>
            <a:ext cx="989636" cy="29122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E6D1B405-5F26-647E-3ADD-FFA50926C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020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58969">
            <a:off x="9454898" y="-2916849"/>
            <a:ext cx="5474204" cy="553458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055C14-57E1-6EC9-FDD5-0EC4B43D9159}"/>
              </a:ext>
            </a:extLst>
          </p:cNvPr>
          <p:cNvGrpSpPr/>
          <p:nvPr/>
        </p:nvGrpSpPr>
        <p:grpSpPr>
          <a:xfrm>
            <a:off x="2796988" y="112397"/>
            <a:ext cx="6333565" cy="2618866"/>
            <a:chOff x="3297387" y="4581371"/>
            <a:chExt cx="4882466" cy="26188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80474B-8872-CE28-A4C7-9508B3A6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2" name="Plaque 11">
              <a:extLst>
                <a:ext uri="{FF2B5EF4-FFF2-40B4-BE49-F238E27FC236}">
                  <a16:creationId xmlns:a16="http://schemas.microsoft.com/office/drawing/2014/main" id="{ACD4960B-BC76-AB76-D1C5-9B41F19D9B6F}"/>
                </a:ext>
              </a:extLst>
            </p:cNvPr>
            <p:cNvSpPr/>
            <p:nvPr/>
          </p:nvSpPr>
          <p:spPr>
            <a:xfrm>
              <a:off x="3395139" y="6059261"/>
              <a:ext cx="4686960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90A07B-CCA0-9287-EF67-B450A96BBE30}"/>
                </a:ext>
              </a:extLst>
            </p:cNvPr>
            <p:cNvSpPr txBox="1"/>
            <p:nvPr/>
          </p:nvSpPr>
          <p:spPr>
            <a:xfrm>
              <a:off x="3297387" y="6268985"/>
              <a:ext cx="488246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Thảo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</a:t>
              </a:r>
              <a:r>
                <a:rPr lang="en-US" sz="4400" b="1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luận</a:t>
              </a:r>
              <a:r>
                <a:rPr lang="en-US" sz="4400" b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latin typeface="UTM Duepuntozero" panose="02040603050506020204" pitchFamily="18" charset="0"/>
                </a:rPr>
                <a:t> nhóm 4 (3’)</a:t>
              </a:r>
              <a:endPara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latin typeface="UTM Duepuntozero" panose="0204060305050602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FC88041-DFB9-8E25-3C69-DBCC61CC3561}"/>
              </a:ext>
            </a:extLst>
          </p:cNvPr>
          <p:cNvGrpSpPr/>
          <p:nvPr/>
        </p:nvGrpSpPr>
        <p:grpSpPr>
          <a:xfrm>
            <a:off x="413117" y="2926490"/>
            <a:ext cx="11388638" cy="3367812"/>
            <a:chOff x="6330073" y="2662146"/>
            <a:chExt cx="4577647" cy="2620359"/>
          </a:xfrm>
        </p:grpSpPr>
        <p:grpSp>
          <p:nvGrpSpPr>
            <p:cNvPr id="18" name="Nhóm 31">
              <a:extLst>
                <a:ext uri="{FF2B5EF4-FFF2-40B4-BE49-F238E27FC236}">
                  <a16:creationId xmlns:a16="http://schemas.microsoft.com/office/drawing/2014/main" id="{AE18D605-BA22-D331-1004-5D3B6ECC1609}"/>
                </a:ext>
              </a:extLst>
            </p:cNvPr>
            <p:cNvGrpSpPr/>
            <p:nvPr/>
          </p:nvGrpSpPr>
          <p:grpSpPr>
            <a:xfrm>
              <a:off x="6521948" y="2662146"/>
              <a:ext cx="4385772" cy="2620359"/>
              <a:chOff x="1963984" y="526106"/>
              <a:chExt cx="5385176" cy="1579200"/>
            </a:xfrm>
          </p:grpSpPr>
          <p:sp>
            <p:nvSpPr>
              <p:cNvPr id="21" name="Freeform: Shape 34">
                <a:extLst>
                  <a:ext uri="{FF2B5EF4-FFF2-40B4-BE49-F238E27FC236}">
                    <a16:creationId xmlns:a16="http://schemas.microsoft.com/office/drawing/2014/main" id="{79C757E0-195E-523C-8C5E-3AF3A6288914}"/>
                  </a:ext>
                </a:extLst>
              </p:cNvPr>
              <p:cNvSpPr/>
              <p:nvPr/>
            </p:nvSpPr>
            <p:spPr>
              <a:xfrm>
                <a:off x="1963984" y="551168"/>
                <a:ext cx="5385176" cy="1554138"/>
              </a:xfrm>
              <a:custGeom>
                <a:avLst/>
                <a:gdLst>
                  <a:gd name="connsiteX0" fmla="*/ 7366635 w 7811452"/>
                  <a:gd name="connsiteY0" fmla="*/ 2863215 h 3305231"/>
                  <a:gd name="connsiteX1" fmla="*/ 7606665 w 7811452"/>
                  <a:gd name="connsiteY1" fmla="*/ 3050858 h 3305231"/>
                  <a:gd name="connsiteX2" fmla="*/ 313373 w 7811452"/>
                  <a:gd name="connsiteY2" fmla="*/ 3098483 h 3305231"/>
                  <a:gd name="connsiteX3" fmla="*/ 260033 w 7811452"/>
                  <a:gd name="connsiteY3" fmla="*/ 2592705 h 3305231"/>
                  <a:gd name="connsiteX4" fmla="*/ 118110 w 7811452"/>
                  <a:gd name="connsiteY4" fmla="*/ 2519363 h 3305231"/>
                  <a:gd name="connsiteX5" fmla="*/ 280035 w 7811452"/>
                  <a:gd name="connsiteY5" fmla="*/ 2226945 h 3305231"/>
                  <a:gd name="connsiteX6" fmla="*/ 50483 w 7811452"/>
                  <a:gd name="connsiteY6" fmla="*/ 2021205 h 3305231"/>
                  <a:gd name="connsiteX7" fmla="*/ 318135 w 7811452"/>
                  <a:gd name="connsiteY7" fmla="*/ 1744028 h 3305231"/>
                  <a:gd name="connsiteX8" fmla="*/ 228600 w 7811452"/>
                  <a:gd name="connsiteY8" fmla="*/ 974408 h 3305231"/>
                  <a:gd name="connsiteX9" fmla="*/ 138113 w 7811452"/>
                  <a:gd name="connsiteY9" fmla="*/ 928687 h 3305231"/>
                  <a:gd name="connsiteX10" fmla="*/ 279083 w 7811452"/>
                  <a:gd name="connsiteY10" fmla="*/ 719137 h 3305231"/>
                  <a:gd name="connsiteX11" fmla="*/ 0 w 7811452"/>
                  <a:gd name="connsiteY11" fmla="*/ 532448 h 3305231"/>
                  <a:gd name="connsiteX12" fmla="*/ 187643 w 7811452"/>
                  <a:gd name="connsiteY12" fmla="*/ 318135 h 3305231"/>
                  <a:gd name="connsiteX13" fmla="*/ 35243 w 7811452"/>
                  <a:gd name="connsiteY13" fmla="*/ 76200 h 3305231"/>
                  <a:gd name="connsiteX14" fmla="*/ 7439025 w 7811452"/>
                  <a:gd name="connsiteY14" fmla="*/ 0 h 3305231"/>
                  <a:gd name="connsiteX15" fmla="*/ 7167563 w 7811452"/>
                  <a:gd name="connsiteY15" fmla="*/ 337185 h 3305231"/>
                  <a:gd name="connsiteX16" fmla="*/ 7617143 w 7811452"/>
                  <a:gd name="connsiteY16" fmla="*/ 554355 h 3305231"/>
                  <a:gd name="connsiteX17" fmla="*/ 7167563 w 7811452"/>
                  <a:gd name="connsiteY17" fmla="*/ 630555 h 3305231"/>
                  <a:gd name="connsiteX18" fmla="*/ 7425690 w 7811452"/>
                  <a:gd name="connsiteY18" fmla="*/ 789623 h 3305231"/>
                  <a:gd name="connsiteX19" fmla="*/ 7450455 w 7811452"/>
                  <a:gd name="connsiteY19" fmla="*/ 2069783 h 3305231"/>
                  <a:gd name="connsiteX20" fmla="*/ 7610475 w 7811452"/>
                  <a:gd name="connsiteY20" fmla="*/ 2229803 h 3305231"/>
                  <a:gd name="connsiteX21" fmla="*/ 7454265 w 7811452"/>
                  <a:gd name="connsiteY21" fmla="*/ 2352675 h 3305231"/>
                  <a:gd name="connsiteX22" fmla="*/ 7811453 w 7811452"/>
                  <a:gd name="connsiteY22" fmla="*/ 2592705 h 3305231"/>
                  <a:gd name="connsiteX23" fmla="*/ 7366635 w 7811452"/>
                  <a:gd name="connsiteY23" fmla="*/ 2863215 h 3305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811452" h="3305231">
                    <a:moveTo>
                      <a:pt x="7366635" y="2863215"/>
                    </a:moveTo>
                    <a:cubicBezTo>
                      <a:pt x="7450455" y="2938463"/>
                      <a:pt x="7522845" y="2975610"/>
                      <a:pt x="7606665" y="3050858"/>
                    </a:cubicBezTo>
                    <a:cubicBezTo>
                      <a:pt x="5185410" y="3375660"/>
                      <a:pt x="2739390" y="3387090"/>
                      <a:pt x="313373" y="3098483"/>
                    </a:cubicBezTo>
                    <a:cubicBezTo>
                      <a:pt x="305753" y="2931795"/>
                      <a:pt x="303848" y="2753678"/>
                      <a:pt x="260033" y="2592705"/>
                    </a:cubicBezTo>
                    <a:cubicBezTo>
                      <a:pt x="207645" y="2566988"/>
                      <a:pt x="170498" y="2545080"/>
                      <a:pt x="118110" y="2519363"/>
                    </a:cubicBezTo>
                    <a:cubicBezTo>
                      <a:pt x="176213" y="2419350"/>
                      <a:pt x="221933" y="2326958"/>
                      <a:pt x="280035" y="2226945"/>
                    </a:cubicBezTo>
                    <a:cubicBezTo>
                      <a:pt x="210503" y="2168843"/>
                      <a:pt x="120015" y="2080260"/>
                      <a:pt x="50483" y="2021205"/>
                    </a:cubicBezTo>
                    <a:cubicBezTo>
                      <a:pt x="133350" y="1945005"/>
                      <a:pt x="235267" y="1820228"/>
                      <a:pt x="318135" y="1744028"/>
                    </a:cubicBezTo>
                    <a:cubicBezTo>
                      <a:pt x="284798" y="1479233"/>
                      <a:pt x="261938" y="1238250"/>
                      <a:pt x="228600" y="974408"/>
                    </a:cubicBezTo>
                    <a:cubicBezTo>
                      <a:pt x="198120" y="956310"/>
                      <a:pt x="169545" y="946785"/>
                      <a:pt x="138113" y="928687"/>
                    </a:cubicBezTo>
                    <a:cubicBezTo>
                      <a:pt x="185738" y="867728"/>
                      <a:pt x="230505" y="781050"/>
                      <a:pt x="279083" y="719137"/>
                    </a:cubicBezTo>
                    <a:cubicBezTo>
                      <a:pt x="187643" y="672465"/>
                      <a:pt x="91440" y="579120"/>
                      <a:pt x="0" y="532448"/>
                    </a:cubicBezTo>
                    <a:cubicBezTo>
                      <a:pt x="61913" y="471487"/>
                      <a:pt x="125730" y="379095"/>
                      <a:pt x="187643" y="318135"/>
                    </a:cubicBezTo>
                    <a:cubicBezTo>
                      <a:pt x="124778" y="243840"/>
                      <a:pt x="97155" y="150495"/>
                      <a:pt x="35243" y="76200"/>
                    </a:cubicBezTo>
                    <a:cubicBezTo>
                      <a:pt x="2501265" y="219075"/>
                      <a:pt x="4976813" y="194310"/>
                      <a:pt x="7439025" y="0"/>
                    </a:cubicBezTo>
                    <a:cubicBezTo>
                      <a:pt x="7332345" y="106680"/>
                      <a:pt x="7275195" y="230505"/>
                      <a:pt x="7167563" y="337185"/>
                    </a:cubicBezTo>
                    <a:cubicBezTo>
                      <a:pt x="7319963" y="406718"/>
                      <a:pt x="7464743" y="483870"/>
                      <a:pt x="7617143" y="554355"/>
                    </a:cubicBezTo>
                    <a:cubicBezTo>
                      <a:pt x="7472363" y="574358"/>
                      <a:pt x="7312343" y="610553"/>
                      <a:pt x="7167563" y="630555"/>
                    </a:cubicBezTo>
                    <a:cubicBezTo>
                      <a:pt x="7275195" y="665798"/>
                      <a:pt x="7318058" y="754380"/>
                      <a:pt x="7425690" y="789623"/>
                    </a:cubicBezTo>
                    <a:cubicBezTo>
                      <a:pt x="7434263" y="1207770"/>
                      <a:pt x="7441883" y="1651635"/>
                      <a:pt x="7450455" y="2069783"/>
                    </a:cubicBezTo>
                    <a:cubicBezTo>
                      <a:pt x="7506653" y="2117408"/>
                      <a:pt x="7554278" y="2182178"/>
                      <a:pt x="7610475" y="2229803"/>
                    </a:cubicBezTo>
                    <a:cubicBezTo>
                      <a:pt x="7557135" y="2277428"/>
                      <a:pt x="7508558" y="2304098"/>
                      <a:pt x="7454265" y="2352675"/>
                    </a:cubicBezTo>
                    <a:cubicBezTo>
                      <a:pt x="7556183" y="2465070"/>
                      <a:pt x="7670483" y="2536508"/>
                      <a:pt x="7811453" y="2592705"/>
                    </a:cubicBezTo>
                    <a:cubicBezTo>
                      <a:pt x="7664768" y="2667000"/>
                      <a:pt x="7512368" y="2787968"/>
                      <a:pt x="7366635" y="2863215"/>
                    </a:cubicBezTo>
                    <a:close/>
                  </a:path>
                </a:pathLst>
              </a:custGeom>
              <a:solidFill>
                <a:srgbClr val="FDF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 dirty="0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Freeform: Shape 35">
                <a:extLst>
                  <a:ext uri="{FF2B5EF4-FFF2-40B4-BE49-F238E27FC236}">
                    <a16:creationId xmlns:a16="http://schemas.microsoft.com/office/drawing/2014/main" id="{40273515-8E76-6220-6D6F-89F4157A8C02}"/>
                  </a:ext>
                </a:extLst>
              </p:cNvPr>
              <p:cNvSpPr/>
              <p:nvPr/>
            </p:nvSpPr>
            <p:spPr>
              <a:xfrm>
                <a:off x="1969427" y="526106"/>
                <a:ext cx="5379733" cy="1565414"/>
              </a:xfrm>
              <a:custGeom>
                <a:avLst/>
                <a:gdLst>
                  <a:gd name="connsiteX0" fmla="*/ 3809281 w 7860264"/>
                  <a:gd name="connsiteY0" fmla="*/ 3350999 h 3350998"/>
                  <a:gd name="connsiteX1" fmla="*/ 333609 w 7860264"/>
                  <a:gd name="connsiteY1" fmla="*/ 3144306 h 3350998"/>
                  <a:gd name="connsiteX2" fmla="*/ 313606 w 7860264"/>
                  <a:gd name="connsiteY2" fmla="*/ 3122399 h 3350998"/>
                  <a:gd name="connsiteX3" fmla="*/ 310749 w 7860264"/>
                  <a:gd name="connsiteY3" fmla="*/ 3060486 h 3350998"/>
                  <a:gd name="connsiteX4" fmla="*/ 263124 w 7860264"/>
                  <a:gd name="connsiteY4" fmla="*/ 2631861 h 3350998"/>
                  <a:gd name="connsiteX5" fmla="*/ 201211 w 7860264"/>
                  <a:gd name="connsiteY5" fmla="*/ 2599476 h 3350998"/>
                  <a:gd name="connsiteX6" fmla="*/ 130726 w 7860264"/>
                  <a:gd name="connsiteY6" fmla="*/ 2562328 h 3350998"/>
                  <a:gd name="connsiteX7" fmla="*/ 118344 w 7860264"/>
                  <a:gd name="connsiteY7" fmla="*/ 2548041 h 3350998"/>
                  <a:gd name="connsiteX8" fmla="*/ 120249 w 7860264"/>
                  <a:gd name="connsiteY8" fmla="*/ 2529944 h 3350998"/>
                  <a:gd name="connsiteX9" fmla="*/ 201211 w 7860264"/>
                  <a:gd name="connsiteY9" fmla="*/ 2384211 h 3350998"/>
                  <a:gd name="connsiteX10" fmla="*/ 272649 w 7860264"/>
                  <a:gd name="connsiteY10" fmla="*/ 2254671 h 3350998"/>
                  <a:gd name="connsiteX11" fmla="*/ 172636 w 7860264"/>
                  <a:gd name="connsiteY11" fmla="*/ 2164184 h 3350998"/>
                  <a:gd name="connsiteX12" fmla="*/ 58336 w 7860264"/>
                  <a:gd name="connsiteY12" fmla="*/ 2061314 h 3350998"/>
                  <a:gd name="connsiteX13" fmla="*/ 49764 w 7860264"/>
                  <a:gd name="connsiteY13" fmla="*/ 2044168 h 3350998"/>
                  <a:gd name="connsiteX14" fmla="*/ 57384 w 7860264"/>
                  <a:gd name="connsiteY14" fmla="*/ 2027024 h 3350998"/>
                  <a:gd name="connsiteX15" fmla="*/ 189781 w 7860264"/>
                  <a:gd name="connsiteY15" fmla="*/ 1889864 h 3350998"/>
                  <a:gd name="connsiteX16" fmla="*/ 316464 w 7860264"/>
                  <a:gd name="connsiteY16" fmla="*/ 1757466 h 3350998"/>
                  <a:gd name="connsiteX17" fmla="*/ 273601 w 7860264"/>
                  <a:gd name="connsiteY17" fmla="*/ 1384086 h 3350998"/>
                  <a:gd name="connsiteX18" fmla="*/ 230739 w 7860264"/>
                  <a:gd name="connsiteY18" fmla="*/ 1010706 h 3350998"/>
                  <a:gd name="connsiteX19" fmla="*/ 197401 w 7860264"/>
                  <a:gd name="connsiteY19" fmla="*/ 994513 h 3350998"/>
                  <a:gd name="connsiteX20" fmla="*/ 149776 w 7860264"/>
                  <a:gd name="connsiteY20" fmla="*/ 970701 h 3350998"/>
                  <a:gd name="connsiteX21" fmla="*/ 139299 w 7860264"/>
                  <a:gd name="connsiteY21" fmla="*/ 955461 h 3350998"/>
                  <a:gd name="connsiteX22" fmla="*/ 144061 w 7860264"/>
                  <a:gd name="connsiteY22" fmla="*/ 937363 h 3350998"/>
                  <a:gd name="connsiteX23" fmla="*/ 212641 w 7860264"/>
                  <a:gd name="connsiteY23" fmla="*/ 834493 h 3350998"/>
                  <a:gd name="connsiteX24" fmla="*/ 267886 w 7860264"/>
                  <a:gd name="connsiteY24" fmla="*/ 749721 h 3350998"/>
                  <a:gd name="connsiteX25" fmla="*/ 148824 w 7860264"/>
                  <a:gd name="connsiteY25" fmla="*/ 667806 h 3350998"/>
                  <a:gd name="connsiteX26" fmla="*/ 12616 w 7860264"/>
                  <a:gd name="connsiteY26" fmla="*/ 576366 h 3350998"/>
                  <a:gd name="connsiteX27" fmla="*/ 234 w 7860264"/>
                  <a:gd name="connsiteY27" fmla="*/ 559221 h 3350998"/>
                  <a:gd name="connsiteX28" fmla="*/ 6901 w 7860264"/>
                  <a:gd name="connsiteY28" fmla="*/ 539219 h 3350998"/>
                  <a:gd name="connsiteX29" fmla="*/ 99294 w 7860264"/>
                  <a:gd name="connsiteY29" fmla="*/ 433491 h 3350998"/>
                  <a:gd name="connsiteX30" fmla="*/ 180256 w 7860264"/>
                  <a:gd name="connsiteY30" fmla="*/ 339194 h 3350998"/>
                  <a:gd name="connsiteX31" fmla="*/ 114534 w 7860264"/>
                  <a:gd name="connsiteY31" fmla="*/ 230608 h 3350998"/>
                  <a:gd name="connsiteX32" fmla="*/ 41191 w 7860264"/>
                  <a:gd name="connsiteY32" fmla="*/ 113451 h 3350998"/>
                  <a:gd name="connsiteX33" fmla="*/ 38334 w 7860264"/>
                  <a:gd name="connsiteY33" fmla="*/ 88686 h 3350998"/>
                  <a:gd name="connsiteX34" fmla="*/ 60241 w 7860264"/>
                  <a:gd name="connsiteY34" fmla="*/ 76303 h 3350998"/>
                  <a:gd name="connsiteX35" fmla="*/ 7461167 w 7860264"/>
                  <a:gd name="connsiteY35" fmla="*/ 103 h 3350998"/>
                  <a:gd name="connsiteX36" fmla="*/ 7484027 w 7860264"/>
                  <a:gd name="connsiteY36" fmla="*/ 13438 h 3350998"/>
                  <a:gd name="connsiteX37" fmla="*/ 7479264 w 7860264"/>
                  <a:gd name="connsiteY37" fmla="*/ 39156 h 3350998"/>
                  <a:gd name="connsiteX38" fmla="*/ 7345914 w 7860264"/>
                  <a:gd name="connsiteY38" fmla="*/ 204891 h 3350998"/>
                  <a:gd name="connsiteX39" fmla="*/ 7230661 w 7860264"/>
                  <a:gd name="connsiteY39" fmla="*/ 352529 h 3350998"/>
                  <a:gd name="connsiteX40" fmla="*/ 7425924 w 7860264"/>
                  <a:gd name="connsiteY40" fmla="*/ 447779 h 3350998"/>
                  <a:gd name="connsiteX41" fmla="*/ 7650714 w 7860264"/>
                  <a:gd name="connsiteY41" fmla="*/ 556363 h 3350998"/>
                  <a:gd name="connsiteX42" fmla="*/ 7664049 w 7860264"/>
                  <a:gd name="connsiteY42" fmla="*/ 581129 h 3350998"/>
                  <a:gd name="connsiteX43" fmla="*/ 7644047 w 7860264"/>
                  <a:gd name="connsiteY43" fmla="*/ 600179 h 3350998"/>
                  <a:gd name="connsiteX44" fmla="*/ 7421161 w 7860264"/>
                  <a:gd name="connsiteY44" fmla="*/ 638279 h 3350998"/>
                  <a:gd name="connsiteX45" fmla="*/ 7268761 w 7860264"/>
                  <a:gd name="connsiteY45" fmla="*/ 664949 h 3350998"/>
                  <a:gd name="connsiteX46" fmla="*/ 7335436 w 7860264"/>
                  <a:gd name="connsiteY46" fmla="*/ 714479 h 3350998"/>
                  <a:gd name="connsiteX47" fmla="*/ 7457357 w 7860264"/>
                  <a:gd name="connsiteY47" fmla="*/ 789726 h 3350998"/>
                  <a:gd name="connsiteX48" fmla="*/ 7473549 w 7860264"/>
                  <a:gd name="connsiteY48" fmla="*/ 811634 h 3350998"/>
                  <a:gd name="connsiteX49" fmla="*/ 7484979 w 7860264"/>
                  <a:gd name="connsiteY49" fmla="*/ 1433616 h 3350998"/>
                  <a:gd name="connsiteX50" fmla="*/ 7497361 w 7860264"/>
                  <a:gd name="connsiteY50" fmla="*/ 2081316 h 3350998"/>
                  <a:gd name="connsiteX51" fmla="*/ 7571657 w 7860264"/>
                  <a:gd name="connsiteY51" fmla="*/ 2156564 h 3350998"/>
                  <a:gd name="connsiteX52" fmla="*/ 7649761 w 7860264"/>
                  <a:gd name="connsiteY52" fmla="*/ 2234669 h 3350998"/>
                  <a:gd name="connsiteX53" fmla="*/ 7658334 w 7860264"/>
                  <a:gd name="connsiteY53" fmla="*/ 2251814 h 3350998"/>
                  <a:gd name="connsiteX54" fmla="*/ 7650714 w 7860264"/>
                  <a:gd name="connsiteY54" fmla="*/ 2268959 h 3350998"/>
                  <a:gd name="connsiteX55" fmla="*/ 7570704 w 7860264"/>
                  <a:gd name="connsiteY55" fmla="*/ 2331824 h 3350998"/>
                  <a:gd name="connsiteX56" fmla="*/ 7512602 w 7860264"/>
                  <a:gd name="connsiteY56" fmla="*/ 2376591 h 3350998"/>
                  <a:gd name="connsiteX57" fmla="*/ 7845977 w 7860264"/>
                  <a:gd name="connsiteY57" fmla="*/ 2593761 h 3350998"/>
                  <a:gd name="connsiteX58" fmla="*/ 7860264 w 7860264"/>
                  <a:gd name="connsiteY58" fmla="*/ 2613764 h 3350998"/>
                  <a:gd name="connsiteX59" fmla="*/ 7847882 w 7860264"/>
                  <a:gd name="connsiteY59" fmla="*/ 2635671 h 3350998"/>
                  <a:gd name="connsiteX60" fmla="*/ 7627854 w 7860264"/>
                  <a:gd name="connsiteY60" fmla="*/ 2769974 h 3350998"/>
                  <a:gd name="connsiteX61" fmla="*/ 7433544 w 7860264"/>
                  <a:gd name="connsiteY61" fmla="*/ 2890941 h 3350998"/>
                  <a:gd name="connsiteX62" fmla="*/ 7525936 w 7860264"/>
                  <a:gd name="connsiteY62" fmla="*/ 2961426 h 3350998"/>
                  <a:gd name="connsiteX63" fmla="*/ 7647857 w 7860264"/>
                  <a:gd name="connsiteY63" fmla="*/ 3056676 h 3350998"/>
                  <a:gd name="connsiteX64" fmla="*/ 7654524 w 7860264"/>
                  <a:gd name="connsiteY64" fmla="*/ 3080489 h 3350998"/>
                  <a:gd name="connsiteX65" fmla="*/ 7635474 w 7860264"/>
                  <a:gd name="connsiteY65" fmla="*/ 3096681 h 3350998"/>
                  <a:gd name="connsiteX66" fmla="*/ 3809281 w 7860264"/>
                  <a:gd name="connsiteY66" fmla="*/ 3350999 h 3350998"/>
                  <a:gd name="connsiteX67" fmla="*/ 358374 w 7860264"/>
                  <a:gd name="connsiteY67" fmla="*/ 3100491 h 3350998"/>
                  <a:gd name="connsiteX68" fmla="*/ 3809281 w 7860264"/>
                  <a:gd name="connsiteY68" fmla="*/ 3304326 h 3350998"/>
                  <a:gd name="connsiteX69" fmla="*/ 7575467 w 7860264"/>
                  <a:gd name="connsiteY69" fmla="*/ 3057628 h 3350998"/>
                  <a:gd name="connsiteX70" fmla="*/ 7496409 w 7860264"/>
                  <a:gd name="connsiteY70" fmla="*/ 2998574 h 3350998"/>
                  <a:gd name="connsiteX71" fmla="*/ 7374489 w 7860264"/>
                  <a:gd name="connsiteY71" fmla="*/ 2903324 h 3350998"/>
                  <a:gd name="connsiteX72" fmla="*/ 7366869 w 7860264"/>
                  <a:gd name="connsiteY72" fmla="*/ 2883321 h 3350998"/>
                  <a:gd name="connsiteX73" fmla="*/ 7379252 w 7860264"/>
                  <a:gd name="connsiteY73" fmla="*/ 2866176 h 3350998"/>
                  <a:gd name="connsiteX74" fmla="*/ 7599279 w 7860264"/>
                  <a:gd name="connsiteY74" fmla="*/ 2731874 h 3350998"/>
                  <a:gd name="connsiteX75" fmla="*/ 7780254 w 7860264"/>
                  <a:gd name="connsiteY75" fmla="*/ 2618526 h 3350998"/>
                  <a:gd name="connsiteX76" fmla="*/ 7458309 w 7860264"/>
                  <a:gd name="connsiteY76" fmla="*/ 2390878 h 3350998"/>
                  <a:gd name="connsiteX77" fmla="*/ 7452594 w 7860264"/>
                  <a:gd name="connsiteY77" fmla="*/ 2373734 h 3350998"/>
                  <a:gd name="connsiteX78" fmla="*/ 7460214 w 7860264"/>
                  <a:gd name="connsiteY78" fmla="*/ 2357541 h 3350998"/>
                  <a:gd name="connsiteX79" fmla="*/ 7540224 w 7860264"/>
                  <a:gd name="connsiteY79" fmla="*/ 2294676 h 3350998"/>
                  <a:gd name="connsiteX80" fmla="*/ 7596422 w 7860264"/>
                  <a:gd name="connsiteY80" fmla="*/ 2251814 h 3350998"/>
                  <a:gd name="connsiteX81" fmla="*/ 7534509 w 7860264"/>
                  <a:gd name="connsiteY81" fmla="*/ 2187996 h 3350998"/>
                  <a:gd name="connsiteX82" fmla="*/ 7456404 w 7860264"/>
                  <a:gd name="connsiteY82" fmla="*/ 2109891 h 3350998"/>
                  <a:gd name="connsiteX83" fmla="*/ 7448784 w 7860264"/>
                  <a:gd name="connsiteY83" fmla="*/ 2092746 h 3350998"/>
                  <a:gd name="connsiteX84" fmla="*/ 7436402 w 7860264"/>
                  <a:gd name="connsiteY84" fmla="*/ 1434568 h 3350998"/>
                  <a:gd name="connsiteX85" fmla="*/ 7424972 w 7860264"/>
                  <a:gd name="connsiteY85" fmla="*/ 828779 h 3350998"/>
                  <a:gd name="connsiteX86" fmla="*/ 7304004 w 7860264"/>
                  <a:gd name="connsiteY86" fmla="*/ 750674 h 3350998"/>
                  <a:gd name="connsiteX87" fmla="*/ 7182084 w 7860264"/>
                  <a:gd name="connsiteY87" fmla="*/ 675426 h 3350998"/>
                  <a:gd name="connsiteX88" fmla="*/ 7165892 w 7860264"/>
                  <a:gd name="connsiteY88" fmla="*/ 651613 h 3350998"/>
                  <a:gd name="connsiteX89" fmla="*/ 7185894 w 7860264"/>
                  <a:gd name="connsiteY89" fmla="*/ 630659 h 3350998"/>
                  <a:gd name="connsiteX90" fmla="*/ 7409732 w 7860264"/>
                  <a:gd name="connsiteY90" fmla="*/ 592559 h 3350998"/>
                  <a:gd name="connsiteX91" fmla="*/ 7559274 w 7860264"/>
                  <a:gd name="connsiteY91" fmla="*/ 565888 h 3350998"/>
                  <a:gd name="connsiteX92" fmla="*/ 7402111 w 7860264"/>
                  <a:gd name="connsiteY92" fmla="*/ 489688 h 3350998"/>
                  <a:gd name="connsiteX93" fmla="*/ 7178274 w 7860264"/>
                  <a:gd name="connsiteY93" fmla="*/ 382056 h 3350998"/>
                  <a:gd name="connsiteX94" fmla="*/ 7164939 w 7860264"/>
                  <a:gd name="connsiteY94" fmla="*/ 364911 h 3350998"/>
                  <a:gd name="connsiteX95" fmla="*/ 7171607 w 7860264"/>
                  <a:gd name="connsiteY95" fmla="*/ 344909 h 3350998"/>
                  <a:gd name="connsiteX96" fmla="*/ 7304957 w 7860264"/>
                  <a:gd name="connsiteY96" fmla="*/ 179173 h 3350998"/>
                  <a:gd name="connsiteX97" fmla="*/ 7402111 w 7860264"/>
                  <a:gd name="connsiteY97" fmla="*/ 51539 h 3350998"/>
                  <a:gd name="connsiteX98" fmla="*/ 104056 w 7860264"/>
                  <a:gd name="connsiteY98" fmla="*/ 123928 h 3350998"/>
                  <a:gd name="connsiteX99" fmla="*/ 152634 w 7860264"/>
                  <a:gd name="connsiteY99" fmla="*/ 207748 h 3350998"/>
                  <a:gd name="connsiteX100" fmla="*/ 225976 w 7860264"/>
                  <a:gd name="connsiteY100" fmla="*/ 324906 h 3350998"/>
                  <a:gd name="connsiteX101" fmla="*/ 224071 w 7860264"/>
                  <a:gd name="connsiteY101" fmla="*/ 356338 h 3350998"/>
                  <a:gd name="connsiteX102" fmla="*/ 131679 w 7860264"/>
                  <a:gd name="connsiteY102" fmla="*/ 462066 h 3350998"/>
                  <a:gd name="connsiteX103" fmla="*/ 57384 w 7860264"/>
                  <a:gd name="connsiteY103" fmla="*/ 548744 h 3350998"/>
                  <a:gd name="connsiteX104" fmla="*/ 173589 w 7860264"/>
                  <a:gd name="connsiteY104" fmla="*/ 629706 h 3350998"/>
                  <a:gd name="connsiteX105" fmla="*/ 309796 w 7860264"/>
                  <a:gd name="connsiteY105" fmla="*/ 721146 h 3350998"/>
                  <a:gd name="connsiteX106" fmla="*/ 322179 w 7860264"/>
                  <a:gd name="connsiteY106" fmla="*/ 736386 h 3350998"/>
                  <a:gd name="connsiteX107" fmla="*/ 317416 w 7860264"/>
                  <a:gd name="connsiteY107" fmla="*/ 755436 h 3350998"/>
                  <a:gd name="connsiteX108" fmla="*/ 248836 w 7860264"/>
                  <a:gd name="connsiteY108" fmla="*/ 858306 h 3350998"/>
                  <a:gd name="connsiteX109" fmla="*/ 193591 w 7860264"/>
                  <a:gd name="connsiteY109" fmla="*/ 943079 h 3350998"/>
                  <a:gd name="connsiteX110" fmla="*/ 213594 w 7860264"/>
                  <a:gd name="connsiteY110" fmla="*/ 952604 h 3350998"/>
                  <a:gd name="connsiteX111" fmla="*/ 261219 w 7860264"/>
                  <a:gd name="connsiteY111" fmla="*/ 976416 h 3350998"/>
                  <a:gd name="connsiteX112" fmla="*/ 272649 w 7860264"/>
                  <a:gd name="connsiteY112" fmla="*/ 993561 h 3350998"/>
                  <a:gd name="connsiteX113" fmla="*/ 317416 w 7860264"/>
                  <a:gd name="connsiteY113" fmla="*/ 1378371 h 3350998"/>
                  <a:gd name="connsiteX114" fmla="*/ 362184 w 7860264"/>
                  <a:gd name="connsiteY114" fmla="*/ 1763181 h 3350998"/>
                  <a:gd name="connsiteX115" fmla="*/ 354564 w 7860264"/>
                  <a:gd name="connsiteY115" fmla="*/ 1783184 h 3350998"/>
                  <a:gd name="connsiteX116" fmla="*/ 222166 w 7860264"/>
                  <a:gd name="connsiteY116" fmla="*/ 1920343 h 3350998"/>
                  <a:gd name="connsiteX117" fmla="*/ 105961 w 7860264"/>
                  <a:gd name="connsiteY117" fmla="*/ 2042264 h 3350998"/>
                  <a:gd name="connsiteX118" fmla="*/ 202164 w 7860264"/>
                  <a:gd name="connsiteY118" fmla="*/ 2128941 h 3350998"/>
                  <a:gd name="connsiteX119" fmla="*/ 315511 w 7860264"/>
                  <a:gd name="connsiteY119" fmla="*/ 2230859 h 3350998"/>
                  <a:gd name="connsiteX120" fmla="*/ 320274 w 7860264"/>
                  <a:gd name="connsiteY120" fmla="*/ 2260386 h 3350998"/>
                  <a:gd name="connsiteX121" fmla="*/ 240264 w 7860264"/>
                  <a:gd name="connsiteY121" fmla="*/ 2405166 h 3350998"/>
                  <a:gd name="connsiteX122" fmla="*/ 170731 w 7860264"/>
                  <a:gd name="connsiteY122" fmla="*/ 2530896 h 3350998"/>
                  <a:gd name="connsiteX123" fmla="*/ 221214 w 7860264"/>
                  <a:gd name="connsiteY123" fmla="*/ 2557566 h 3350998"/>
                  <a:gd name="connsiteX124" fmla="*/ 291699 w 7860264"/>
                  <a:gd name="connsiteY124" fmla="*/ 2593761 h 3350998"/>
                  <a:gd name="connsiteX125" fmla="*/ 304081 w 7860264"/>
                  <a:gd name="connsiteY125" fmla="*/ 2608049 h 3350998"/>
                  <a:gd name="connsiteX126" fmla="*/ 356469 w 7860264"/>
                  <a:gd name="connsiteY126" fmla="*/ 3056676 h 3350998"/>
                  <a:gd name="connsiteX127" fmla="*/ 358374 w 7860264"/>
                  <a:gd name="connsiteY127" fmla="*/ 3100491 h 3350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860264" h="3350998">
                    <a:moveTo>
                      <a:pt x="3809281" y="3350999"/>
                    </a:moveTo>
                    <a:cubicBezTo>
                      <a:pt x="2651994" y="3350999"/>
                      <a:pt x="1491849" y="3282419"/>
                      <a:pt x="333609" y="3144306"/>
                    </a:cubicBezTo>
                    <a:cubicBezTo>
                      <a:pt x="322179" y="3143353"/>
                      <a:pt x="313606" y="3133828"/>
                      <a:pt x="313606" y="3122399"/>
                    </a:cubicBezTo>
                    <a:cubicBezTo>
                      <a:pt x="312654" y="3101444"/>
                      <a:pt x="311701" y="3081441"/>
                      <a:pt x="310749" y="3060486"/>
                    </a:cubicBezTo>
                    <a:cubicBezTo>
                      <a:pt x="305034" y="2916659"/>
                      <a:pt x="299319" y="2767116"/>
                      <a:pt x="263124" y="2631861"/>
                    </a:cubicBezTo>
                    <a:cubicBezTo>
                      <a:pt x="240264" y="2620431"/>
                      <a:pt x="220261" y="2609953"/>
                      <a:pt x="201211" y="2599476"/>
                    </a:cubicBezTo>
                    <a:cubicBezTo>
                      <a:pt x="179304" y="2588046"/>
                      <a:pt x="156444" y="2575664"/>
                      <a:pt x="130726" y="2562328"/>
                    </a:cubicBezTo>
                    <a:cubicBezTo>
                      <a:pt x="125011" y="2559471"/>
                      <a:pt x="120249" y="2554709"/>
                      <a:pt x="118344" y="2548041"/>
                    </a:cubicBezTo>
                    <a:cubicBezTo>
                      <a:pt x="116439" y="2542326"/>
                      <a:pt x="117391" y="2535659"/>
                      <a:pt x="120249" y="2529944"/>
                    </a:cubicBezTo>
                    <a:cubicBezTo>
                      <a:pt x="148824" y="2480414"/>
                      <a:pt x="175494" y="2430884"/>
                      <a:pt x="201211" y="2384211"/>
                    </a:cubicBezTo>
                    <a:cubicBezTo>
                      <a:pt x="224071" y="2342301"/>
                      <a:pt x="246931" y="2298486"/>
                      <a:pt x="272649" y="2254671"/>
                    </a:cubicBezTo>
                    <a:cubicBezTo>
                      <a:pt x="241216" y="2228001"/>
                      <a:pt x="205974" y="2195616"/>
                      <a:pt x="172636" y="2164184"/>
                    </a:cubicBezTo>
                    <a:cubicBezTo>
                      <a:pt x="133584" y="2127989"/>
                      <a:pt x="92626" y="2090841"/>
                      <a:pt x="58336" y="2061314"/>
                    </a:cubicBezTo>
                    <a:cubicBezTo>
                      <a:pt x="53574" y="2057503"/>
                      <a:pt x="49764" y="2050836"/>
                      <a:pt x="49764" y="2044168"/>
                    </a:cubicBezTo>
                    <a:cubicBezTo>
                      <a:pt x="49764" y="2037501"/>
                      <a:pt x="52621" y="2030834"/>
                      <a:pt x="57384" y="2027024"/>
                    </a:cubicBezTo>
                    <a:cubicBezTo>
                      <a:pt x="98341" y="1989876"/>
                      <a:pt x="145014" y="1938441"/>
                      <a:pt x="189781" y="1889864"/>
                    </a:cubicBezTo>
                    <a:cubicBezTo>
                      <a:pt x="232644" y="1843191"/>
                      <a:pt x="276459" y="1795566"/>
                      <a:pt x="316464" y="1757466"/>
                    </a:cubicBezTo>
                    <a:cubicBezTo>
                      <a:pt x="300271" y="1628879"/>
                      <a:pt x="286936" y="1504101"/>
                      <a:pt x="273601" y="1384086"/>
                    </a:cubicBezTo>
                    <a:cubicBezTo>
                      <a:pt x="260266" y="1263118"/>
                      <a:pt x="245979" y="1139293"/>
                      <a:pt x="230739" y="1010706"/>
                    </a:cubicBezTo>
                    <a:cubicBezTo>
                      <a:pt x="219309" y="1004991"/>
                      <a:pt x="208831" y="999276"/>
                      <a:pt x="197401" y="994513"/>
                    </a:cubicBezTo>
                    <a:cubicBezTo>
                      <a:pt x="182161" y="987846"/>
                      <a:pt x="166921" y="980226"/>
                      <a:pt x="149776" y="970701"/>
                    </a:cubicBezTo>
                    <a:cubicBezTo>
                      <a:pt x="144061" y="966891"/>
                      <a:pt x="140251" y="961176"/>
                      <a:pt x="139299" y="955461"/>
                    </a:cubicBezTo>
                    <a:cubicBezTo>
                      <a:pt x="138346" y="948793"/>
                      <a:pt x="139299" y="942126"/>
                      <a:pt x="144061" y="937363"/>
                    </a:cubicBezTo>
                    <a:cubicBezTo>
                      <a:pt x="166921" y="907836"/>
                      <a:pt x="190734" y="870688"/>
                      <a:pt x="212641" y="834493"/>
                    </a:cubicBezTo>
                    <a:cubicBezTo>
                      <a:pt x="230739" y="805918"/>
                      <a:pt x="248836" y="776391"/>
                      <a:pt x="267886" y="749721"/>
                    </a:cubicBezTo>
                    <a:cubicBezTo>
                      <a:pt x="227881" y="726861"/>
                      <a:pt x="187876" y="696381"/>
                      <a:pt x="148824" y="667806"/>
                    </a:cubicBezTo>
                    <a:cubicBezTo>
                      <a:pt x="103104" y="633516"/>
                      <a:pt x="56431" y="599226"/>
                      <a:pt x="12616" y="576366"/>
                    </a:cubicBezTo>
                    <a:cubicBezTo>
                      <a:pt x="5949" y="572556"/>
                      <a:pt x="1186" y="566841"/>
                      <a:pt x="234" y="559221"/>
                    </a:cubicBezTo>
                    <a:cubicBezTo>
                      <a:pt x="-719" y="551601"/>
                      <a:pt x="1186" y="544934"/>
                      <a:pt x="6901" y="539219"/>
                    </a:cubicBezTo>
                    <a:cubicBezTo>
                      <a:pt x="37381" y="509691"/>
                      <a:pt x="68814" y="470638"/>
                      <a:pt x="99294" y="433491"/>
                    </a:cubicBezTo>
                    <a:cubicBezTo>
                      <a:pt x="125964" y="401106"/>
                      <a:pt x="152634" y="367769"/>
                      <a:pt x="180256" y="339194"/>
                    </a:cubicBezTo>
                    <a:cubicBezTo>
                      <a:pt x="153586" y="303951"/>
                      <a:pt x="133584" y="266804"/>
                      <a:pt x="114534" y="230608"/>
                    </a:cubicBezTo>
                    <a:cubicBezTo>
                      <a:pt x="91674" y="188698"/>
                      <a:pt x="70719" y="148694"/>
                      <a:pt x="41191" y="113451"/>
                    </a:cubicBezTo>
                    <a:cubicBezTo>
                      <a:pt x="35476" y="106783"/>
                      <a:pt x="34524" y="96306"/>
                      <a:pt x="38334" y="88686"/>
                    </a:cubicBezTo>
                    <a:cubicBezTo>
                      <a:pt x="42144" y="80114"/>
                      <a:pt x="51669" y="75351"/>
                      <a:pt x="60241" y="76303"/>
                    </a:cubicBezTo>
                    <a:cubicBezTo>
                      <a:pt x="2517691" y="219179"/>
                      <a:pt x="5007527" y="193461"/>
                      <a:pt x="7461167" y="103"/>
                    </a:cubicBezTo>
                    <a:cubicBezTo>
                      <a:pt x="7470692" y="-849"/>
                      <a:pt x="7480217" y="4866"/>
                      <a:pt x="7484027" y="13438"/>
                    </a:cubicBezTo>
                    <a:cubicBezTo>
                      <a:pt x="7487836" y="22011"/>
                      <a:pt x="7485932" y="32488"/>
                      <a:pt x="7479264" y="39156"/>
                    </a:cubicBezTo>
                    <a:cubicBezTo>
                      <a:pt x="7426877" y="91544"/>
                      <a:pt x="7385919" y="148694"/>
                      <a:pt x="7345914" y="204891"/>
                    </a:cubicBezTo>
                    <a:cubicBezTo>
                      <a:pt x="7310672" y="254421"/>
                      <a:pt x="7274477" y="304904"/>
                      <a:pt x="7230661" y="352529"/>
                    </a:cubicBezTo>
                    <a:cubicBezTo>
                      <a:pt x="7297336" y="383961"/>
                      <a:pt x="7362107" y="416346"/>
                      <a:pt x="7425924" y="447779"/>
                    </a:cubicBezTo>
                    <a:cubicBezTo>
                      <a:pt x="7499267" y="483973"/>
                      <a:pt x="7574514" y="521121"/>
                      <a:pt x="7650714" y="556363"/>
                    </a:cubicBezTo>
                    <a:cubicBezTo>
                      <a:pt x="7660239" y="560174"/>
                      <a:pt x="7665002" y="570651"/>
                      <a:pt x="7664049" y="581129"/>
                    </a:cubicBezTo>
                    <a:cubicBezTo>
                      <a:pt x="7662144" y="591606"/>
                      <a:pt x="7654524" y="599226"/>
                      <a:pt x="7644047" y="600179"/>
                    </a:cubicBezTo>
                    <a:cubicBezTo>
                      <a:pt x="7572609" y="609704"/>
                      <a:pt x="7495457" y="623991"/>
                      <a:pt x="7421161" y="638279"/>
                    </a:cubicBezTo>
                    <a:cubicBezTo>
                      <a:pt x="7370679" y="647804"/>
                      <a:pt x="7319244" y="657329"/>
                      <a:pt x="7268761" y="664949"/>
                    </a:cubicBezTo>
                    <a:cubicBezTo>
                      <a:pt x="7293527" y="680188"/>
                      <a:pt x="7314482" y="698286"/>
                      <a:pt x="7335436" y="714479"/>
                    </a:cubicBezTo>
                    <a:cubicBezTo>
                      <a:pt x="7372584" y="744959"/>
                      <a:pt x="7407827" y="773534"/>
                      <a:pt x="7457357" y="789726"/>
                    </a:cubicBezTo>
                    <a:cubicBezTo>
                      <a:pt x="7466882" y="792584"/>
                      <a:pt x="7472597" y="801156"/>
                      <a:pt x="7473549" y="811634"/>
                    </a:cubicBezTo>
                    <a:cubicBezTo>
                      <a:pt x="7477359" y="1015468"/>
                      <a:pt x="7481169" y="1224066"/>
                      <a:pt x="7484979" y="1433616"/>
                    </a:cubicBezTo>
                    <a:cubicBezTo>
                      <a:pt x="7488789" y="1647929"/>
                      <a:pt x="7492599" y="1869861"/>
                      <a:pt x="7497361" y="2081316"/>
                    </a:cubicBezTo>
                    <a:cubicBezTo>
                      <a:pt x="7523079" y="2104176"/>
                      <a:pt x="7547844" y="2130846"/>
                      <a:pt x="7571657" y="2156564"/>
                    </a:cubicBezTo>
                    <a:cubicBezTo>
                      <a:pt x="7596422" y="2184186"/>
                      <a:pt x="7623092" y="2211809"/>
                      <a:pt x="7649761" y="2234669"/>
                    </a:cubicBezTo>
                    <a:cubicBezTo>
                      <a:pt x="7654524" y="2239431"/>
                      <a:pt x="7657382" y="2245146"/>
                      <a:pt x="7658334" y="2251814"/>
                    </a:cubicBezTo>
                    <a:cubicBezTo>
                      <a:pt x="7658334" y="2258481"/>
                      <a:pt x="7655477" y="2265149"/>
                      <a:pt x="7650714" y="2268959"/>
                    </a:cubicBezTo>
                    <a:cubicBezTo>
                      <a:pt x="7623092" y="2293724"/>
                      <a:pt x="7596422" y="2312774"/>
                      <a:pt x="7570704" y="2331824"/>
                    </a:cubicBezTo>
                    <a:cubicBezTo>
                      <a:pt x="7550702" y="2346111"/>
                      <a:pt x="7531652" y="2360399"/>
                      <a:pt x="7512602" y="2376591"/>
                    </a:cubicBezTo>
                    <a:cubicBezTo>
                      <a:pt x="7601184" y="2468984"/>
                      <a:pt x="7705007" y="2536611"/>
                      <a:pt x="7845977" y="2593761"/>
                    </a:cubicBezTo>
                    <a:cubicBezTo>
                      <a:pt x="7854549" y="2597571"/>
                      <a:pt x="7860264" y="2605191"/>
                      <a:pt x="7860264" y="2613764"/>
                    </a:cubicBezTo>
                    <a:cubicBezTo>
                      <a:pt x="7860264" y="2622336"/>
                      <a:pt x="7855502" y="2630909"/>
                      <a:pt x="7847882" y="2635671"/>
                    </a:cubicBezTo>
                    <a:cubicBezTo>
                      <a:pt x="7776444" y="2672819"/>
                      <a:pt x="7701197" y="2722349"/>
                      <a:pt x="7627854" y="2769974"/>
                    </a:cubicBezTo>
                    <a:cubicBezTo>
                      <a:pt x="7564036" y="2811884"/>
                      <a:pt x="7498314" y="2855699"/>
                      <a:pt x="7433544" y="2890941"/>
                    </a:cubicBezTo>
                    <a:cubicBezTo>
                      <a:pt x="7465929" y="2917611"/>
                      <a:pt x="7496409" y="2939519"/>
                      <a:pt x="7525936" y="2961426"/>
                    </a:cubicBezTo>
                    <a:cubicBezTo>
                      <a:pt x="7564989" y="2989049"/>
                      <a:pt x="7604994" y="3018576"/>
                      <a:pt x="7647857" y="3056676"/>
                    </a:cubicBezTo>
                    <a:cubicBezTo>
                      <a:pt x="7654524" y="3062391"/>
                      <a:pt x="7657382" y="3071916"/>
                      <a:pt x="7654524" y="3080489"/>
                    </a:cubicBezTo>
                    <a:cubicBezTo>
                      <a:pt x="7651667" y="3089061"/>
                      <a:pt x="7644047" y="3095728"/>
                      <a:pt x="7635474" y="3096681"/>
                    </a:cubicBezTo>
                    <a:cubicBezTo>
                      <a:pt x="6369602" y="3266226"/>
                      <a:pt x="5091347" y="3350999"/>
                      <a:pt x="3809281" y="3350999"/>
                    </a:cubicBezTo>
                    <a:close/>
                    <a:moveTo>
                      <a:pt x="358374" y="3100491"/>
                    </a:moveTo>
                    <a:cubicBezTo>
                      <a:pt x="1508041" y="3236699"/>
                      <a:pt x="2660566" y="3304326"/>
                      <a:pt x="3809281" y="3304326"/>
                    </a:cubicBezTo>
                    <a:cubicBezTo>
                      <a:pt x="5073249" y="3304326"/>
                      <a:pt x="6330549" y="3222411"/>
                      <a:pt x="7575467" y="3057628"/>
                    </a:cubicBezTo>
                    <a:cubicBezTo>
                      <a:pt x="7548797" y="3036674"/>
                      <a:pt x="7523079" y="3017624"/>
                      <a:pt x="7496409" y="2998574"/>
                    </a:cubicBezTo>
                    <a:cubicBezTo>
                      <a:pt x="7457357" y="2970951"/>
                      <a:pt x="7417352" y="2941424"/>
                      <a:pt x="7374489" y="2903324"/>
                    </a:cubicBezTo>
                    <a:cubicBezTo>
                      <a:pt x="7368774" y="2898561"/>
                      <a:pt x="7365917" y="2890941"/>
                      <a:pt x="7366869" y="2883321"/>
                    </a:cubicBezTo>
                    <a:cubicBezTo>
                      <a:pt x="7367822" y="2875701"/>
                      <a:pt x="7372584" y="2869034"/>
                      <a:pt x="7379252" y="2866176"/>
                    </a:cubicBezTo>
                    <a:cubicBezTo>
                      <a:pt x="7451642" y="2829028"/>
                      <a:pt x="7526889" y="2779499"/>
                      <a:pt x="7599279" y="2731874"/>
                    </a:cubicBezTo>
                    <a:cubicBezTo>
                      <a:pt x="7659286" y="2692821"/>
                      <a:pt x="7720247" y="2652816"/>
                      <a:pt x="7780254" y="2618526"/>
                    </a:cubicBezTo>
                    <a:cubicBezTo>
                      <a:pt x="7646904" y="2559471"/>
                      <a:pt x="7545939" y="2488034"/>
                      <a:pt x="7458309" y="2390878"/>
                    </a:cubicBezTo>
                    <a:cubicBezTo>
                      <a:pt x="7454499" y="2386116"/>
                      <a:pt x="7451642" y="2380401"/>
                      <a:pt x="7452594" y="2373734"/>
                    </a:cubicBezTo>
                    <a:cubicBezTo>
                      <a:pt x="7452594" y="2368019"/>
                      <a:pt x="7455452" y="2362303"/>
                      <a:pt x="7460214" y="2357541"/>
                    </a:cubicBezTo>
                    <a:cubicBezTo>
                      <a:pt x="7487836" y="2332776"/>
                      <a:pt x="7514507" y="2313726"/>
                      <a:pt x="7540224" y="2294676"/>
                    </a:cubicBezTo>
                    <a:cubicBezTo>
                      <a:pt x="7559274" y="2280389"/>
                      <a:pt x="7577372" y="2267053"/>
                      <a:pt x="7596422" y="2251814"/>
                    </a:cubicBezTo>
                    <a:cubicBezTo>
                      <a:pt x="7574514" y="2231811"/>
                      <a:pt x="7554511" y="2208951"/>
                      <a:pt x="7534509" y="2187996"/>
                    </a:cubicBezTo>
                    <a:cubicBezTo>
                      <a:pt x="7509744" y="2161326"/>
                      <a:pt x="7483074" y="2132751"/>
                      <a:pt x="7456404" y="2109891"/>
                    </a:cubicBezTo>
                    <a:cubicBezTo>
                      <a:pt x="7451642" y="2106081"/>
                      <a:pt x="7448784" y="2099414"/>
                      <a:pt x="7448784" y="2092746"/>
                    </a:cubicBezTo>
                    <a:cubicBezTo>
                      <a:pt x="7444022" y="1877481"/>
                      <a:pt x="7440211" y="1652691"/>
                      <a:pt x="7436402" y="1434568"/>
                    </a:cubicBezTo>
                    <a:cubicBezTo>
                      <a:pt x="7432592" y="1230734"/>
                      <a:pt x="7428782" y="1026899"/>
                      <a:pt x="7424972" y="828779"/>
                    </a:cubicBezTo>
                    <a:cubicBezTo>
                      <a:pt x="7375442" y="808776"/>
                      <a:pt x="7339247" y="779249"/>
                      <a:pt x="7304004" y="750674"/>
                    </a:cubicBezTo>
                    <a:cubicBezTo>
                      <a:pt x="7266857" y="720194"/>
                      <a:pt x="7231614" y="691619"/>
                      <a:pt x="7182084" y="675426"/>
                    </a:cubicBezTo>
                    <a:cubicBezTo>
                      <a:pt x="7171607" y="671616"/>
                      <a:pt x="7164939" y="662091"/>
                      <a:pt x="7165892" y="651613"/>
                    </a:cubicBezTo>
                    <a:cubicBezTo>
                      <a:pt x="7166844" y="641136"/>
                      <a:pt x="7175417" y="632563"/>
                      <a:pt x="7185894" y="630659"/>
                    </a:cubicBezTo>
                    <a:cubicBezTo>
                      <a:pt x="7258284" y="621134"/>
                      <a:pt x="7335436" y="606846"/>
                      <a:pt x="7409732" y="592559"/>
                    </a:cubicBezTo>
                    <a:cubicBezTo>
                      <a:pt x="7459261" y="583034"/>
                      <a:pt x="7509744" y="574461"/>
                      <a:pt x="7559274" y="565888"/>
                    </a:cubicBezTo>
                    <a:cubicBezTo>
                      <a:pt x="7505934" y="540171"/>
                      <a:pt x="7453547" y="514454"/>
                      <a:pt x="7402111" y="489688"/>
                    </a:cubicBezTo>
                    <a:cubicBezTo>
                      <a:pt x="7329722" y="453494"/>
                      <a:pt x="7254474" y="416346"/>
                      <a:pt x="7178274" y="382056"/>
                    </a:cubicBezTo>
                    <a:cubicBezTo>
                      <a:pt x="7171607" y="379198"/>
                      <a:pt x="7166844" y="372531"/>
                      <a:pt x="7164939" y="364911"/>
                    </a:cubicBezTo>
                    <a:cubicBezTo>
                      <a:pt x="7163986" y="357291"/>
                      <a:pt x="7165892" y="349671"/>
                      <a:pt x="7171607" y="344909"/>
                    </a:cubicBezTo>
                    <a:cubicBezTo>
                      <a:pt x="7223994" y="292521"/>
                      <a:pt x="7264952" y="235371"/>
                      <a:pt x="7304957" y="179173"/>
                    </a:cubicBezTo>
                    <a:cubicBezTo>
                      <a:pt x="7335436" y="136311"/>
                      <a:pt x="7365917" y="93448"/>
                      <a:pt x="7402111" y="51539"/>
                    </a:cubicBezTo>
                    <a:cubicBezTo>
                      <a:pt x="4982761" y="237276"/>
                      <a:pt x="2527216" y="262041"/>
                      <a:pt x="104056" y="123928"/>
                    </a:cubicBezTo>
                    <a:cubicBezTo>
                      <a:pt x="122154" y="151551"/>
                      <a:pt x="137394" y="180126"/>
                      <a:pt x="152634" y="207748"/>
                    </a:cubicBezTo>
                    <a:cubicBezTo>
                      <a:pt x="175494" y="249658"/>
                      <a:pt x="196449" y="289663"/>
                      <a:pt x="225976" y="324906"/>
                    </a:cubicBezTo>
                    <a:cubicBezTo>
                      <a:pt x="233596" y="334431"/>
                      <a:pt x="232644" y="347766"/>
                      <a:pt x="224071" y="356338"/>
                    </a:cubicBezTo>
                    <a:cubicBezTo>
                      <a:pt x="193591" y="385866"/>
                      <a:pt x="162159" y="424919"/>
                      <a:pt x="131679" y="462066"/>
                    </a:cubicBezTo>
                    <a:cubicBezTo>
                      <a:pt x="107866" y="491594"/>
                      <a:pt x="82149" y="522073"/>
                      <a:pt x="57384" y="548744"/>
                    </a:cubicBezTo>
                    <a:cubicBezTo>
                      <a:pt x="96436" y="571604"/>
                      <a:pt x="135489" y="601131"/>
                      <a:pt x="173589" y="629706"/>
                    </a:cubicBezTo>
                    <a:cubicBezTo>
                      <a:pt x="219309" y="663044"/>
                      <a:pt x="265981" y="698286"/>
                      <a:pt x="309796" y="721146"/>
                    </a:cubicBezTo>
                    <a:cubicBezTo>
                      <a:pt x="315511" y="724004"/>
                      <a:pt x="320274" y="729719"/>
                      <a:pt x="322179" y="736386"/>
                    </a:cubicBezTo>
                    <a:cubicBezTo>
                      <a:pt x="324084" y="743054"/>
                      <a:pt x="322179" y="749721"/>
                      <a:pt x="317416" y="755436"/>
                    </a:cubicBezTo>
                    <a:cubicBezTo>
                      <a:pt x="294556" y="784963"/>
                      <a:pt x="270744" y="822111"/>
                      <a:pt x="248836" y="858306"/>
                    </a:cubicBezTo>
                    <a:cubicBezTo>
                      <a:pt x="230739" y="886881"/>
                      <a:pt x="212641" y="916409"/>
                      <a:pt x="193591" y="943079"/>
                    </a:cubicBezTo>
                    <a:cubicBezTo>
                      <a:pt x="200259" y="945936"/>
                      <a:pt x="206926" y="949746"/>
                      <a:pt x="213594" y="952604"/>
                    </a:cubicBezTo>
                    <a:cubicBezTo>
                      <a:pt x="228834" y="959271"/>
                      <a:pt x="245026" y="966891"/>
                      <a:pt x="261219" y="976416"/>
                    </a:cubicBezTo>
                    <a:cubicBezTo>
                      <a:pt x="266934" y="980226"/>
                      <a:pt x="271696" y="985941"/>
                      <a:pt x="272649" y="993561"/>
                    </a:cubicBezTo>
                    <a:cubicBezTo>
                      <a:pt x="288841" y="1125959"/>
                      <a:pt x="303129" y="1254546"/>
                      <a:pt x="317416" y="1378371"/>
                    </a:cubicBezTo>
                    <a:cubicBezTo>
                      <a:pt x="331704" y="1502196"/>
                      <a:pt x="345991" y="1630784"/>
                      <a:pt x="362184" y="1763181"/>
                    </a:cubicBezTo>
                    <a:cubicBezTo>
                      <a:pt x="363136" y="1770801"/>
                      <a:pt x="360279" y="1778421"/>
                      <a:pt x="354564" y="1783184"/>
                    </a:cubicBezTo>
                    <a:cubicBezTo>
                      <a:pt x="313606" y="1820331"/>
                      <a:pt x="266934" y="1871766"/>
                      <a:pt x="222166" y="1920343"/>
                    </a:cubicBezTo>
                    <a:cubicBezTo>
                      <a:pt x="183114" y="1963206"/>
                      <a:pt x="143109" y="2007021"/>
                      <a:pt x="105961" y="2042264"/>
                    </a:cubicBezTo>
                    <a:cubicBezTo>
                      <a:pt x="136441" y="2068934"/>
                      <a:pt x="169779" y="2099414"/>
                      <a:pt x="202164" y="2128941"/>
                    </a:cubicBezTo>
                    <a:cubicBezTo>
                      <a:pt x="241216" y="2165136"/>
                      <a:pt x="281221" y="2201331"/>
                      <a:pt x="315511" y="2230859"/>
                    </a:cubicBezTo>
                    <a:cubicBezTo>
                      <a:pt x="324084" y="2238478"/>
                      <a:pt x="325989" y="2250861"/>
                      <a:pt x="320274" y="2260386"/>
                    </a:cubicBezTo>
                    <a:cubicBezTo>
                      <a:pt x="291699" y="2309916"/>
                      <a:pt x="265029" y="2358494"/>
                      <a:pt x="240264" y="2405166"/>
                    </a:cubicBezTo>
                    <a:cubicBezTo>
                      <a:pt x="218356" y="2446124"/>
                      <a:pt x="195496" y="2488034"/>
                      <a:pt x="170731" y="2530896"/>
                    </a:cubicBezTo>
                    <a:cubicBezTo>
                      <a:pt x="188829" y="2540421"/>
                      <a:pt x="205021" y="2548994"/>
                      <a:pt x="221214" y="2557566"/>
                    </a:cubicBezTo>
                    <a:cubicBezTo>
                      <a:pt x="243121" y="2568996"/>
                      <a:pt x="265029" y="2581378"/>
                      <a:pt x="291699" y="2593761"/>
                    </a:cubicBezTo>
                    <a:cubicBezTo>
                      <a:pt x="297414" y="2596619"/>
                      <a:pt x="302176" y="2602334"/>
                      <a:pt x="304081" y="2608049"/>
                    </a:cubicBezTo>
                    <a:cubicBezTo>
                      <a:pt x="344086" y="2750924"/>
                      <a:pt x="349801" y="2907134"/>
                      <a:pt x="356469" y="3056676"/>
                    </a:cubicBezTo>
                    <a:cubicBezTo>
                      <a:pt x="356469" y="3071916"/>
                      <a:pt x="357421" y="3086203"/>
                      <a:pt x="358374" y="3100491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/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pic>
          <p:nvPicPr>
            <p:cNvPr id="19" name="Picture 4" descr="Colourful ribbons">
              <a:extLst>
                <a:ext uri="{FF2B5EF4-FFF2-40B4-BE49-F238E27FC236}">
                  <a16:creationId xmlns:a16="http://schemas.microsoft.com/office/drawing/2014/main" id="{8E9AFB39-A9CE-B32A-6013-E762C1D59C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8634" b="100000" l="33866" r="662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39" t="47761" r="34043" b="1796"/>
            <a:stretch/>
          </p:blipFill>
          <p:spPr bwMode="auto">
            <a:xfrm rot="20918606">
              <a:off x="6330073" y="2742745"/>
              <a:ext cx="585223" cy="1067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620B13-05EA-081A-CB93-E6EF608C2EA3}"/>
                </a:ext>
              </a:extLst>
            </p:cNvPr>
            <p:cNvSpPr txBox="1"/>
            <p:nvPr/>
          </p:nvSpPr>
          <p:spPr>
            <a:xfrm>
              <a:off x="6852244" y="2842317"/>
              <a:ext cx="3689849" cy="1364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 defTabSz="457200">
                <a:buFontTx/>
                <a:buAutoNum type="arabicPeriod"/>
              </a:pPr>
              <a:r>
                <a:rPr lang="vi-VN" sz="36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các cặp cạnh đối diện của hình bình hành ABCD?</a:t>
              </a:r>
            </a:p>
            <a:p>
              <a:pPr marL="514350" indent="-514350" algn="just" defTabSz="457200">
                <a:buFontTx/>
                <a:buAutoNum type="arabicPeriod"/>
              </a:pPr>
              <a:r>
                <a:rPr lang="vi-VN" sz="36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cặp cạnh đối diện có đặc điểm gì?</a:t>
              </a:r>
            </a:p>
          </p:txBody>
        </p:sp>
      </p:grpSp>
      <p:pic>
        <p:nvPicPr>
          <p:cNvPr id="2" name="TheWhistlersSong-SteveBarakatt-27999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91174" y="5852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724922" y="20594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7870810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259"/>
            <a:ext cx="6073541" cy="6083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43" y="1020278"/>
            <a:ext cx="6041457" cy="4985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002" y="5248248"/>
            <a:ext cx="1007848" cy="151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0474B-8872-CE28-A4C7-9508B3A6A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154" y="-26394"/>
            <a:ext cx="1394777" cy="9003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8656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798</TotalTime>
  <Words>444</Words>
  <Application>Microsoft Office PowerPoint</Application>
  <PresentationFormat>Widescreen</PresentationFormat>
  <Paragraphs>71</Paragraphs>
  <Slides>22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.VnHelvetInsH</vt:lpstr>
      <vt:lpstr>.VnTime</vt:lpstr>
      <vt:lpstr>.VnTimeH</vt:lpstr>
      <vt:lpstr>Arial</vt:lpstr>
      <vt:lpstr>Calibri</vt:lpstr>
      <vt:lpstr>Cambria</vt:lpstr>
      <vt:lpstr>Impact</vt:lpstr>
      <vt:lpstr>Open Sans Extrabold</vt:lpstr>
      <vt:lpstr>Times New Roman</vt:lpstr>
      <vt:lpstr>UTM Duepuntozero</vt:lpstr>
      <vt:lpstr>思源黑体 CN Medium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trung</dc:creator>
  <dc:description>9Slide.vn</dc:description>
  <cp:lastModifiedBy>Thao Phuong</cp:lastModifiedBy>
  <cp:revision>58</cp:revision>
  <cp:lastPrinted>2025-12-15T15:20:47Z</cp:lastPrinted>
  <dcterms:created xsi:type="dcterms:W3CDTF">2023-10-05T14:31:30Z</dcterms:created>
  <dcterms:modified xsi:type="dcterms:W3CDTF">2025-12-15T22:58:29Z</dcterms:modified>
  <cp:category>9Slide.vn</cp:category>
</cp:coreProperties>
</file>