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659" r:id="rId3"/>
    <p:sldId id="260" r:id="rId4"/>
    <p:sldId id="291" r:id="rId5"/>
    <p:sldId id="266" r:id="rId6"/>
    <p:sldId id="268" r:id="rId7"/>
    <p:sldId id="269" r:id="rId8"/>
    <p:sldId id="271" r:id="rId9"/>
    <p:sldId id="276" r:id="rId10"/>
    <p:sldId id="289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3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03975-416B-4560-9FC6-8BFA7399F91F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4BA8F-87A5-440C-B53F-3F30ED24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3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489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4BA8F-87A5-440C-B53F-3F30ED2462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4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4BA8F-87A5-440C-B53F-3F30ED2462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51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4BA8F-87A5-440C-B53F-3F30ED2462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4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4867-8B1C-577F-7F4D-6FA169E40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D831F-76FC-7717-C39A-67373ED7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308B4-9675-EDA0-23AC-0378F19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B5086-9633-0541-2206-FAEFCA4E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1421A-AE81-DFE4-1222-BB77EBC7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5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1217-B25C-4FDD-CC88-45B8970E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AEC75-5B0A-A95E-40F3-FC1F6CF9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DAF79-C8D8-0E62-EE56-5F65B8E3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86E66-6FD4-5D8D-1A86-65FD2026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72F5-1346-EA86-46B7-4CA5D322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0B1F9-BB78-3DFC-0F58-A0D752234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68BDE-B5AC-16DD-547C-01BC7E34E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E3FB-CDE2-387C-C25F-FB3B7934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6B08C-71D6-20E5-A53A-A5F33760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2BA9A-1CEA-9D23-1EE6-2D80CA40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45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01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dir="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C987831-B8EE-46D2-A00E-AC621F6F8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b="11002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8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dir="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4B5BF06-479B-498E-9CDC-A79BB02BC99A}"/>
              </a:ext>
            </a:extLst>
          </p:cNvPr>
          <p:cNvGrpSpPr/>
          <p:nvPr userDrawn="1"/>
        </p:nvGrpSpPr>
        <p:grpSpPr>
          <a:xfrm>
            <a:off x="0" y="-2"/>
            <a:ext cx="12192000" cy="6858003"/>
            <a:chOff x="190500" y="-2"/>
            <a:chExt cx="11468100" cy="685800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5DE58DE-651D-45DE-8290-B8F3DA1146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37" r="-1" b="11002"/>
            <a:stretch/>
          </p:blipFill>
          <p:spPr>
            <a:xfrm>
              <a:off x="190500" y="0"/>
              <a:ext cx="3695700" cy="68580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ACDE7DB-72B4-4A1E-A8CE-1EE9DBA546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3886200" y="-1"/>
              <a:ext cx="3886200" cy="685800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49F1E61-995F-4387-A053-41672D732C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7772400" y="-2"/>
              <a:ext cx="3886200" cy="6858001"/>
            </a:xfrm>
            <a:prstGeom prst="rect">
              <a:avLst/>
            </a:prstGeom>
          </p:spPr>
        </p:pic>
      </p:grpSp>
      <p:sp>
        <p:nvSpPr>
          <p:cNvPr id="14" name="标题 9">
            <a:extLst>
              <a:ext uri="{FF2B5EF4-FFF2-40B4-BE49-F238E27FC236}">
                <a16:creationId xmlns:a16="http://schemas.microsoft.com/office/drawing/2014/main" id="{18B2922A-4CAE-42B2-AEB9-B51BDF0E3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6822" y="1123736"/>
            <a:ext cx="1354217" cy="4514056"/>
          </a:xfrm>
          <a:noFill/>
        </p:spPr>
        <p:txBody>
          <a:bodyPr vert="eaVert" wrap="none" lIns="0" tIns="0" rIns="0" bIns="0" rtlCol="0">
            <a:spAutoFit/>
          </a:bodyPr>
          <a:lstStyle>
            <a:lvl1pPr>
              <a:lnSpc>
                <a:spcPct val="100000"/>
              </a:lnSpc>
              <a:defRPr lang="zh-CN" altLang="en-US" sz="88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  <a:cs typeface="+mn-cs"/>
              </a:defRPr>
            </a:lvl1pPr>
          </a:lstStyle>
          <a:p>
            <a:pPr marL="0" lvl="0" algn="ctr"/>
            <a:r>
              <a:rPr lang="zh-CN" altLang="en-US" dirty="0"/>
              <a:t>编辑标题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381B52A8-16E7-40E6-837E-98A6E856BA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2846" y="971336"/>
            <a:ext cx="626325" cy="2257028"/>
          </a:xfrm>
          <a:noFill/>
        </p:spPr>
        <p:txBody>
          <a:bodyPr vert="eaVert" wrap="none" lIns="0" tIns="0" rIns="0" bIns="0" rtlCol="0" anchor="ctr" anchorCtr="0">
            <a:spAutoFit/>
          </a:bodyPr>
          <a:lstStyle>
            <a:lvl1pPr marL="0" indent="0">
              <a:buNone/>
              <a:defRPr lang="zh-CN" altLang="en-US" sz="4400" dirty="0" smtClean="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编辑文本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664DB24-60C3-41C7-A8FA-5D43D81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"/>
          <a:stretch/>
        </p:blipFill>
        <p:spPr>
          <a:xfrm flipH="1">
            <a:off x="496132" y="-2"/>
            <a:ext cx="4591989" cy="37532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C66DCCA-791F-42AC-BEC0-370F024933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96" y="1389428"/>
            <a:ext cx="1174403" cy="201929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C731C2C-4816-4F62-AD73-090F46835D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12" y="2323489"/>
            <a:ext cx="571500" cy="1057275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91C836DA-19C3-4403-9761-3CAC2FB65FAB}"/>
              </a:ext>
            </a:extLst>
          </p:cNvPr>
          <p:cNvGrpSpPr/>
          <p:nvPr userDrawn="1"/>
        </p:nvGrpSpPr>
        <p:grpSpPr>
          <a:xfrm>
            <a:off x="7630360" y="1462817"/>
            <a:ext cx="4255476" cy="5066568"/>
            <a:chOff x="7630360" y="1462817"/>
            <a:chExt cx="4255476" cy="5066568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950AFE2-729E-41FA-A501-28B0F5F9D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30360" y="3123588"/>
              <a:ext cx="4255476" cy="3405797"/>
            </a:xfrm>
            <a:custGeom>
              <a:avLst/>
              <a:gdLst>
                <a:gd name="connsiteX0" fmla="*/ 0 w 4255476"/>
                <a:gd name="connsiteY0" fmla="*/ 0 h 3405797"/>
                <a:gd name="connsiteX1" fmla="*/ 1796886 w 4255476"/>
                <a:gd name="connsiteY1" fmla="*/ 0 h 3405797"/>
                <a:gd name="connsiteX2" fmla="*/ 1799390 w 4255476"/>
                <a:gd name="connsiteY2" fmla="*/ 12518 h 3405797"/>
                <a:gd name="connsiteX3" fmla="*/ 1806534 w 4255476"/>
                <a:gd name="connsiteY3" fmla="*/ 55381 h 3405797"/>
                <a:gd name="connsiteX4" fmla="*/ 1820821 w 4255476"/>
                <a:gd name="connsiteY4" fmla="*/ 98243 h 3405797"/>
                <a:gd name="connsiteX5" fmla="*/ 1835109 w 4255476"/>
                <a:gd name="connsiteY5" fmla="*/ 155393 h 3405797"/>
                <a:gd name="connsiteX6" fmla="*/ 1849396 w 4255476"/>
                <a:gd name="connsiteY6" fmla="*/ 183968 h 3405797"/>
                <a:gd name="connsiteX7" fmla="*/ 1863684 w 4255476"/>
                <a:gd name="connsiteY7" fmla="*/ 226831 h 3405797"/>
                <a:gd name="connsiteX8" fmla="*/ 1877971 w 4255476"/>
                <a:gd name="connsiteY8" fmla="*/ 248262 h 3405797"/>
                <a:gd name="connsiteX9" fmla="*/ 1885115 w 4255476"/>
                <a:gd name="connsiteY9" fmla="*/ 269693 h 3405797"/>
                <a:gd name="connsiteX10" fmla="*/ 1913690 w 4255476"/>
                <a:gd name="connsiteY10" fmla="*/ 312556 h 3405797"/>
                <a:gd name="connsiteX11" fmla="*/ 1920834 w 4255476"/>
                <a:gd name="connsiteY11" fmla="*/ 333987 h 3405797"/>
                <a:gd name="connsiteX12" fmla="*/ 1963696 w 4255476"/>
                <a:gd name="connsiteY12" fmla="*/ 362562 h 3405797"/>
                <a:gd name="connsiteX13" fmla="*/ 2006559 w 4255476"/>
                <a:gd name="connsiteY13" fmla="*/ 383993 h 3405797"/>
                <a:gd name="connsiteX14" fmla="*/ 2027990 w 4255476"/>
                <a:gd name="connsiteY14" fmla="*/ 398281 h 3405797"/>
                <a:gd name="connsiteX15" fmla="*/ 2056565 w 4255476"/>
                <a:gd name="connsiteY15" fmla="*/ 441143 h 3405797"/>
                <a:gd name="connsiteX16" fmla="*/ 2070853 w 4255476"/>
                <a:gd name="connsiteY16" fmla="*/ 462575 h 3405797"/>
                <a:gd name="connsiteX17" fmla="*/ 2120859 w 4255476"/>
                <a:gd name="connsiteY17" fmla="*/ 526868 h 3405797"/>
                <a:gd name="connsiteX18" fmla="*/ 2135146 w 4255476"/>
                <a:gd name="connsiteY18" fmla="*/ 548300 h 3405797"/>
                <a:gd name="connsiteX19" fmla="*/ 2142290 w 4255476"/>
                <a:gd name="connsiteY19" fmla="*/ 569731 h 3405797"/>
                <a:gd name="connsiteX20" fmla="*/ 2163721 w 4255476"/>
                <a:gd name="connsiteY20" fmla="*/ 584018 h 3405797"/>
                <a:gd name="connsiteX21" fmla="*/ 2208965 w 4255476"/>
                <a:gd name="connsiteY21" fmla="*/ 597592 h 3405797"/>
                <a:gd name="connsiteX22" fmla="*/ 2208965 w 4255476"/>
                <a:gd name="connsiteY22" fmla="*/ 753087 h 3405797"/>
                <a:gd name="connsiteX23" fmla="*/ 4255476 w 4255476"/>
                <a:gd name="connsiteY23" fmla="*/ 753087 h 3405797"/>
                <a:gd name="connsiteX24" fmla="*/ 4255476 w 4255476"/>
                <a:gd name="connsiteY24" fmla="*/ 3405797 h 3405797"/>
                <a:gd name="connsiteX25" fmla="*/ 0 w 4255476"/>
                <a:gd name="connsiteY25" fmla="*/ 3405797 h 340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55476" h="3405797">
                  <a:moveTo>
                    <a:pt x="0" y="0"/>
                  </a:moveTo>
                  <a:lnTo>
                    <a:pt x="1796886" y="0"/>
                  </a:lnTo>
                  <a:lnTo>
                    <a:pt x="1799390" y="12518"/>
                  </a:lnTo>
                  <a:cubicBezTo>
                    <a:pt x="1801981" y="26769"/>
                    <a:pt x="1803021" y="41329"/>
                    <a:pt x="1806534" y="55381"/>
                  </a:cubicBezTo>
                  <a:cubicBezTo>
                    <a:pt x="1810187" y="69991"/>
                    <a:pt x="1817168" y="83633"/>
                    <a:pt x="1820821" y="98243"/>
                  </a:cubicBezTo>
                  <a:cubicBezTo>
                    <a:pt x="1825584" y="117293"/>
                    <a:pt x="1826328" y="137830"/>
                    <a:pt x="1835109" y="155393"/>
                  </a:cubicBezTo>
                  <a:cubicBezTo>
                    <a:pt x="1839871" y="164918"/>
                    <a:pt x="1845441" y="174080"/>
                    <a:pt x="1849396" y="183968"/>
                  </a:cubicBezTo>
                  <a:cubicBezTo>
                    <a:pt x="1854989" y="197951"/>
                    <a:pt x="1855330" y="214300"/>
                    <a:pt x="1863684" y="226831"/>
                  </a:cubicBezTo>
                  <a:cubicBezTo>
                    <a:pt x="1868446" y="233975"/>
                    <a:pt x="1874131" y="240583"/>
                    <a:pt x="1877971" y="248262"/>
                  </a:cubicBezTo>
                  <a:cubicBezTo>
                    <a:pt x="1881339" y="254997"/>
                    <a:pt x="1881458" y="263110"/>
                    <a:pt x="1885115" y="269693"/>
                  </a:cubicBezTo>
                  <a:cubicBezTo>
                    <a:pt x="1893454" y="284704"/>
                    <a:pt x="1908260" y="296266"/>
                    <a:pt x="1913690" y="312556"/>
                  </a:cubicBezTo>
                  <a:cubicBezTo>
                    <a:pt x="1916071" y="319700"/>
                    <a:pt x="1915509" y="328662"/>
                    <a:pt x="1920834" y="333987"/>
                  </a:cubicBezTo>
                  <a:cubicBezTo>
                    <a:pt x="1932976" y="346129"/>
                    <a:pt x="1949409" y="353037"/>
                    <a:pt x="1963696" y="362562"/>
                  </a:cubicBezTo>
                  <a:cubicBezTo>
                    <a:pt x="1991393" y="381027"/>
                    <a:pt x="1976983" y="374135"/>
                    <a:pt x="2006559" y="383993"/>
                  </a:cubicBezTo>
                  <a:cubicBezTo>
                    <a:pt x="2013703" y="388756"/>
                    <a:pt x="2022336" y="391820"/>
                    <a:pt x="2027990" y="398281"/>
                  </a:cubicBezTo>
                  <a:cubicBezTo>
                    <a:pt x="2039297" y="411204"/>
                    <a:pt x="2047040" y="426856"/>
                    <a:pt x="2056565" y="441143"/>
                  </a:cubicBezTo>
                  <a:cubicBezTo>
                    <a:pt x="2061328" y="448287"/>
                    <a:pt x="2064782" y="456504"/>
                    <a:pt x="2070853" y="462575"/>
                  </a:cubicBezTo>
                  <a:cubicBezTo>
                    <a:pt x="2104424" y="496146"/>
                    <a:pt x="2086683" y="475603"/>
                    <a:pt x="2120859" y="526868"/>
                  </a:cubicBezTo>
                  <a:cubicBezTo>
                    <a:pt x="2125622" y="534012"/>
                    <a:pt x="2132431" y="540155"/>
                    <a:pt x="2135146" y="548300"/>
                  </a:cubicBezTo>
                  <a:cubicBezTo>
                    <a:pt x="2137527" y="555444"/>
                    <a:pt x="2137586" y="563851"/>
                    <a:pt x="2142290" y="569731"/>
                  </a:cubicBezTo>
                  <a:cubicBezTo>
                    <a:pt x="2147653" y="576435"/>
                    <a:pt x="2155875" y="580531"/>
                    <a:pt x="2163721" y="584018"/>
                  </a:cubicBezTo>
                  <a:lnTo>
                    <a:pt x="2208965" y="597592"/>
                  </a:lnTo>
                  <a:lnTo>
                    <a:pt x="2208965" y="753087"/>
                  </a:lnTo>
                  <a:lnTo>
                    <a:pt x="4255476" y="753087"/>
                  </a:lnTo>
                  <a:lnTo>
                    <a:pt x="4255476" y="3405797"/>
                  </a:lnTo>
                  <a:lnTo>
                    <a:pt x="0" y="3405797"/>
                  </a:lnTo>
                  <a:close/>
                </a:path>
              </a:pathLst>
            </a:cu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3488973E-2932-49C0-9A8E-282D65D9CF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4842" y="1462817"/>
              <a:ext cx="1873570" cy="2569062"/>
            </a:xfrm>
            <a:prstGeom prst="rect">
              <a:avLst/>
            </a:prstGeom>
          </p:spPr>
        </p:pic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F6604BBC-7EB7-4759-8D5E-E5D1F2F2F9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307" y="5222133"/>
            <a:ext cx="2513437" cy="138672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2EDA4BF6-36ED-47C1-BBC4-CAF6276ACCA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863" y="6317365"/>
            <a:ext cx="520080" cy="4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0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5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>
        <p:tmplLst>
          <p:tmpl>
            <p:tnLst>
              <p:par>
                <p:cTn presetID="55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96856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dir="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35619E-B42F-4886-934A-B8DB3BDCA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33"/>
          <a:stretch/>
        </p:blipFill>
        <p:spPr>
          <a:xfrm flipH="1">
            <a:off x="4675175" y="714236"/>
            <a:ext cx="4394396" cy="3571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48B1CD-3B39-4BCF-8C66-44F32B7AE8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84" y="88062"/>
            <a:ext cx="447722" cy="692628"/>
          </a:xfrm>
          <a:prstGeom prst="rect">
            <a:avLst/>
          </a:prstGeom>
        </p:spPr>
      </p:pic>
      <p:sp>
        <p:nvSpPr>
          <p:cNvPr id="9" name="文本占位符 8">
            <a:extLst>
              <a:ext uri="{FF2B5EF4-FFF2-40B4-BE49-F238E27FC236}">
                <a16:creationId xmlns:a16="http://schemas.microsoft.com/office/drawing/2014/main" id="{FA04D365-15E0-4489-AE55-3DBDE82AC5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2755" y="1070571"/>
            <a:ext cx="1769715" cy="498598"/>
          </a:xfr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3600" b="0" spc="-15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3843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7DFD-1D33-0858-3FA1-28CFE6D8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4969-6CCC-7971-67D7-071236841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FF6FD-EDB9-54E0-2B03-BCA4F152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3C340-3364-8918-2DB1-20B19A78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69424-83CD-6E8E-954E-912832A5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3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20EE-37A1-1ED1-5C65-FA15B180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306A8-243F-D3FC-496F-0D8406717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7A8C4-5021-345F-EAC6-932932F6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DF364-96CA-7C2A-34A1-E1FE8CE9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0DEBE-AD39-72A4-12A3-84A5FBB1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4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9413-0514-8F95-B2FD-A74B227C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4C4A-C4C1-A196-6570-1C2D5D835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BD962-DCCB-24BB-0009-C3CD7390F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9230A-2EAB-BA94-55BC-5307A7DC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D2508-51FA-F21C-59E3-F76836A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5C66A-CAB0-3268-52F1-70F27D1E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3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D486-CD82-E1E9-9563-C67112AF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2484E-A28E-ED86-58C3-57F97879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BA452-C519-8FDA-1EC8-BB2F0A182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EF124-AEDF-685A-6EFA-2025A8B3B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F457F-54A2-51B4-36F7-A946B42D5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26E60-E64C-43FF-4248-173DCF3E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7DA62-40C9-544B-C1AD-EFDD6327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4B3563-DEF2-58E6-967C-FCCAAFF4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5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2C87-FE0C-229A-F587-9ADF8C6C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342B5-3DE8-0E8F-1BCD-7CCAA476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476D1-1AD9-AA94-5A30-FD335DD2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D6853-BAD2-F845-2752-B296258D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1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F5562-B5E2-5624-4689-BB86514E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75AF0-EB1C-0453-B739-8396661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0943A-E125-E201-3CDD-B25C1AA9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3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04F1-9465-6F68-3CE8-26FE9B3D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8046-637F-8DE8-FA03-71ED8A1A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F02A3-C0CD-8C5D-D6A7-94B81BEF4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40F27-C04A-D52E-EFE0-DAC3B3BA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30D30-1BB6-0971-70D0-D45AC126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00C77-1DEA-890B-7AEC-DC7E9751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4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611F-D1F9-ACD8-4E9B-CCD17DC4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34C18-B610-3767-B874-C47341D9B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8E97E-4D64-253B-F082-4F87022D9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DB2A6-CFE8-1A98-5A2A-CD51285E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8D150-D7D1-8BCC-380D-84190D6C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F35B0-94B1-50F7-16B0-0EB6B046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7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8ADA8-CD88-02BC-E677-74AA8393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38404-7EE5-4F1E-45AD-CD9CF31A3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B368-17D2-0A8F-1C98-E1B59CB61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E54D5-6404-4D59-8C24-8812E9E11034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C34A7-E60D-DAFF-D119-12CB336A7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E99D4-32D0-3A0E-2F92-3C3FC287E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72606D6-1987-CD01-4750-821BEE9215B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974" y="123825"/>
            <a:ext cx="1209675" cy="1209675"/>
          </a:xfrm>
          <a:prstGeom prst="rect">
            <a:avLst/>
          </a:prstGeom>
        </p:spPr>
      </p:pic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E5BD1A2-2BA1-73B3-38A3-5EE38E2A689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74" y="8128835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EDF7F50-9DDC-429D-A844-AD51A1F5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2E0433-87B9-4779-86C5-57874C3D4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FD3B07-D806-4BE0-B72B-DB0275B7B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37CA-D131-4EF6-9B14-D9F7E276C745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1F2046-F07B-4D3E-A33F-27E4276A7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95F106-1773-47AA-88ED-9215FDFC7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8971" y="1558874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8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glitter dir="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6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3" y="84843"/>
            <a:ext cx="12327039" cy="687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7053" y="1138190"/>
            <a:ext cx="10584626" cy="240065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Toán</a:t>
            </a:r>
            <a:r>
              <a:rPr kumimoji="0" lang="en-US" sz="66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Bài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44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32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: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Luyện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tập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chung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(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tiết</a:t>
            </a:r>
            <a:r>
              <a:rPr kumimoji="0" lang="en-US" sz="4400" b="1" i="0" u="none" strike="noStrike" kern="1200" cap="none" spc="38" normalizeH="0" baseline="0" noProof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2)</a:t>
            </a:r>
            <a:endParaRPr kumimoji="0" lang="en-US" sz="4400" b="1" i="0" u="none" strike="noStrike" kern="1200" cap="none" spc="38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BE5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314" y="775950"/>
            <a:ext cx="9858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0FE1D7-DC0B-7E39-3F3A-868146A83C46}"/>
              </a:ext>
            </a:extLst>
          </p:cNvPr>
          <p:cNvSpPr txBox="1"/>
          <p:nvPr/>
        </p:nvSpPr>
        <p:spPr>
          <a:xfrm>
            <a:off x="3881714" y="430304"/>
            <a:ext cx="4155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UBND PHƯỜNG HƯNG ĐẠO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TRƯỜNG TIỂU HỌC HƯNG ĐẠO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3AAF9C-A93D-DA0B-C83B-54644D6FD94A}"/>
              </a:ext>
            </a:extLst>
          </p:cNvPr>
          <p:cNvCxnSpPr>
            <a:cxnSpLocks/>
          </p:cNvCxnSpPr>
          <p:nvPr/>
        </p:nvCxnSpPr>
        <p:spPr>
          <a:xfrm>
            <a:off x="4401671" y="1138190"/>
            <a:ext cx="33348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1286434" y="5366554"/>
            <a:ext cx="4918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Giáo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viên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Tạ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Thị Phương 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BE5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748598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A4C0BFD-F786-E03F-30C5-E8E1566D85B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laque 15">
            <a:extLst>
              <a:ext uri="{FF2B5EF4-FFF2-40B4-BE49-F238E27FC236}">
                <a16:creationId xmlns:a16="http://schemas.microsoft.com/office/drawing/2014/main" id="{39EA64CC-F4E1-53A6-8796-DD867627F215}"/>
              </a:ext>
            </a:extLst>
          </p:cNvPr>
          <p:cNvSpPr/>
          <p:nvPr/>
        </p:nvSpPr>
        <p:spPr>
          <a:xfrm>
            <a:off x="4038600" y="790575"/>
            <a:ext cx="7285565" cy="3609975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40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 tìm hai đường thẳng vuông góc, song song, các đồ vật có dạng hình thoi, hình bình hành, hình chữ nhật,… ở các đồ vật trong lớp học.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" name="Picture 53" descr="A picture containing clipart, animated cartoon, illustration, drawing&#10;&#10;Description automatically generated">
            <a:extLst>
              <a:ext uri="{FF2B5EF4-FFF2-40B4-BE49-F238E27FC236}">
                <a16:creationId xmlns:a16="http://schemas.microsoft.com/office/drawing/2014/main" id="{D9B932D2-ED71-BFA1-25F7-2244603E6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90" y="2215899"/>
            <a:ext cx="3344511" cy="42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3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248F10-DAAE-0502-11A7-E054C0FCDF9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92CEB0C-56E9-3134-5EED-7A6B6A47B6F8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3" name="Picture 2" descr="A picture containing palm tree, tree, water, resort&#10;&#10;Description automatically generated">
              <a:extLst>
                <a:ext uri="{FF2B5EF4-FFF2-40B4-BE49-F238E27FC236}">
                  <a16:creationId xmlns:a16="http://schemas.microsoft.com/office/drawing/2014/main" id="{47DF2F34-0A1E-1DFB-9E35-1049C23E9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" r="61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3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01E56C6-29A8-783E-4EA4-EF34DFB59D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7" t="15733" b="14344"/>
          <a:stretch/>
        </p:blipFill>
        <p:spPr>
          <a:xfrm flipH="1">
            <a:off x="-83838" y="3431175"/>
            <a:ext cx="3087725" cy="3426825"/>
          </a:xfrm>
          <a:prstGeom prst="rect">
            <a:avLst/>
          </a:prstGeom>
        </p:spPr>
      </p:pic>
      <p:pic>
        <p:nvPicPr>
          <p:cNvPr id="6" name="Picture 5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2FA2D6CB-C574-1B73-AC9D-83CBBD70C9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8" t="17637" b="18022"/>
          <a:stretch/>
        </p:blipFill>
        <p:spPr>
          <a:xfrm>
            <a:off x="8968482" y="3700130"/>
            <a:ext cx="3087726" cy="3157870"/>
          </a:xfrm>
          <a:prstGeom prst="rect">
            <a:avLst/>
          </a:prstGeom>
        </p:spPr>
      </p:pic>
      <p:pic>
        <p:nvPicPr>
          <p:cNvPr id="7" name="Picture 6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39A3E428-6585-799A-1CC6-F2EE6140C8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500" b="52200" l="3900" r="38600">
                        <a14:foregroundMark x1="19400" y1="50500" x2="19400" y2="50500"/>
                        <a14:foregroundMark x1="24900" y1="51400" x2="24900" y2="51400"/>
                        <a14:foregroundMark x1="26900" y1="50700" x2="26900" y2="50700"/>
                        <a14:foregroundMark x1="28800" y1="50500" x2="28800" y2="50500"/>
                        <a14:foregroundMark x1="28800" y1="50500" x2="28800" y2="50500"/>
                        <a14:foregroundMark x1="33000" y1="45000" x2="33000" y2="45000"/>
                        <a14:foregroundMark x1="15800" y1="30800" x2="15800" y2="30800"/>
                        <a14:foregroundMark x1="20100" y1="51600" x2="20100" y2="51600"/>
                        <a14:foregroundMark x1="22000" y1="52200" x2="22000" y2="52200"/>
                        <a14:foregroundMark x1="21800" y1="52000" x2="21800" y2="52000"/>
                        <a14:foregroundMark x1="20900" y1="44800" x2="20900" y2="44800"/>
                        <a14:foregroundMark x1="19000" y1="42300" x2="19000" y2="42300"/>
                        <a14:foregroundMark x1="15200" y1="48800" x2="15200" y2="48800"/>
                        <a14:foregroundMark x1="14100" y1="46100" x2="14100" y2="46100"/>
                        <a14:foregroundMark x1="13500" y1="43300" x2="13500" y2="43300"/>
                        <a14:foregroundMark x1="13300" y1="33800" x2="23700" y2="28600"/>
                        <a14:foregroundMark x1="23700" y1="28600" x2="33000" y2="32900"/>
                        <a14:foregroundMark x1="33000" y1="32900" x2="35200" y2="42500"/>
                        <a14:foregroundMark x1="35200" y1="42500" x2="26000" y2="47700"/>
                        <a14:foregroundMark x1="26000" y1="47700" x2="26000" y2="47100"/>
                        <a14:foregroundMark x1="11800" y1="35500" x2="25700" y2="26800"/>
                        <a14:foregroundMark x1="25700" y1="26800" x2="30000" y2="30200"/>
                        <a14:foregroundMark x1="9000" y1="38000" x2="20200" y2="42000"/>
                        <a14:foregroundMark x1="20200" y1="42000" x2="27400" y2="49800"/>
                        <a14:foregroundMark x1="27400" y1="49800" x2="12400" y2="50800"/>
                        <a14:foregroundMark x1="12400" y1="50800" x2="4800" y2="46700"/>
                        <a14:foregroundMark x1="10300" y1="48600" x2="20400" y2="43000"/>
                        <a14:foregroundMark x1="20400" y1="43000" x2="7000" y2="43700"/>
                        <a14:foregroundMark x1="7000" y1="43700" x2="7600" y2="42300"/>
                        <a14:foregroundMark x1="16000" y1="46300" x2="28300" y2="46200"/>
                        <a14:foregroundMark x1="28300" y1="46200" x2="38600" y2="38100"/>
                        <a14:foregroundMark x1="38600" y1="38100" x2="25100" y2="25500"/>
                        <a14:foregroundMark x1="25100" y1="25500" x2="11600" y2="28200"/>
                        <a14:foregroundMark x1="11600" y1="28200" x2="12000" y2="47400"/>
                        <a14:foregroundMark x1="12000" y1="47400" x2="1290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8" t="25256" r="60511" b="45653"/>
          <a:stretch/>
        </p:blipFill>
        <p:spPr>
          <a:xfrm flipH="1">
            <a:off x="2705961" y="4081453"/>
            <a:ext cx="1585483" cy="142573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705961" y="678793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CF6759-4971-898E-FB2F-4778B58AE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1405" y="609507"/>
            <a:ext cx="7834039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093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556 L 0.00195 0.00556 C 0.01185 -0.01226 0.0026 0.00533 0.01471 -0.02338 C 0.01706 -0.02916 0.02005 -0.03426 0.0224 -0.04004 C 0.0237 -0.04328 0.02773 -0.06088 0.02825 -0.06273 C 0.03372 -0.08032 0.04023 -0.0912 0.04453 -0.11134 C 0.04674 -0.12176 0.04753 -0.12754 0.0513 -0.13703 C 0.05299 -0.14143 0.05547 -0.14467 0.05729 -0.14907 C 0.05859 -0.15231 0.05963 -0.15625 0.06068 -0.15972 C 0.06133 -0.1618 0.06159 -0.16388 0.06237 -0.16574 C 0.06445 -0.17106 0.06693 -0.17592 0.06927 -0.18101 C 0.07031 -0.18356 0.07148 -0.18588 0.07266 -0.18842 C 0.07435 -0.19259 0.07539 -0.19791 0.07773 -0.20069 C 0.08164 -0.20509 0.08242 -0.20578 0.0862 -0.21435 C 0.08737 -0.21689 0.08841 -0.21944 0.08971 -0.22176 C 0.09726 -0.2368 0.0931 -0.22801 0.09987 -0.23842 C 0.10078 -0.23981 0.10143 -0.24166 0.10247 -0.24305 C 0.10404 -0.24537 0.10599 -0.24676 0.10755 -0.24907 C 0.10976 -0.25231 0.11159 -0.25625 0.11354 -0.25972 C 0.11432 -0.26134 0.1151 -0.26319 0.11601 -0.26435 C 0.11654 -0.26481 0.12187 -0.27037 0.12292 -0.27176 C 0.12669 -0.27754 0.12565 -0.27801 0.12969 -0.2824 C 0.13138 -0.28426 0.1332 -0.28495 0.13476 -0.28703 C 0.14219 -0.29606 0.1349 -0.29097 0.14075 -0.29467 C 0.15586 -0.31481 0.13138 -0.28171 0.14766 -0.30509 C 0.15963 -0.32268 0.14831 -0.30486 0.15781 -0.31736 C 0.15963 -0.31967 0.1612 -0.32245 0.16289 -0.32476 C 0.16432 -0.32662 0.16588 -0.32777 0.16719 -0.32939 C 0.17018 -0.33333 0.17292 -0.3375 0.17578 -0.34143 C 0.17682 -0.34305 0.17799 -0.34467 0.17917 -0.34606 C 0.18138 -0.34861 0.18333 -0.35277 0.18594 -0.3537 C 0.19414 -0.35648 0.1888 -0.35486 0.20208 -0.3581 C 0.21406 -0.35625 0.22604 -0.35486 0.23789 -0.35208 C 0.2487 -0.34976 0.24193 -0.34305 0.25755 -0.33842 L 0.26263 -0.33703 C 0.26497 -0.33495 0.26719 -0.33287 0.26953 -0.33101 C 0.272 -0.32893 0.27461 -0.32708 0.27708 -0.32476 C 0.28034 -0.32199 0.2832 -0.31805 0.28646 -0.31574 C 0.28893 -0.31412 0.29167 -0.31365 0.29414 -0.31273 C 0.30013 -0.30625 0.30573 -0.29838 0.31211 -0.29305 C 0.32031 -0.28611 0.32682 -0.28148 0.33424 -0.27338 C 0.33685 -0.2706 0.33945 -0.26759 0.34193 -0.26435 C 0.34375 -0.26157 0.34518 -0.25787 0.347 -0.25509 C 0.36068 -0.23518 0.36419 -0.23518 0.37253 -0.21574 C 0.38164 -0.1949 0.39075 -0.17083 0.39726 -0.14768 C 0.39896 -0.14143 0.40091 -0.13564 0.40234 -0.12939 C 0.40325 -0.12592 0.40351 -0.12222 0.40417 -0.11875 C 0.40482 -0.11481 0.40573 -0.11064 0.40664 -0.10671 C 0.41146 -0.08703 0.40794 -0.10949 0.41263 -0.07638 C 0.41562 -0.05532 0.41341 -0.06365 0.41771 -0.05069 C 0.41797 -0.04699 0.4181 -0.04351 0.41862 -0.04004 C 0.41901 -0.03726 0.41966 -0.03495 0.42031 -0.0324 C 0.42083 -0.03032 0.42187 -0.0287 0.422 -0.02638 C 0.4224 -0.01944 0.422 -0.01226 0.422 -0.00509 L 0.422 -0.00509 " pathEditMode="relative" ptsTypes="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94DC8-E741-78D6-67AA-FBC8E5CA2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371F1D38-616B-C93E-0C69-F73847268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03F9B9-F364-0164-99E2-3F8955206F7D}"/>
              </a:ext>
            </a:extLst>
          </p:cNvPr>
          <p:cNvSpPr/>
          <p:nvPr/>
        </p:nvSpPr>
        <p:spPr>
          <a:xfrm>
            <a:off x="469323" y="381000"/>
            <a:ext cx="11253354" cy="1338943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NNnnn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39D425-C4DA-4C27-FB3B-F89B11833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8" y="2119312"/>
            <a:ext cx="3622264" cy="32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705961" y="678793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clipart, cartoon, illustration&#10;&#10;Description automatically generated">
            <a:extLst>
              <a:ext uri="{FF2B5EF4-FFF2-40B4-BE49-F238E27FC236}">
                <a16:creationId xmlns:a16="http://schemas.microsoft.com/office/drawing/2014/main" id="{8357AC11-74C6-3C35-FC48-4A0F67701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82088" y="3165605"/>
            <a:ext cx="3886200" cy="3886200"/>
          </a:xfrm>
          <a:prstGeom prst="rect">
            <a:avLst/>
          </a:prstGeom>
        </p:spPr>
      </p:pic>
      <p:pic>
        <p:nvPicPr>
          <p:cNvPr id="10" name="Picture 9" descr="A cartoon of a child with a pink inner tube&#10;&#10;Description automatically generated with low confidence">
            <a:extLst>
              <a:ext uri="{FF2B5EF4-FFF2-40B4-BE49-F238E27FC236}">
                <a16:creationId xmlns:a16="http://schemas.microsoft.com/office/drawing/2014/main" id="{239F8E37-3405-E385-5867-D8504EBECE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4727" y="2578282"/>
            <a:ext cx="3600925" cy="3600925"/>
          </a:xfrm>
          <a:prstGeom prst="rect">
            <a:avLst/>
          </a:prstGeom>
        </p:spPr>
      </p:pic>
      <p:pic>
        <p:nvPicPr>
          <p:cNvPr id="16" name="Picture 15" descr="A colorful umbrella with a stick&#10;&#10;Description automatically generated with medium confidence">
            <a:extLst>
              <a:ext uri="{FF2B5EF4-FFF2-40B4-BE49-F238E27FC236}">
                <a16:creationId xmlns:a16="http://schemas.microsoft.com/office/drawing/2014/main" id="{DD0C015D-BF86-2AE9-A9C0-557E5F0CD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51" y="1308110"/>
            <a:ext cx="4759036" cy="4759036"/>
          </a:xfrm>
          <a:prstGeom prst="rect">
            <a:avLst/>
          </a:prstGeom>
        </p:spPr>
      </p:pic>
      <p:pic>
        <p:nvPicPr>
          <p:cNvPr id="12" name="Picture 11" descr="A blue and yellow striped chair&#10;&#10;Description automatically generated with low confidence">
            <a:extLst>
              <a:ext uri="{FF2B5EF4-FFF2-40B4-BE49-F238E27FC236}">
                <a16:creationId xmlns:a16="http://schemas.microsoft.com/office/drawing/2014/main" id="{8FFD119A-F36B-FECA-651D-4D6546D2E1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0563" y="4011435"/>
            <a:ext cx="2921565" cy="2921565"/>
          </a:xfrm>
          <a:prstGeom prst="rect">
            <a:avLst/>
          </a:prstGeom>
        </p:spPr>
      </p:pic>
      <p:pic>
        <p:nvPicPr>
          <p:cNvPr id="14" name="Picture 13" descr="A basket and flip flops&#10;&#10;Description automatically generated with low confidence">
            <a:extLst>
              <a:ext uri="{FF2B5EF4-FFF2-40B4-BE49-F238E27FC236}">
                <a16:creationId xmlns:a16="http://schemas.microsoft.com/office/drawing/2014/main" id="{6426F344-0C64-7CCF-BBF7-85392533E9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99" y="5363941"/>
            <a:ext cx="1590873" cy="1590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271C67-0DAC-EECB-EBB3-4F0E7F11C6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8255" y="580932"/>
            <a:ext cx="7919390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091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A77429-C33E-1DE4-8F78-2972C6D37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73" y="625168"/>
            <a:ext cx="8772904" cy="1207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5E7B40-1BE0-7445-7C3D-421C7F7C5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8" y="2119312"/>
            <a:ext cx="3622264" cy="322421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378C351-D675-7E05-6F32-D66F9B1EA01F}"/>
              </a:ext>
            </a:extLst>
          </p:cNvPr>
          <p:cNvGrpSpPr/>
          <p:nvPr/>
        </p:nvGrpSpPr>
        <p:grpSpPr>
          <a:xfrm>
            <a:off x="4524374" y="1466850"/>
            <a:ext cx="7058025" cy="4524315"/>
            <a:chOff x="4524374" y="1466850"/>
            <a:chExt cx="7058025" cy="45243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61FB2D-9EE4-E2DC-2785-C108FF03F465}"/>
                </a:ext>
              </a:extLst>
            </p:cNvPr>
            <p:cNvSpPr txBox="1"/>
            <p:nvPr/>
          </p:nvSpPr>
          <p:spPr>
            <a:xfrm>
              <a:off x="4524374" y="1466850"/>
              <a:ext cx="7058025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MP song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DC 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AP song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DC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MN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NP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GH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AB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A585404-DFBE-8164-22E5-0B7DE804189E}"/>
                </a:ext>
              </a:extLst>
            </p:cNvPr>
            <p:cNvSpPr/>
            <p:nvPr/>
          </p:nvSpPr>
          <p:spPr>
            <a:xfrm>
              <a:off x="6324601" y="2505075"/>
              <a:ext cx="657224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Đ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E6D6B16-EF25-A583-9B0F-5DE691B36CAA}"/>
                </a:ext>
              </a:extLst>
            </p:cNvPr>
            <p:cNvSpPr/>
            <p:nvPr/>
          </p:nvSpPr>
          <p:spPr>
            <a:xfrm>
              <a:off x="6267450" y="3524250"/>
              <a:ext cx="600075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Đ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3E54D42-255C-47FB-7266-FD34D395EFE8}"/>
                </a:ext>
              </a:extLst>
            </p:cNvPr>
            <p:cNvSpPr/>
            <p:nvPr/>
          </p:nvSpPr>
          <p:spPr>
            <a:xfrm>
              <a:off x="6248400" y="4457700"/>
              <a:ext cx="523875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DBDB913-C873-3875-D7A9-11603D7AF2D0}"/>
                </a:ext>
              </a:extLst>
            </p:cNvPr>
            <p:cNvSpPr/>
            <p:nvPr/>
          </p:nvSpPr>
          <p:spPr>
            <a:xfrm>
              <a:off x="6257925" y="5457825"/>
              <a:ext cx="523875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Đ</a:t>
              </a:r>
            </a:p>
          </p:txBody>
        </p:sp>
      </p:grpSp>
      <p:pic>
        <p:nvPicPr>
          <p:cNvPr id="24" name="Picture 23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F9A6DD96-C047-544B-6974-3335636062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56" y="2190750"/>
            <a:ext cx="1123950" cy="1123950"/>
          </a:xfrm>
          <a:prstGeom prst="rect">
            <a:avLst/>
          </a:prstGeom>
        </p:spPr>
      </p:pic>
      <p:pic>
        <p:nvPicPr>
          <p:cNvPr id="25" name="Picture 24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087D51C3-F2F1-D7CC-E885-C3E8710B5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81" y="3162300"/>
            <a:ext cx="1112769" cy="1112769"/>
          </a:xfrm>
          <a:prstGeom prst="rect">
            <a:avLst/>
          </a:prstGeom>
        </p:spPr>
      </p:pic>
      <p:pic>
        <p:nvPicPr>
          <p:cNvPr id="32" name="Picture 31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176A11D4-91B2-97A2-125A-93BBDC770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181" y="4133850"/>
            <a:ext cx="1084194" cy="1084194"/>
          </a:xfrm>
          <a:prstGeom prst="rect">
            <a:avLst/>
          </a:prstGeom>
        </p:spPr>
      </p:pic>
      <p:pic>
        <p:nvPicPr>
          <p:cNvPr id="33" name="Picture 32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2604AB55-05B5-41E5-1372-A1E1D12CC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56" y="5153025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0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3.95833E-6 0.00023 C -0.01263 0.00231 -0.02526 0.00301 -0.0375 0.00694 C -0.04778 0.01018 -0.05716 0.0169 -0.06718 0.0213 C -0.07096 0.02292 -0.075 0.02361 -0.07903 0.02477 C -0.08711 0.03634 -0.07708 0.02384 -0.09179 0.03542 C -0.09713 0.03981 -0.10182 0.0456 -0.10716 0.04977 C -0.11862 0.05856 -0.13073 0.06574 -0.14192 0.07454 C -0.15403 0.08426 -0.16627 0.09467 -0.17942 0.10139 C -0.18567 0.10463 -0.19231 0.10579 -0.19869 0.10856 C -0.2108 0.11342 -0.22226 0.12384 -0.23476 0.12454 L -0.27096 0.12639 C -0.29479 0.1213 -0.31328 0.1206 -0.3345 0.11018 C -0.33593 0.10926 -0.33763 0.10787 -0.33919 0.10671 C -0.34231 0.10486 -0.34531 0.10301 -0.34843 0.10139 C -0.39752 0.07546 -0.33359 0.11134 -0.3858 0.08009 C -0.38919 0.07801 -0.39296 0.07685 -0.39596 0.07454 C -0.40143 0.07106 -0.40625 0.06597 -0.41145 0.06227 C -0.41445 0.06018 -0.4177 0.0588 -0.4207 0.05694 C -0.42578 0.05347 -0.43073 0.0493 -0.43593 0.04606 C -0.45052 0.03773 -0.45911 0.03518 -0.47474 0.03009 C -0.47864 0.02893 -0.48255 0.02801 -0.48632 0.02662 C -0.51171 0.01736 -0.49609 0.02106 -0.51341 0.01759 C -0.54036 0.01898 -0.56757 0.01898 -0.59466 0.0213 C -0.59739 0.02153 -0.59987 0.02361 -0.60234 0.02477 C -0.60586 0.02662 -0.60937 0.02778 -0.61263 0.03009 C -0.63424 0.04514 -0.61393 0.03287 -0.62942 0.04606 C -0.63281 0.04884 -0.63632 0.05116 -0.63984 0.05324 C -0.64401 0.05579 -0.64843 0.05764 -0.65273 0.06042 C -0.67278 0.07315 -0.66536 0.0713 -0.68229 0.07824 C -0.69622 0.0838 -0.71067 0.08611 -0.725 0.08889 L -0.8151 0.08542 C -0.81783 0.08518 -0.82031 0.08449 -0.82291 0.08356 C -0.82487 0.08264 -0.83346 0.07569 -0.8345 0.07454 C -0.83593 0.07315 -0.83685 0.0706 -0.83828 0.06921 C -0.83997 0.06805 -0.84179 0.06829 -0.84349 0.06759 C -0.84453 0.06713 -0.84518 0.06643 -0.84596 0.06574 L -0.84596 0.06597 " pathEditMode="relative" rAng="0" ptsTypes="AAAAA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6.25E-7 0.00023 C -0.01263 0.00231 -0.02526 0.00301 -0.0375 0.00694 C -0.04779 0.01018 -0.05716 0.0169 -0.06719 0.0213 C -0.07096 0.02292 -0.075 0.02361 -0.07904 0.02477 C -0.08711 0.03634 -0.07708 0.02384 -0.0918 0.03542 C -0.09714 0.03981 -0.10182 0.0456 -0.10716 0.04977 C -0.11862 0.05856 -0.13073 0.06574 -0.14193 0.07454 C -0.15404 0.08426 -0.16628 0.09468 -0.17943 0.10139 C -0.18568 0.10463 -0.19232 0.10579 -0.1987 0.10856 C -0.21081 0.11343 -0.22227 0.12384 -0.23477 0.12454 L -0.27096 0.12639 C -0.29479 0.1213 -0.31328 0.1206 -0.33451 0.11018 C -0.33594 0.10926 -0.33763 0.10787 -0.33919 0.10671 C -0.34232 0.10486 -0.34531 0.10301 -0.34844 0.10139 C -0.39753 0.07546 -0.33359 0.11134 -0.38581 0.08009 C -0.38919 0.07801 -0.39297 0.07685 -0.39596 0.07454 C -0.40143 0.07106 -0.40625 0.06597 -0.41146 0.06227 C -0.41445 0.06018 -0.41771 0.0588 -0.4207 0.05694 C -0.42578 0.05347 -0.43073 0.04931 -0.43594 0.04606 C -0.45052 0.03773 -0.45912 0.03518 -0.47474 0.03009 C -0.47865 0.02893 -0.48255 0.02801 -0.48633 0.02662 C -0.51172 0.01736 -0.49609 0.02106 -0.51341 0.01759 C -0.54037 0.01898 -0.56758 0.01898 -0.59466 0.0213 C -0.5974 0.02153 -0.59987 0.02361 -0.60234 0.02477 C -0.60586 0.02662 -0.60938 0.02778 -0.61263 0.03009 C -0.63425 0.04514 -0.61393 0.03287 -0.62943 0.04606 C -0.63281 0.04884 -0.63633 0.05116 -0.63984 0.05324 C -0.64401 0.05579 -0.64844 0.05764 -0.65274 0.06042 C -0.67279 0.07315 -0.66537 0.0713 -0.68229 0.07824 C -0.69622 0.0838 -0.71068 0.08611 -0.725 0.08889 L -0.8151 0.08542 C -0.81784 0.08518 -0.82031 0.08449 -0.82292 0.08356 C -0.82487 0.08264 -0.83346 0.07569 -0.83451 0.07454 C -0.83594 0.07315 -0.83685 0.0706 -0.83828 0.06921 C -0.83997 0.06806 -0.8418 0.06829 -0.84349 0.06759 C -0.84453 0.06713 -0.84518 0.06643 -0.84596 0.06574 L -0.84596 0.06597 " pathEditMode="relative" rAng="0" ptsTypes="AAAAAAAAAAAAAAAAAAAAAAAAAAAAAAAAAAAA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2.5E-6 0.00023 C -0.01263 0.00232 -0.02526 0.00301 -0.0375 0.00695 C -0.04778 0.01019 -0.05716 0.0169 -0.06718 0.0213 C -0.07096 0.02292 -0.075 0.02361 -0.07903 0.02477 C -0.08711 0.03635 -0.07708 0.02385 -0.09179 0.03542 C -0.09713 0.03982 -0.10182 0.0456 -0.10716 0.04977 C -0.11862 0.05857 -0.13073 0.06574 -0.14192 0.07454 C -0.15403 0.08426 -0.16627 0.09468 -0.17942 0.10139 C -0.18567 0.10463 -0.19232 0.10579 -0.1987 0.10857 C -0.2108 0.11343 -0.22226 0.12385 -0.23476 0.12454 L -0.27096 0.12639 C -0.29479 0.1213 -0.31328 0.1206 -0.3345 0.11019 C -0.33593 0.10926 -0.33763 0.10787 -0.33919 0.10672 C -0.34232 0.10486 -0.34531 0.10301 -0.34843 0.10139 C -0.39752 0.07547 -0.33359 0.11135 -0.3858 0.0801 C -0.38919 0.07801 -0.39297 0.07685 -0.39596 0.07454 C -0.40143 0.07107 -0.40625 0.06598 -0.41146 0.06227 C -0.41445 0.06019 -0.41771 0.0588 -0.4207 0.05695 C -0.42578 0.05348 -0.43073 0.04931 -0.43593 0.04607 C -0.45052 0.03773 -0.45911 0.03519 -0.47474 0.0301 C -0.47864 0.02894 -0.48255 0.02801 -0.48633 0.02662 C -0.51172 0.01736 -0.49609 0.02107 -0.51341 0.0176 C -0.54036 0.01898 -0.56758 0.01898 -0.59466 0.0213 C -0.59739 0.02153 -0.59987 0.02361 -0.60234 0.02477 C -0.60586 0.02662 -0.60937 0.02778 -0.61263 0.0301 C -0.63424 0.04514 -0.61393 0.03287 -0.62942 0.04607 C -0.63281 0.04885 -0.63633 0.05116 -0.63984 0.05324 C -0.64401 0.05579 -0.64844 0.05764 -0.65273 0.06042 C -0.67278 0.07315 -0.66536 0.0713 -0.68229 0.07824 C -0.69622 0.0838 -0.71067 0.08611 -0.725 0.08889 L -0.8151 0.08542 C -0.81784 0.08519 -0.82031 0.08449 -0.82291 0.08357 C -0.82487 0.08264 -0.83346 0.0757 -0.8345 0.07454 C -0.83594 0.07315 -0.83685 0.0706 -0.83828 0.06922 C -0.83997 0.06806 -0.84179 0.06829 -0.84349 0.0676 C -0.84453 0.06713 -0.84518 0.06644 -0.84596 0.06574 L -0.84596 0.06598 " pathEditMode="relative" rAng="0" ptsTypes="AAAAAAAAAAAAAAAAAAAAAAAAAAAAAAAAAAAA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2.08333E-7 0.00023 C -0.01263 0.00231 -0.02526 0.00301 -0.0375 0.00694 C -0.04779 0.01018 -0.05716 0.01689 -0.06719 0.02129 C -0.07096 0.02291 -0.075 0.02361 -0.07904 0.02477 C -0.08711 0.03634 -0.07708 0.02384 -0.0918 0.03541 C -0.09714 0.03981 -0.10182 0.0456 -0.10716 0.04977 C -0.11862 0.05856 -0.13073 0.06574 -0.14193 0.07453 C -0.15404 0.08426 -0.16628 0.09467 -0.17943 0.10139 C -0.18568 0.10463 -0.19232 0.10578 -0.1987 0.10856 C -0.21081 0.11342 -0.22227 0.12384 -0.23477 0.12453 L -0.27096 0.12639 C -0.29479 0.12129 -0.31328 0.1206 -0.3345 0.11018 C -0.33594 0.10926 -0.33763 0.10787 -0.33919 0.10671 C -0.34232 0.10486 -0.34531 0.10301 -0.34844 0.10139 C -0.39753 0.07546 -0.33359 0.11134 -0.38581 0.08009 C -0.38919 0.07801 -0.39297 0.07685 -0.39596 0.07453 C -0.40143 0.07106 -0.40625 0.06597 -0.41146 0.06227 C -0.41445 0.06018 -0.41771 0.05879 -0.4207 0.05694 C -0.42578 0.05347 -0.43073 0.0493 -0.43594 0.04606 C -0.45052 0.03773 -0.45911 0.03518 -0.47474 0.03009 C -0.47865 0.02893 -0.48255 0.02801 -0.48633 0.02662 C -0.51172 0.01736 -0.49609 0.02106 -0.51341 0.01759 C -0.54036 0.01898 -0.56758 0.01898 -0.59466 0.02129 C -0.5974 0.02152 -0.59987 0.02361 -0.60234 0.02477 C -0.60586 0.02662 -0.60937 0.02777 -0.61263 0.03009 C -0.63424 0.04514 -0.61393 0.03287 -0.62943 0.04606 C -0.63281 0.04884 -0.63633 0.05115 -0.63984 0.05324 C -0.64401 0.05578 -0.64844 0.05764 -0.65273 0.06041 C -0.67279 0.07314 -0.66536 0.07129 -0.68229 0.07824 C -0.69622 0.08379 -0.71068 0.08611 -0.725 0.08889 L -0.8151 0.08541 C -0.81784 0.08518 -0.82031 0.08449 -0.82292 0.08356 C -0.82487 0.08264 -0.83346 0.07569 -0.83451 0.07453 C -0.83594 0.07314 -0.83685 0.0706 -0.83828 0.06921 C -0.83997 0.06805 -0.8418 0.06828 -0.84349 0.06759 C -0.84453 0.06713 -0.84518 0.06643 -0.84596 0.06574 L -0.84596 0.06597 " pathEditMode="relative" rAng="0" ptsTypes="AAAAAAAAAAAAAAAAAAAAAAAAAAAAAAAAAAAA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1" y="439307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657226" y="560463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526598" y="431794"/>
            <a:ext cx="9903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 đoán xem hai đoạn thẳng song song trong hình dưới đây có cùng độ dài hay không. Hãy kiểm tra lại bằng cách sử dụng thước kẻ.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60E519-74B1-1229-0DD9-347B3643C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887" y="1566862"/>
            <a:ext cx="2376488" cy="2432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17776F-9684-0F3A-E11A-C43844E32E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11"/>
          <a:stretch/>
        </p:blipFill>
        <p:spPr>
          <a:xfrm>
            <a:off x="5210175" y="2558553"/>
            <a:ext cx="5581651" cy="10912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FB056C-DDC2-EABB-6A14-A5753E09AF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11"/>
          <a:stretch/>
        </p:blipFill>
        <p:spPr>
          <a:xfrm>
            <a:off x="5172075" y="3282453"/>
            <a:ext cx="5581651" cy="10912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C9636F-FA4E-1EBA-487F-B8C7F1101F7C}"/>
              </a:ext>
            </a:extLst>
          </p:cNvPr>
          <p:cNvSpPr txBox="1"/>
          <p:nvPr/>
        </p:nvSpPr>
        <p:spPr>
          <a:xfrm>
            <a:off x="1495425" y="4800600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02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857538" y="582663"/>
            <a:ext cx="9782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một hình bình hành trên giấy kẻ ô vuông như hình dưới đây. Sau đó vẽ một đường thẳng chia hình bình hành đó thành hai phần để cắt và ghép thành một hình chữ nhật.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4C64AB41-836A-AEDB-8237-91A6901CB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814944"/>
              </p:ext>
            </p:extLst>
          </p:nvPr>
        </p:nvGraphicFramePr>
        <p:xfrm>
          <a:off x="3619500" y="2324099"/>
          <a:ext cx="5200648" cy="275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081">
                  <a:extLst>
                    <a:ext uri="{9D8B030D-6E8A-4147-A177-3AD203B41FA5}">
                      <a16:colId xmlns:a16="http://schemas.microsoft.com/office/drawing/2014/main" val="3513781291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311435387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1107036771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3061452278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786951861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3576456427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991307153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384717337"/>
                    </a:ext>
                  </a:extLst>
                </a:gridCol>
              </a:tblGrid>
              <a:tr h="687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763986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54773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071886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630015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884EE8-535B-A9E5-639B-C123DAF8D1FD}"/>
              </a:ext>
            </a:extLst>
          </p:cNvPr>
          <p:cNvCxnSpPr>
            <a:cxnSpLocks/>
          </p:cNvCxnSpPr>
          <p:nvPr/>
        </p:nvCxnSpPr>
        <p:spPr>
          <a:xfrm flipH="1">
            <a:off x="4267200" y="3019425"/>
            <a:ext cx="647700" cy="13620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60881F-1B63-438B-8D0F-AFD53943C05A}"/>
              </a:ext>
            </a:extLst>
          </p:cNvPr>
          <p:cNvCxnSpPr/>
          <p:nvPr/>
        </p:nvCxnSpPr>
        <p:spPr>
          <a:xfrm flipH="1">
            <a:off x="7543800" y="3038475"/>
            <a:ext cx="619125" cy="13239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E18907-21C4-BAFA-67E8-ED48F7E35842}"/>
              </a:ext>
            </a:extLst>
          </p:cNvPr>
          <p:cNvCxnSpPr>
            <a:cxnSpLocks/>
          </p:cNvCxnSpPr>
          <p:nvPr/>
        </p:nvCxnSpPr>
        <p:spPr>
          <a:xfrm flipH="1">
            <a:off x="4886325" y="3019425"/>
            <a:ext cx="32956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0FD281-B14F-445B-B04A-57E6DA9BEC6B}"/>
              </a:ext>
            </a:extLst>
          </p:cNvPr>
          <p:cNvCxnSpPr>
            <a:cxnSpLocks/>
          </p:cNvCxnSpPr>
          <p:nvPr/>
        </p:nvCxnSpPr>
        <p:spPr>
          <a:xfrm flipH="1">
            <a:off x="4295775" y="4371975"/>
            <a:ext cx="32956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9BA0E4-7FBC-9E81-6CD0-24A00C1E97D9}"/>
              </a:ext>
            </a:extLst>
          </p:cNvPr>
          <p:cNvCxnSpPr>
            <a:cxnSpLocks/>
          </p:cNvCxnSpPr>
          <p:nvPr/>
        </p:nvCxnSpPr>
        <p:spPr>
          <a:xfrm>
            <a:off x="4933950" y="3028950"/>
            <a:ext cx="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9F9E94-1CF2-E1F0-93B1-E4EB7E9FEFE6}"/>
              </a:ext>
            </a:extLst>
          </p:cNvPr>
          <p:cNvCxnSpPr>
            <a:cxnSpLocks/>
          </p:cNvCxnSpPr>
          <p:nvPr/>
        </p:nvCxnSpPr>
        <p:spPr>
          <a:xfrm>
            <a:off x="8172450" y="3038475"/>
            <a:ext cx="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9B82246-9513-E397-8008-184F5577C045}"/>
              </a:ext>
            </a:extLst>
          </p:cNvPr>
          <p:cNvCxnSpPr>
            <a:cxnSpLocks/>
          </p:cNvCxnSpPr>
          <p:nvPr/>
        </p:nvCxnSpPr>
        <p:spPr>
          <a:xfrm flipH="1">
            <a:off x="7553325" y="4371975"/>
            <a:ext cx="6572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D6E3440D-9CCB-0274-D3FA-51F7B163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150" y="4229100"/>
            <a:ext cx="661987" cy="29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2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751088" y="568587"/>
            <a:ext cx="9451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các que tính xếp thành hình dưới đây. Di chuyển 3 que tính để được 3 hình thoi.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2E378B-7873-EE35-3170-11033FCDFFF3}"/>
              </a:ext>
            </a:extLst>
          </p:cNvPr>
          <p:cNvCxnSpPr>
            <a:cxnSpLocks/>
          </p:cNvCxnSpPr>
          <p:nvPr/>
        </p:nvCxnSpPr>
        <p:spPr>
          <a:xfrm flipH="1">
            <a:off x="4095750" y="3181350"/>
            <a:ext cx="666750" cy="1028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69EEC8-B4D9-1921-1AEE-6EE790D8D776}"/>
              </a:ext>
            </a:extLst>
          </p:cNvPr>
          <p:cNvCxnSpPr>
            <a:cxnSpLocks/>
          </p:cNvCxnSpPr>
          <p:nvPr/>
        </p:nvCxnSpPr>
        <p:spPr>
          <a:xfrm>
            <a:off x="4772025" y="3171825"/>
            <a:ext cx="600075" cy="10191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3A27E9-2274-A1C0-1BA4-A67EC8A08628}"/>
              </a:ext>
            </a:extLst>
          </p:cNvPr>
          <p:cNvCxnSpPr>
            <a:cxnSpLocks/>
          </p:cNvCxnSpPr>
          <p:nvPr/>
        </p:nvCxnSpPr>
        <p:spPr>
          <a:xfrm>
            <a:off x="4124325" y="4219575"/>
            <a:ext cx="12001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A07916D-4580-F5DA-BEA3-D7ED5236B2D3}"/>
              </a:ext>
            </a:extLst>
          </p:cNvPr>
          <p:cNvCxnSpPr>
            <a:cxnSpLocks/>
          </p:cNvCxnSpPr>
          <p:nvPr/>
        </p:nvCxnSpPr>
        <p:spPr>
          <a:xfrm flipH="1">
            <a:off x="5419725" y="3181350"/>
            <a:ext cx="666750" cy="1028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25806CF-5573-3B0F-F94F-3BB104CA1F38}"/>
              </a:ext>
            </a:extLst>
          </p:cNvPr>
          <p:cNvCxnSpPr>
            <a:cxnSpLocks/>
          </p:cNvCxnSpPr>
          <p:nvPr/>
        </p:nvCxnSpPr>
        <p:spPr>
          <a:xfrm>
            <a:off x="6096000" y="3171825"/>
            <a:ext cx="600075" cy="10191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E858C6C-7D07-3BDF-AD51-0F41875DD360}"/>
              </a:ext>
            </a:extLst>
          </p:cNvPr>
          <p:cNvCxnSpPr>
            <a:cxnSpLocks/>
          </p:cNvCxnSpPr>
          <p:nvPr/>
        </p:nvCxnSpPr>
        <p:spPr>
          <a:xfrm>
            <a:off x="5448300" y="4219575"/>
            <a:ext cx="12001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427AA79-D201-6126-0F36-8E81C45BE0F6}"/>
              </a:ext>
            </a:extLst>
          </p:cNvPr>
          <p:cNvCxnSpPr>
            <a:cxnSpLocks/>
          </p:cNvCxnSpPr>
          <p:nvPr/>
        </p:nvCxnSpPr>
        <p:spPr>
          <a:xfrm flipH="1">
            <a:off x="6753225" y="3162300"/>
            <a:ext cx="666750" cy="1028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9232313-34CE-40CE-E543-D5276C83A18D}"/>
              </a:ext>
            </a:extLst>
          </p:cNvPr>
          <p:cNvCxnSpPr>
            <a:cxnSpLocks/>
          </p:cNvCxnSpPr>
          <p:nvPr/>
        </p:nvCxnSpPr>
        <p:spPr>
          <a:xfrm>
            <a:off x="7429500" y="3152775"/>
            <a:ext cx="600075" cy="10191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DC71583-6A9C-F8F7-6C42-5BA7E8EAD24D}"/>
              </a:ext>
            </a:extLst>
          </p:cNvPr>
          <p:cNvCxnSpPr>
            <a:cxnSpLocks/>
          </p:cNvCxnSpPr>
          <p:nvPr/>
        </p:nvCxnSpPr>
        <p:spPr>
          <a:xfrm>
            <a:off x="6781800" y="4200525"/>
            <a:ext cx="12001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E73B9A6-8FBC-CEE5-2E7C-23F458EE5221}"/>
              </a:ext>
            </a:extLst>
          </p:cNvPr>
          <p:cNvCxnSpPr>
            <a:cxnSpLocks/>
          </p:cNvCxnSpPr>
          <p:nvPr/>
        </p:nvCxnSpPr>
        <p:spPr>
          <a:xfrm flipH="1">
            <a:off x="4810125" y="3209925"/>
            <a:ext cx="124777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9291636-FAF5-870A-FC1F-FD7297177324}"/>
              </a:ext>
            </a:extLst>
          </p:cNvPr>
          <p:cNvCxnSpPr>
            <a:cxnSpLocks/>
          </p:cNvCxnSpPr>
          <p:nvPr/>
        </p:nvCxnSpPr>
        <p:spPr>
          <a:xfrm flipV="1">
            <a:off x="4772025" y="2209800"/>
            <a:ext cx="676275" cy="9620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4BA02FF-B789-FC88-4931-0FCEC616B467}"/>
              </a:ext>
            </a:extLst>
          </p:cNvPr>
          <p:cNvCxnSpPr>
            <a:cxnSpLocks/>
          </p:cNvCxnSpPr>
          <p:nvPr/>
        </p:nvCxnSpPr>
        <p:spPr>
          <a:xfrm>
            <a:off x="5476875" y="2200275"/>
            <a:ext cx="647700" cy="10191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3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529316" y="533321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cartoon of a child and crab under an umbrella&#10;&#10;Description automatically generated with low confidence">
            <a:extLst>
              <a:ext uri="{FF2B5EF4-FFF2-40B4-BE49-F238E27FC236}">
                <a16:creationId xmlns:a16="http://schemas.microsoft.com/office/drawing/2014/main" id="{BD3F86F9-674B-A3E7-1DDD-5A057E00E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8" y="1420170"/>
            <a:ext cx="6192982" cy="61929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8BFF37-CDBC-B3E9-BBF6-078EEFE42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733" y="457107"/>
            <a:ext cx="7230483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10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52">
      <a:dk1>
        <a:srgbClr val="757070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0">
      <a:majorFont>
        <a:latin typeface="Times New Roman"/>
        <a:ea typeface="字魂47号-三分行楷"/>
        <a:cs typeface=""/>
      </a:majorFont>
      <a:minorFont>
        <a:latin typeface="Times New Roman"/>
        <a:ea typeface="字魂47号-三分行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75000"/>
          </a:schemeClr>
        </a:solidFill>
        <a:ln>
          <a:noFill/>
        </a:ln>
      </a:spPr>
      <a:bodyPr rtlCol="0" anchor="ctr"/>
      <a:lstStyle>
        <a:defPPr algn="ctr">
          <a:defRPr sz="3200" dirty="0" smtClean="0">
            <a:solidFill>
              <a:srgbClr val="4CB9D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282</Words>
  <Application>Microsoft Office PowerPoint</Application>
  <PresentationFormat>Widescreen</PresentationFormat>
  <Paragraphs>31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#9Slide07 SVNRevolution</vt:lpstr>
      <vt:lpstr>Arial</vt:lpstr>
      <vt:lpstr>Calibri</vt:lpstr>
      <vt:lpstr>Calibri Light</vt:lpstr>
      <vt:lpstr>Cambria</vt:lpstr>
      <vt:lpstr>Garamond</vt:lpstr>
      <vt:lpstr>Times New Roman</vt:lpstr>
      <vt:lpstr>UTM Duepuntozero</vt:lpstr>
      <vt:lpstr>字魂73号-江南手书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23</cp:revision>
  <dcterms:created xsi:type="dcterms:W3CDTF">2023-10-08T11:07:23Z</dcterms:created>
  <dcterms:modified xsi:type="dcterms:W3CDTF">2025-12-18T09:53:00Z</dcterms:modified>
</cp:coreProperties>
</file>