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8"/>
  </p:notesMasterIdLst>
  <p:sldIdLst>
    <p:sldId id="2659" r:id="rId4"/>
    <p:sldId id="289" r:id="rId5"/>
    <p:sldId id="312" r:id="rId6"/>
    <p:sldId id="296" r:id="rId7"/>
    <p:sldId id="297" r:id="rId8"/>
    <p:sldId id="314" r:id="rId9"/>
    <p:sldId id="299" r:id="rId10"/>
    <p:sldId id="313" r:id="rId11"/>
    <p:sldId id="315" r:id="rId12"/>
    <p:sldId id="317" r:id="rId13"/>
    <p:sldId id="310" r:id="rId14"/>
    <p:sldId id="318" r:id="rId15"/>
    <p:sldId id="319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6C2FA-CB39-4B92-917C-837DE2856F06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74BEA-E175-4153-86BD-F79EEA31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2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89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2D1CA-73D4-4AF3-BA21-B443727B6C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74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2D1CA-73D4-4AF3-BA21-B443727B6C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626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2D1CA-73D4-4AF3-BA21-B443727B6C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55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09CA0-8C58-46CC-8785-B6EA61CA6C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594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2D1CA-73D4-4AF3-BA21-B443727B6C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50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2D1CA-73D4-4AF3-BA21-B443727B6C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13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659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1C84-9275-6D32-98F6-09A1DF20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AC4AF-0675-7AD1-DAA1-CB4FB416D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0D3DB-0AF2-5F39-6372-67DC4AB1F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6D368-3D3A-565C-2186-C5CA430C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CD1F5-DF01-F349-C713-763DF419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08F60-9484-F89D-311C-641CC129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13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80F8-E83B-4E46-19B8-DD61A2CB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FEC96-1E72-783A-2EF5-C2083AE72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C14B4-B2A6-B9B2-9DA8-021A18AE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968A0-7A1A-B564-DEC0-0A0ECBB1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123B1-76F3-36A3-3664-DFFFE428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53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009C92-CE97-F876-F890-C9C9B413A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2B492-3159-0CD3-99B6-C6B34C018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E70ED-9E0A-76C7-6C51-D71A55E7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6B336-154B-4967-2947-BA682F4B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9CB80-04D2-D546-B31D-FDB87155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20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2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dir="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C987831-B8EE-46D2-A00E-AC621F6F8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1100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dir="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4B5BF06-479B-498E-9CDC-A79BB02BC99A}"/>
              </a:ext>
            </a:extLst>
          </p:cNvPr>
          <p:cNvGrpSpPr/>
          <p:nvPr userDrawn="1"/>
        </p:nvGrpSpPr>
        <p:grpSpPr>
          <a:xfrm>
            <a:off x="0" y="-2"/>
            <a:ext cx="12192000" cy="6858003"/>
            <a:chOff x="190500" y="-2"/>
            <a:chExt cx="11468100" cy="685800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5DE58DE-651D-45DE-8290-B8F3DA1146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r="-1" b="11002"/>
            <a:stretch/>
          </p:blipFill>
          <p:spPr>
            <a:xfrm>
              <a:off x="190500" y="0"/>
              <a:ext cx="3695700" cy="68580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ACDE7DB-72B4-4A1E-A8CE-1EE9DBA546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3886200" y="-1"/>
              <a:ext cx="3886200" cy="68580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49F1E61-995F-4387-A053-41672D732C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7772400" y="-2"/>
              <a:ext cx="3886200" cy="6858001"/>
            </a:xfrm>
            <a:prstGeom prst="rect">
              <a:avLst/>
            </a:prstGeom>
          </p:spPr>
        </p:pic>
      </p:grpSp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822" y="1123736"/>
            <a:ext cx="1354217" cy="4514056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8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2846" y="971336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664DB24-60C3-41C7-A8FA-5D43D81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 flipH="1">
            <a:off x="496132" y="-2"/>
            <a:ext cx="4591989" cy="3753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66DCCA-791F-42AC-BEC0-370F02493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6" y="1389428"/>
            <a:ext cx="1174403" cy="20192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731C2C-4816-4F62-AD73-090F46835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2" y="2323489"/>
            <a:ext cx="571500" cy="105727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C836DA-19C3-4403-9761-3CAC2FB65FAB}"/>
              </a:ext>
            </a:extLst>
          </p:cNvPr>
          <p:cNvGrpSpPr/>
          <p:nvPr userDrawn="1"/>
        </p:nvGrpSpPr>
        <p:grpSpPr>
          <a:xfrm>
            <a:off x="7630360" y="1462817"/>
            <a:ext cx="4255476" cy="5066568"/>
            <a:chOff x="7630360" y="1462817"/>
            <a:chExt cx="4255476" cy="506656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950AFE2-729E-41FA-A501-28B0F5F9D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30360" y="3123588"/>
              <a:ext cx="4255476" cy="3405797"/>
            </a:xfrm>
            <a:custGeom>
              <a:avLst/>
              <a:gdLst>
                <a:gd name="connsiteX0" fmla="*/ 0 w 4255476"/>
                <a:gd name="connsiteY0" fmla="*/ 0 h 3405797"/>
                <a:gd name="connsiteX1" fmla="*/ 1796886 w 4255476"/>
                <a:gd name="connsiteY1" fmla="*/ 0 h 3405797"/>
                <a:gd name="connsiteX2" fmla="*/ 1799390 w 4255476"/>
                <a:gd name="connsiteY2" fmla="*/ 12518 h 3405797"/>
                <a:gd name="connsiteX3" fmla="*/ 1806534 w 4255476"/>
                <a:gd name="connsiteY3" fmla="*/ 55381 h 3405797"/>
                <a:gd name="connsiteX4" fmla="*/ 1820821 w 4255476"/>
                <a:gd name="connsiteY4" fmla="*/ 98243 h 3405797"/>
                <a:gd name="connsiteX5" fmla="*/ 1835109 w 4255476"/>
                <a:gd name="connsiteY5" fmla="*/ 155393 h 3405797"/>
                <a:gd name="connsiteX6" fmla="*/ 1849396 w 4255476"/>
                <a:gd name="connsiteY6" fmla="*/ 183968 h 3405797"/>
                <a:gd name="connsiteX7" fmla="*/ 1863684 w 4255476"/>
                <a:gd name="connsiteY7" fmla="*/ 226831 h 3405797"/>
                <a:gd name="connsiteX8" fmla="*/ 1877971 w 4255476"/>
                <a:gd name="connsiteY8" fmla="*/ 248262 h 3405797"/>
                <a:gd name="connsiteX9" fmla="*/ 1885115 w 4255476"/>
                <a:gd name="connsiteY9" fmla="*/ 269693 h 3405797"/>
                <a:gd name="connsiteX10" fmla="*/ 1913690 w 4255476"/>
                <a:gd name="connsiteY10" fmla="*/ 312556 h 3405797"/>
                <a:gd name="connsiteX11" fmla="*/ 1920834 w 4255476"/>
                <a:gd name="connsiteY11" fmla="*/ 333987 h 3405797"/>
                <a:gd name="connsiteX12" fmla="*/ 1963696 w 4255476"/>
                <a:gd name="connsiteY12" fmla="*/ 362562 h 3405797"/>
                <a:gd name="connsiteX13" fmla="*/ 2006559 w 4255476"/>
                <a:gd name="connsiteY13" fmla="*/ 383993 h 3405797"/>
                <a:gd name="connsiteX14" fmla="*/ 2027990 w 4255476"/>
                <a:gd name="connsiteY14" fmla="*/ 398281 h 3405797"/>
                <a:gd name="connsiteX15" fmla="*/ 2056565 w 4255476"/>
                <a:gd name="connsiteY15" fmla="*/ 441143 h 3405797"/>
                <a:gd name="connsiteX16" fmla="*/ 2070853 w 4255476"/>
                <a:gd name="connsiteY16" fmla="*/ 462575 h 3405797"/>
                <a:gd name="connsiteX17" fmla="*/ 2120859 w 4255476"/>
                <a:gd name="connsiteY17" fmla="*/ 526868 h 3405797"/>
                <a:gd name="connsiteX18" fmla="*/ 2135146 w 4255476"/>
                <a:gd name="connsiteY18" fmla="*/ 548300 h 3405797"/>
                <a:gd name="connsiteX19" fmla="*/ 2142290 w 4255476"/>
                <a:gd name="connsiteY19" fmla="*/ 569731 h 3405797"/>
                <a:gd name="connsiteX20" fmla="*/ 2163721 w 4255476"/>
                <a:gd name="connsiteY20" fmla="*/ 584018 h 3405797"/>
                <a:gd name="connsiteX21" fmla="*/ 2208965 w 4255476"/>
                <a:gd name="connsiteY21" fmla="*/ 597592 h 3405797"/>
                <a:gd name="connsiteX22" fmla="*/ 2208965 w 4255476"/>
                <a:gd name="connsiteY22" fmla="*/ 753087 h 3405797"/>
                <a:gd name="connsiteX23" fmla="*/ 4255476 w 4255476"/>
                <a:gd name="connsiteY23" fmla="*/ 753087 h 3405797"/>
                <a:gd name="connsiteX24" fmla="*/ 4255476 w 4255476"/>
                <a:gd name="connsiteY24" fmla="*/ 3405797 h 3405797"/>
                <a:gd name="connsiteX25" fmla="*/ 0 w 4255476"/>
                <a:gd name="connsiteY25" fmla="*/ 3405797 h 34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55476" h="3405797">
                  <a:moveTo>
                    <a:pt x="0" y="0"/>
                  </a:moveTo>
                  <a:lnTo>
                    <a:pt x="1796886" y="0"/>
                  </a:lnTo>
                  <a:lnTo>
                    <a:pt x="1799390" y="12518"/>
                  </a:lnTo>
                  <a:cubicBezTo>
                    <a:pt x="1801981" y="26769"/>
                    <a:pt x="1803021" y="41329"/>
                    <a:pt x="1806534" y="55381"/>
                  </a:cubicBezTo>
                  <a:cubicBezTo>
                    <a:pt x="1810187" y="69991"/>
                    <a:pt x="1817168" y="83633"/>
                    <a:pt x="1820821" y="98243"/>
                  </a:cubicBezTo>
                  <a:cubicBezTo>
                    <a:pt x="1825584" y="117293"/>
                    <a:pt x="1826328" y="137830"/>
                    <a:pt x="1835109" y="155393"/>
                  </a:cubicBezTo>
                  <a:cubicBezTo>
                    <a:pt x="1839871" y="164918"/>
                    <a:pt x="1845441" y="174080"/>
                    <a:pt x="1849396" y="183968"/>
                  </a:cubicBezTo>
                  <a:cubicBezTo>
                    <a:pt x="1854989" y="197951"/>
                    <a:pt x="1855330" y="214300"/>
                    <a:pt x="1863684" y="226831"/>
                  </a:cubicBezTo>
                  <a:cubicBezTo>
                    <a:pt x="1868446" y="233975"/>
                    <a:pt x="1874131" y="240583"/>
                    <a:pt x="1877971" y="248262"/>
                  </a:cubicBezTo>
                  <a:cubicBezTo>
                    <a:pt x="1881339" y="254997"/>
                    <a:pt x="1881458" y="263110"/>
                    <a:pt x="1885115" y="269693"/>
                  </a:cubicBezTo>
                  <a:cubicBezTo>
                    <a:pt x="1893454" y="284704"/>
                    <a:pt x="1908260" y="296266"/>
                    <a:pt x="1913690" y="312556"/>
                  </a:cubicBezTo>
                  <a:cubicBezTo>
                    <a:pt x="1916071" y="319700"/>
                    <a:pt x="1915509" y="328662"/>
                    <a:pt x="1920834" y="333987"/>
                  </a:cubicBezTo>
                  <a:cubicBezTo>
                    <a:pt x="1932976" y="346129"/>
                    <a:pt x="1949409" y="353037"/>
                    <a:pt x="1963696" y="362562"/>
                  </a:cubicBezTo>
                  <a:cubicBezTo>
                    <a:pt x="1991393" y="381027"/>
                    <a:pt x="1976983" y="374135"/>
                    <a:pt x="2006559" y="383993"/>
                  </a:cubicBezTo>
                  <a:cubicBezTo>
                    <a:pt x="2013703" y="388756"/>
                    <a:pt x="2022336" y="391820"/>
                    <a:pt x="2027990" y="398281"/>
                  </a:cubicBezTo>
                  <a:cubicBezTo>
                    <a:pt x="2039297" y="411204"/>
                    <a:pt x="2047040" y="426856"/>
                    <a:pt x="2056565" y="441143"/>
                  </a:cubicBezTo>
                  <a:cubicBezTo>
                    <a:pt x="2061328" y="448287"/>
                    <a:pt x="2064782" y="456504"/>
                    <a:pt x="2070853" y="462575"/>
                  </a:cubicBezTo>
                  <a:cubicBezTo>
                    <a:pt x="2104424" y="496146"/>
                    <a:pt x="2086683" y="475603"/>
                    <a:pt x="2120859" y="526868"/>
                  </a:cubicBezTo>
                  <a:cubicBezTo>
                    <a:pt x="2125622" y="534012"/>
                    <a:pt x="2132431" y="540155"/>
                    <a:pt x="2135146" y="548300"/>
                  </a:cubicBezTo>
                  <a:cubicBezTo>
                    <a:pt x="2137527" y="555444"/>
                    <a:pt x="2137586" y="563851"/>
                    <a:pt x="2142290" y="569731"/>
                  </a:cubicBezTo>
                  <a:cubicBezTo>
                    <a:pt x="2147653" y="576435"/>
                    <a:pt x="2155875" y="580531"/>
                    <a:pt x="2163721" y="584018"/>
                  </a:cubicBezTo>
                  <a:lnTo>
                    <a:pt x="2208965" y="597592"/>
                  </a:lnTo>
                  <a:lnTo>
                    <a:pt x="2208965" y="753087"/>
                  </a:lnTo>
                  <a:lnTo>
                    <a:pt x="4255476" y="753087"/>
                  </a:lnTo>
                  <a:lnTo>
                    <a:pt x="4255476" y="3405797"/>
                  </a:lnTo>
                  <a:lnTo>
                    <a:pt x="0" y="3405797"/>
                  </a:lnTo>
                  <a:close/>
                </a:path>
              </a:pathLst>
            </a:cu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488973E-2932-49C0-9A8E-282D65D9C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842" y="1462817"/>
              <a:ext cx="1873570" cy="2569062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F6604BBC-7EB7-4759-8D5E-E5D1F2F2F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07" y="5222133"/>
            <a:ext cx="2513437" cy="13867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EDA4BF6-36ED-47C1-BBC4-CAF6276ACC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863" y="6317365"/>
            <a:ext cx="520080" cy="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6053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dir="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35619E-B42F-4886-934A-B8DB3BDC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/>
        </p:blipFill>
        <p:spPr>
          <a:xfrm flipH="1">
            <a:off x="4675175" y="714236"/>
            <a:ext cx="4394396" cy="3571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48B1CD-3B39-4BCF-8C66-44F32B7AE8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84" y="88062"/>
            <a:ext cx="447722" cy="692628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A04D365-15E0-4489-AE55-3DBDE82AC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755" y="1070571"/>
            <a:ext cx="1769715" cy="498598"/>
          </a:xfr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1829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A5CD-C970-E223-7EF2-53E65721C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3F798-5572-E649-4056-50DF41842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64C2A-BF80-F1F9-B60C-CFF70ABF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BCE72-7676-0E85-6DB4-379E0574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3B8FD-59C5-3730-9493-09FBA549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7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7A58-CAF8-AB96-327A-878B92B43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05BA2-12C8-3112-E65A-1F548E893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8714-381D-3B44-FD1A-27A96DA4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D5610-D5B1-4086-1933-899B0B1B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FD3B6-44C7-9BC7-443D-3C5CA004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33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AD37-B20B-F296-BD1F-D3B27BEC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C7C23-CE04-09E9-4852-814DE34BB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9F11F-A6BA-24AB-63AA-6BAF0D77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BD194-8A96-5D78-A48E-61C0F23E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EEF3C-9BAA-8B33-ABF5-FFD77A22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0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0658-839E-F9F1-C7FF-E0F7C671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DB9DB-2F3D-8AEC-8E1B-0A93F944D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94249-EE04-4831-5E9F-FD5E8F4CF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23952-7781-8439-C90C-8941E325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7DEB1-E34F-98C3-5907-42CF89B2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80D5E-0238-4177-3B8A-A7BD337D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97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187D-E2E6-D5E2-2B50-BBD74755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F3B58-2356-8BA9-B6BB-F191EC67D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5F99E-DF70-04E8-08DD-91127E2FC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C1298-550B-4A46-7E05-1897ADAA5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00613-8BEF-6BF1-36A5-DB583C841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69C101-60EA-7112-D80A-DE9E2C6B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75209-80A0-51F5-8BF2-17E2288F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6F9C1-5724-79BC-4ACB-CF1C409F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82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3778B-78D8-9961-C230-112D5ED5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51982-98CB-2061-2945-4C96D90E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B74C2-6A99-9994-5C88-18DC3917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3EC3E-2507-5299-62AF-82803188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76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FEFA1-E4C9-9033-A3E6-EEABCC7B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BB76E-02A9-7101-95E6-4F9AD105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3E55A-4222-E6DF-6DFE-B2E492B6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58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2F88A-22EE-A551-0CD8-644B2151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67E87-416F-AB8F-0F11-B5B6BEFCD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53ABE-B71C-ED7A-733E-B6277BD8F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97E4C-2EFB-CF9C-7F7D-B257AA26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507EA-D5DF-031D-3A30-8F21B567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43743-878A-741E-BE3F-08935211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92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17BBCA4-6334-2DB0-B6F4-8793027CC6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974" y="76200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0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E4E607-689E-0E44-E3DA-E4979800DCB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36B9511-E145-516E-1FA2-F723A702946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974" y="76200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5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8971" y="1558874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2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litter dir="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" y="84843"/>
            <a:ext cx="12327039" cy="68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7053" y="1138190"/>
            <a:ext cx="10584626" cy="24006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Việt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LTVC: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Luyện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tập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vè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dấu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gạch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1200" cap="none" spc="38" normalizeH="0" baseline="0" noProof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ngang</a:t>
            </a:r>
            <a:endParaRPr kumimoji="0" lang="en-US" sz="4400" b="1" i="0" u="none" strike="noStrike" kern="1200" cap="none" spc="38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BE5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14" y="77595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881714" y="430304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UBND PHƯỜNG HƯNG ĐẠO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TRƯỜNG TIỂU HỌC HƯNG ĐẠO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3AAF9C-A93D-DA0B-C83B-54644D6FD94A}"/>
              </a:ext>
            </a:extLst>
          </p:cNvPr>
          <p:cNvCxnSpPr>
            <a:cxnSpLocks/>
          </p:cNvCxnSpPr>
          <p:nvPr/>
        </p:nvCxnSpPr>
        <p:spPr>
          <a:xfrm>
            <a:off x="4401671" y="1138190"/>
            <a:ext cx="3334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286434" y="5366554"/>
            <a:ext cx="4918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Giáo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Thị Phương 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BE5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48598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BCC0D3-DF34-6A63-6497-CC5FB8B35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9" y="876300"/>
            <a:ext cx="9020175" cy="204890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F9B478-1A19-0528-5E42-803F28284781}"/>
              </a:ext>
            </a:extLst>
          </p:cNvPr>
          <p:cNvSpPr/>
          <p:nvPr/>
        </p:nvSpPr>
        <p:spPr>
          <a:xfrm>
            <a:off x="8353425" y="1371600"/>
            <a:ext cx="361950" cy="3333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C31CAF-5A10-DD3D-2AE4-041AAB505B37}"/>
              </a:ext>
            </a:extLst>
          </p:cNvPr>
          <p:cNvSpPr/>
          <p:nvPr/>
        </p:nvSpPr>
        <p:spPr>
          <a:xfrm>
            <a:off x="2981325" y="1724025"/>
            <a:ext cx="361950" cy="3333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443A48-1258-3C8E-66F2-CC29A9FA77BB}"/>
              </a:ext>
            </a:extLst>
          </p:cNvPr>
          <p:cNvSpPr/>
          <p:nvPr/>
        </p:nvSpPr>
        <p:spPr>
          <a:xfrm>
            <a:off x="5667375" y="1714500"/>
            <a:ext cx="361950" cy="3333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8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92E4A04-7AED-F28F-4565-2B347A4E3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814" y="3644168"/>
            <a:ext cx="7688985" cy="1169551"/>
          </a:xfrm>
          <a:custGeom>
            <a:avLst/>
            <a:gdLst>
              <a:gd name="connsiteX0" fmla="*/ 0 w 6789006"/>
              <a:gd name="connsiteY0" fmla="*/ 0 h 1169551"/>
              <a:gd name="connsiteX1" fmla="*/ 6789006 w 6789006"/>
              <a:gd name="connsiteY1" fmla="*/ 0 h 1169551"/>
              <a:gd name="connsiteX2" fmla="*/ 6789006 w 6789006"/>
              <a:gd name="connsiteY2" fmla="*/ 1169551 h 1169551"/>
              <a:gd name="connsiteX3" fmla="*/ 0 w 6789006"/>
              <a:gd name="connsiteY3" fmla="*/ 1169551 h 1169551"/>
              <a:gd name="connsiteX4" fmla="*/ 0 w 6789006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9006" h="1169551" fill="none" extrusionOk="0">
                <a:moveTo>
                  <a:pt x="0" y="0"/>
                </a:moveTo>
                <a:cubicBezTo>
                  <a:pt x="1116711" y="34145"/>
                  <a:pt x="5244402" y="-125365"/>
                  <a:pt x="6789006" y="0"/>
                </a:cubicBezTo>
                <a:cubicBezTo>
                  <a:pt x="6812822" y="471946"/>
                  <a:pt x="6794895" y="932074"/>
                  <a:pt x="6789006" y="1169551"/>
                </a:cubicBezTo>
                <a:cubicBezTo>
                  <a:pt x="5288016" y="1105085"/>
                  <a:pt x="1079835" y="1075325"/>
                  <a:pt x="0" y="1169551"/>
                </a:cubicBezTo>
                <a:cubicBezTo>
                  <a:pt x="34447" y="729393"/>
                  <a:pt x="35323" y="276481"/>
                  <a:pt x="0" y="0"/>
                </a:cubicBezTo>
                <a:close/>
              </a:path>
              <a:path w="6789006" h="1169551" stroke="0" extrusionOk="0">
                <a:moveTo>
                  <a:pt x="0" y="0"/>
                </a:moveTo>
                <a:cubicBezTo>
                  <a:pt x="2150903" y="108135"/>
                  <a:pt x="4714582" y="-162209"/>
                  <a:pt x="6789006" y="0"/>
                </a:cubicBezTo>
                <a:cubicBezTo>
                  <a:pt x="6864623" y="348161"/>
                  <a:pt x="6763955" y="907646"/>
                  <a:pt x="6789006" y="1169551"/>
                </a:cubicBezTo>
                <a:cubicBezTo>
                  <a:pt x="4515491" y="1005291"/>
                  <a:pt x="1527526" y="1104518"/>
                  <a:pt x="0" y="1169551"/>
                </a:cubicBezTo>
                <a:cubicBezTo>
                  <a:pt x="11365" y="701979"/>
                  <a:pt x="-60731" y="56642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3500" b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nối các từ ngữ trong một liên danh.</a:t>
            </a: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72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A5451F-3861-E4D9-F919-BADDC8C964D6}"/>
              </a:ext>
            </a:extLst>
          </p:cNvPr>
          <p:cNvGrpSpPr/>
          <p:nvPr/>
        </p:nvGrpSpPr>
        <p:grpSpPr>
          <a:xfrm>
            <a:off x="284132" y="0"/>
            <a:ext cx="2144688" cy="1712422"/>
            <a:chOff x="217630" y="0"/>
            <a:chExt cx="2144688" cy="171242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890F388-A756-1FEA-93AF-E6333AA7D759}"/>
                </a:ext>
              </a:extLst>
            </p:cNvPr>
            <p:cNvSpPr/>
            <p:nvPr/>
          </p:nvSpPr>
          <p:spPr>
            <a:xfrm>
              <a:off x="1497794" y="532409"/>
              <a:ext cx="864524" cy="8645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39211B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4" name="图片 43">
              <a:extLst>
                <a:ext uri="{FF2B5EF4-FFF2-40B4-BE49-F238E27FC236}">
                  <a16:creationId xmlns:a16="http://schemas.microsoft.com/office/drawing/2014/main" id="{C071FFBF-9473-1C78-8DBE-8078F4964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30" y="0"/>
              <a:ext cx="1712426" cy="171242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21D2CB-8107-C53C-AD29-C92368C5BD7E}"/>
              </a:ext>
            </a:extLst>
          </p:cNvPr>
          <p:cNvSpPr txBox="1"/>
          <p:nvPr/>
        </p:nvSpPr>
        <p:spPr>
          <a:xfrm>
            <a:off x="2560320" y="391160"/>
            <a:ext cx="8412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–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đáp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khoa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Ghi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1 – 2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–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đáp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dấu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gạch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ngang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2B45ED-1C13-B53B-98E1-D8860AECC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028" y="2838449"/>
            <a:ext cx="3616672" cy="3803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02EFCB-8065-5874-6863-B8D1ED47D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60" y="3019425"/>
            <a:ext cx="3519419" cy="3524405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6A04276A-A97D-3F4C-B3BF-B3E577940FF2}"/>
              </a:ext>
            </a:extLst>
          </p:cNvPr>
          <p:cNvSpPr/>
          <p:nvPr/>
        </p:nvSpPr>
        <p:spPr>
          <a:xfrm>
            <a:off x="1095375" y="2247900"/>
            <a:ext cx="3314700" cy="1476375"/>
          </a:xfrm>
          <a:prstGeom prst="wedgeRoundRectCallout">
            <a:avLst>
              <a:gd name="adj1" fmla="val 44283"/>
              <a:gd name="adj2" fmla="val 670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en-US" sz="2400" b="1" i="0" dirty="0">
                <a:solidFill>
                  <a:srgbClr val="002060"/>
                </a:solidFill>
              </a:rPr>
              <a:t> </a:t>
            </a:r>
            <a:r>
              <a:rPr lang="vi-VN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 có biết nhà bác học Lương Định Của ở nước nào không ?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57CEDE2-3C41-551D-FE85-A209922F1898}"/>
              </a:ext>
            </a:extLst>
          </p:cNvPr>
          <p:cNvSpPr/>
          <p:nvPr/>
        </p:nvSpPr>
        <p:spPr>
          <a:xfrm>
            <a:off x="7934325" y="1828800"/>
            <a:ext cx="3314700" cy="1476375"/>
          </a:xfrm>
          <a:prstGeom prst="wedgeRoundRectCallout">
            <a:avLst>
              <a:gd name="adj1" fmla="val -47096"/>
              <a:gd name="adj2" fmla="val 657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en-US" sz="2400" dirty="0"/>
              <a:t> </a:t>
            </a: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Lương Định Của là nhà bác học của nước Việt Nam.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EE95BC88-1764-D0DF-C44F-1ED65827BE84}"/>
              </a:ext>
            </a:extLst>
          </p:cNvPr>
          <p:cNvSpPr/>
          <p:nvPr/>
        </p:nvSpPr>
        <p:spPr>
          <a:xfrm>
            <a:off x="381000" y="2238375"/>
            <a:ext cx="4457700" cy="1752600"/>
          </a:xfrm>
          <a:prstGeom prst="wedgeRoundRectCallout">
            <a:avLst>
              <a:gd name="adj1" fmla="val 44283"/>
              <a:gd name="adj2" fmla="val 670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en-US" sz="2400" dirty="0"/>
              <a:t> </a:t>
            </a: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 đấy ! Nhà bác học Lương Định Của đã có những đóng góp to lớn cho nền nông nghiệp Việt Nam...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93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765" y="1637788"/>
            <a:ext cx="462470" cy="109465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16569" y="1779170"/>
            <a:ext cx="462468" cy="109465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513" y="1515123"/>
            <a:ext cx="1941412" cy="14293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518C39-4373-7B8A-A161-9B7A636B0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925" y="2797467"/>
            <a:ext cx="7007299" cy="240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93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90C1B4-D635-2A86-2440-9E0B7250F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57151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512DBF-C576-5077-5F85-DB2671F13FF3}"/>
              </a:ext>
            </a:extLst>
          </p:cNvPr>
          <p:cNvSpPr txBox="1"/>
          <p:nvPr/>
        </p:nvSpPr>
        <p:spPr>
          <a:xfrm>
            <a:off x="925860" y="1785076"/>
            <a:ext cx="10456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tác dụng của dấu gạch ngang trong đoạn sau: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A9331-993B-E4AA-19A4-001D5EC15438}"/>
              </a:ext>
            </a:extLst>
          </p:cNvPr>
          <p:cNvSpPr txBox="1"/>
          <p:nvPr/>
        </p:nvSpPr>
        <p:spPr>
          <a:xfrm>
            <a:off x="1181100" y="2400300"/>
            <a:ext cx="10096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Tin-tin: – Cậu đang làm gì với đôi cánh xanh ấy?</a:t>
            </a:r>
          </a:p>
          <a:p>
            <a:pPr algn="just"/>
            <a:r>
              <a:rPr lang="vi-VN" sz="2400" i="1" dirty="0">
                <a:latin typeface="Cambria" panose="02040503050406030204" pitchFamily="18" charset="0"/>
                <a:ea typeface="Cambria" panose="02040503050406030204" pitchFamily="18" charset="0"/>
              </a:rPr>
              <a:t>Em bé thứ nhất: 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– Mình sẽ dùng nó vào việc sáng chế trên Trái Đất. Cậu sáng chế cái gì?</a:t>
            </a:r>
          </a:p>
          <a:p>
            <a:pPr algn="just"/>
            <a:r>
              <a:rPr lang="vi-VN" sz="2400" i="1" dirty="0">
                <a:latin typeface="Cambria" panose="02040503050406030204" pitchFamily="18" charset="0"/>
                <a:ea typeface="Cambria" panose="02040503050406030204" pitchFamily="18" charset="0"/>
              </a:rPr>
              <a:t>Tin-tin: 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– Cậu sáng chế cái gì?</a:t>
            </a:r>
          </a:p>
          <a:p>
            <a:pPr algn="just"/>
            <a:r>
              <a:rPr lang="vi-VN" sz="2400" i="1" dirty="0">
                <a:latin typeface="Cambria" panose="02040503050406030204" pitchFamily="18" charset="0"/>
                <a:ea typeface="Cambria" panose="02040503050406030204" pitchFamily="18" charset="0"/>
              </a:rPr>
              <a:t>Em bé thứ nhất: 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Khi nào ra đời, mình sẽ chế ra một vật làm cho con người hạnh phúc.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3D0BFD7-BA96-A497-F5AF-82155390A23B}"/>
              </a:ext>
            </a:extLst>
          </p:cNvPr>
          <p:cNvSpPr/>
          <p:nvPr/>
        </p:nvSpPr>
        <p:spPr>
          <a:xfrm>
            <a:off x="1552576" y="4562475"/>
            <a:ext cx="9705974" cy="111442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9041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374FF7-6720-EB07-1D5E-3B135257C5D5}"/>
              </a:ext>
            </a:extLst>
          </p:cNvPr>
          <p:cNvSpPr txBox="1"/>
          <p:nvPr/>
        </p:nvSpPr>
        <p:spPr>
          <a:xfrm>
            <a:off x="1147156" y="2242454"/>
            <a:ext cx="79303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Hoàn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Chuẩn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mới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1F006-F0B4-D487-4471-FDCAA4398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120" y="610532"/>
            <a:ext cx="4548061" cy="146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34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765" y="1637788"/>
            <a:ext cx="462470" cy="109465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16569" y="1779170"/>
            <a:ext cx="462468" cy="109465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513" y="1515123"/>
            <a:ext cx="1941412" cy="142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7EE53-662C-DAEA-88FE-B28DEB48D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842" y="3139810"/>
            <a:ext cx="6334293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79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52CF9E8-511B-7D3A-EE77-869671A4EA43}"/>
              </a:ext>
            </a:extLst>
          </p:cNvPr>
          <p:cNvSpPr/>
          <p:nvPr/>
        </p:nvSpPr>
        <p:spPr>
          <a:xfrm>
            <a:off x="324465" y="324465"/>
            <a:ext cx="11592231" cy="61353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FE6F6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AB4434C4-858B-88E7-5F07-B2118DA3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0" b="100000" l="0" r="100000">
                        <a14:foregroundMark x1="28333" y1="84537" x2="28333" y2="84537"/>
                        <a14:foregroundMark x1="27865" y1="82963" x2="27865" y2="82963"/>
                        <a14:foregroundMark x1="27292" y1="83889" x2="27292" y2="83889"/>
                        <a14:foregroundMark x1="15521" y1="81389" x2="15521" y2="81389"/>
                        <a14:foregroundMark x1="15521" y1="87130" x2="15521" y2="87130"/>
                        <a14:foregroundMark x1="13854" y1="87685" x2="13854" y2="87685"/>
                        <a14:foregroundMark x1="11875" y1="86852" x2="11875" y2="86852"/>
                        <a14:foregroundMark x1="12031" y1="83056" x2="12031" y2="83056"/>
                        <a14:foregroundMark x1="19792" y1="85463" x2="19792" y2="85463"/>
                        <a14:foregroundMark x1="10781" y1="88148" x2="10781" y2="88148"/>
                        <a14:foregroundMark x1="17083" y1="87593" x2="17083" y2="87593"/>
                        <a14:foregroundMark x1="16927" y1="84907" x2="16927" y2="84907"/>
                        <a14:foregroundMark x1="28385" y1="83519" x2="28385" y2="83519"/>
                        <a14:foregroundMark x1="28958" y1="84630" x2="28958" y2="84630"/>
                        <a14:foregroundMark x1="27760" y1="83241" x2="27760" y2="83241"/>
                        <a14:foregroundMark x1="27187" y1="84074" x2="27187" y2="84074"/>
                        <a14:foregroundMark x1="28333" y1="82130" x2="28333" y2="81944"/>
                        <a14:foregroundMark x1="29583" y1="91481" x2="29323" y2="91944"/>
                        <a14:foregroundMark x1="27604" y1="94074" x2="27604" y2="94074"/>
                        <a14:foregroundMark x1="26563" y1="84815" x2="26563" y2="8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73" y="1618602"/>
            <a:ext cx="9185227" cy="5337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D5C3FC-BB3B-4CDE-1D78-DF144AE29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848" y="-894508"/>
            <a:ext cx="9330672" cy="5354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BBA31E-8279-DD64-C573-172458A75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00" b="93850" l="10000" r="90000">
                        <a14:foregroundMark x1="60950" y1="34350" x2="60950" y2="34350"/>
                        <a14:foregroundMark x1="61650" y1="32150" x2="61650" y2="32150"/>
                        <a14:foregroundMark x1="50350" y1="38300" x2="50350" y2="38300"/>
                        <a14:foregroundMark x1="45800" y1="41000" x2="45800" y2="41000"/>
                        <a14:foregroundMark x1="50700" y1="40450" x2="50700" y2="40450"/>
                        <a14:foregroundMark x1="63300" y1="33600" x2="63300" y2="33600"/>
                        <a14:foregroundMark x1="58550" y1="34500" x2="58550" y2="34500"/>
                        <a14:foregroundMark x1="63700" y1="31100" x2="63700" y2="31100"/>
                        <a14:foregroundMark x1="63150" y1="35250" x2="63150" y2="35250"/>
                        <a14:foregroundMark x1="61850" y1="30200" x2="61850" y2="30200"/>
                        <a14:foregroundMark x1="57100" y1="73650" x2="57100" y2="73650"/>
                        <a14:foregroundMark x1="48550" y1="71300" x2="48550" y2="71300"/>
                        <a14:foregroundMark x1="68050" y1="74400" x2="68050" y2="74400"/>
                        <a14:foregroundMark x1="61850" y1="70600" x2="61150" y2="70800"/>
                        <a14:foregroundMark x1="52000" y1="72600" x2="52000" y2="72600"/>
                        <a14:foregroundMark x1="42500" y1="72050" x2="42500" y2="72050"/>
                        <a14:foregroundMark x1="22250" y1="72200" x2="22250" y2="71300"/>
                        <a14:foregroundMark x1="23550" y1="69350" x2="23550" y2="69350"/>
                        <a14:foregroundMark x1="45050" y1="73650" x2="45050" y2="73650"/>
                        <a14:foregroundMark x1="42700" y1="68950" x2="42700" y2="68950"/>
                        <a14:foregroundMark x1="50550" y1="72050" x2="51650" y2="71850"/>
                        <a14:foregroundMark x1="54900" y1="70600" x2="54900" y2="70600"/>
                        <a14:foregroundMark x1="63150" y1="72200" x2="63700" y2="72400"/>
                        <a14:foregroundMark x1="67150" y1="72200" x2="67150" y2="72200"/>
                        <a14:foregroundMark x1="63700" y1="73850" x2="61850" y2="74750"/>
                        <a14:foregroundMark x1="58000" y1="77100" x2="58550" y2="76350"/>
                        <a14:foregroundMark x1="59650" y1="72950" x2="59650" y2="72950"/>
                        <a14:foregroundMark x1="46900" y1="72600" x2="46900" y2="72600"/>
                        <a14:foregroundMark x1="39600" y1="71850" x2="39600" y2="71850"/>
                        <a14:foregroundMark x1="39400" y1="72050" x2="39400" y2="72050"/>
                        <a14:foregroundMark x1="70600" y1="73100" x2="70800" y2="73500"/>
                        <a14:foregroundMark x1="69500" y1="70250" x2="68450" y2="70250"/>
                        <a14:foregroundMark x1="58200" y1="72950" x2="58200" y2="72950"/>
                        <a14:foregroundMark x1="52900" y1="73300" x2="52900" y2="73300"/>
                        <a14:foregroundMark x1="45800" y1="72050" x2="45800" y2="72050"/>
                        <a14:foregroundMark x1="42350" y1="72200" x2="42350" y2="72200"/>
                        <a14:foregroundMark x1="42350" y1="72200" x2="42350" y2="72200"/>
                        <a14:foregroundMark x1="42350" y1="72600" x2="42350" y2="72600"/>
                        <a14:foregroundMark x1="42350" y1="72950" x2="42350" y2="72950"/>
                        <a14:foregroundMark x1="42500" y1="72950" x2="42500" y2="72950"/>
                        <a14:foregroundMark x1="46350" y1="72400" x2="46350" y2="72400"/>
                        <a14:foregroundMark x1="48350" y1="72600" x2="51450" y2="73500"/>
                        <a14:foregroundMark x1="53100" y1="73650" x2="55450" y2="72950"/>
                        <a14:foregroundMark x1="56000" y1="72600" x2="57100" y2="72600"/>
                        <a14:foregroundMark x1="57300" y1="72600" x2="57850" y2="72750"/>
                        <a14:foregroundMark x1="39600" y1="73500" x2="39600" y2="73500"/>
                        <a14:foregroundMark x1="51100" y1="69150" x2="51100" y2="69150"/>
                        <a14:foregroundMark x1="56750" y1="70050" x2="56750" y2="70050"/>
                        <a14:foregroundMark x1="48550" y1="75650" x2="48550" y2="75650"/>
                        <a14:foregroundMark x1="45250" y1="73850" x2="45250" y2="73850"/>
                        <a14:foregroundMark x1="41800" y1="69850" x2="41800" y2="69850"/>
                        <a14:foregroundMark x1="36100" y1="75300" x2="36100" y2="75300"/>
                        <a14:foregroundMark x1="58750" y1="70950" x2="58750" y2="70950"/>
                        <a14:foregroundMark x1="58750" y1="70950" x2="58750" y2="70950"/>
                        <a14:foregroundMark x1="58750" y1="70950" x2="58750" y2="70950"/>
                        <a14:foregroundMark x1="58750" y1="70950" x2="58750" y2="70950"/>
                        <a14:foregroundMark x1="58750" y1="70950" x2="58750" y2="70950"/>
                        <a14:foregroundMark x1="58750" y1="70950" x2="58750" y2="70950"/>
                        <a14:foregroundMark x1="58750" y1="70950" x2="52750" y2="74950"/>
                        <a14:foregroundMark x1="52750" y1="74950" x2="52750" y2="74950"/>
                        <a14:foregroundMark x1="44150" y1="73300" x2="44150" y2="73300"/>
                        <a14:foregroundMark x1="41600" y1="75850" x2="41600" y2="75850"/>
                        <a14:foregroundMark x1="35950" y1="73300" x2="35950" y2="73300"/>
                        <a14:foregroundMark x1="39950" y1="69350" x2="39950" y2="69350"/>
                        <a14:foregroundMark x1="48550" y1="69150" x2="48550" y2="69150"/>
                        <a14:foregroundMark x1="64600" y1="70050" x2="64600" y2="70050"/>
                        <a14:foregroundMark x1="58950" y1="70050" x2="58950" y2="70050"/>
                        <a14:foregroundMark x1="46000" y1="70800" x2="46000" y2="70800"/>
                        <a14:foregroundMark x1="76450" y1="25700" x2="76450" y2="25700"/>
                        <a14:foregroundMark x1="76450" y1="25700" x2="76450" y2="25700"/>
                        <a14:foregroundMark x1="40150" y1="75450" x2="40150" y2="75450"/>
                        <a14:foregroundMark x1="38150" y1="74750" x2="38150" y2="74750"/>
                        <a14:foregroundMark x1="45600" y1="69150" x2="45600" y2="69150"/>
                        <a14:foregroundMark x1="74100" y1="11800" x2="74100" y2="11800"/>
                        <a14:foregroundMark x1="76450" y1="17750" x2="76450" y2="17750"/>
                        <a14:foregroundMark x1="81950" y1="35600" x2="81950" y2="35600"/>
                        <a14:foregroundMark x1="80100" y1="33600" x2="80100" y2="33600"/>
                        <a14:foregroundMark x1="66250" y1="15050" x2="66400" y2="15950"/>
                        <a14:foregroundMark x1="70250" y1="9600" x2="70450" y2="10150"/>
                        <a14:foregroundMark x1="73550" y1="10550" x2="73550" y2="10550"/>
                        <a14:foregroundMark x1="78850" y1="14500" x2="79000" y2="15050"/>
                        <a14:foregroundMark x1="76450" y1="26200" x2="76450" y2="26200"/>
                        <a14:foregroundMark x1="76250" y1="20650" x2="76250" y2="20650"/>
                        <a14:foregroundMark x1="77000" y1="9800" x2="77000" y2="9800"/>
                        <a14:foregroundMark x1="77000" y1="11950" x2="77000" y2="11950"/>
                        <a14:foregroundMark x1="45800" y1="39200" x2="45800" y2="39200"/>
                        <a14:foregroundMark x1="76100" y1="25150" x2="76100" y2="25150"/>
                        <a14:foregroundMark x1="48150" y1="41900" x2="48150" y2="42100"/>
                        <a14:foregroundMark x1="50000" y1="36850" x2="50000" y2="36850"/>
                        <a14:foregroundMark x1="50350" y1="40300" x2="50350" y2="40300"/>
                        <a14:foregroundMark x1="65500" y1="72750" x2="65500" y2="72750"/>
                        <a14:foregroundMark x1="65700" y1="69500" x2="65700" y2="69500"/>
                        <a14:foregroundMark x1="65850" y1="72050" x2="65850" y2="72050"/>
                        <a14:foregroundMark x1="60050" y1="73500" x2="59500" y2="72750"/>
                        <a14:foregroundMark x1="37400" y1="72750" x2="37200" y2="72200"/>
                        <a14:foregroundMark x1="38500" y1="71700" x2="38500" y2="71700"/>
                        <a14:foregroundMark x1="52350" y1="69350" x2="52350" y2="69350"/>
                        <a14:foregroundMark x1="58000" y1="68950" x2="58000" y2="689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2090" y="3097256"/>
            <a:ext cx="4103555" cy="41794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D0A005-363E-4114-7E95-D50F4C61DDF9}"/>
              </a:ext>
            </a:extLst>
          </p:cNvPr>
          <p:cNvSpPr/>
          <p:nvPr/>
        </p:nvSpPr>
        <p:spPr>
          <a:xfrm>
            <a:off x="777800" y="748876"/>
            <a:ext cx="4260926" cy="193899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Dấu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gạch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ngang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những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tác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dụng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gì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FEA73C-C3AE-14AE-8AFF-261A569050D4}"/>
              </a:ext>
            </a:extLst>
          </p:cNvPr>
          <p:cNvSpPr/>
          <p:nvPr/>
        </p:nvSpPr>
        <p:spPr>
          <a:xfrm>
            <a:off x="5253476" y="2258217"/>
            <a:ext cx="65379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defTabSz="60963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ùng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71500" indent="-571500" algn="just" defTabSz="60963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ối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endParaRPr lang="en-US" sz="36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  <a:p>
            <a:pPr marL="571500" indent="-571500" algn="just" defTabSz="60963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Đánh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dấu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lời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nói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trực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tiếp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của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nhân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vật</a:t>
            </a:r>
            <a:endParaRPr lang="en-US" sz="36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9E008B-B6AB-7C88-A3D6-71D7785A14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35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130" y="209364"/>
            <a:ext cx="3258189" cy="224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1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765" y="1637788"/>
            <a:ext cx="462470" cy="109465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16569" y="1779170"/>
            <a:ext cx="462468" cy="109465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513" y="1515123"/>
            <a:ext cx="1941412" cy="142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79DCD-BF86-102F-F6C7-5C18CD1A5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433" y="3127036"/>
            <a:ext cx="6340390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85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5D5ED6-63FB-FF23-1492-5589813F4497}"/>
              </a:ext>
            </a:extLst>
          </p:cNvPr>
          <p:cNvGrpSpPr/>
          <p:nvPr/>
        </p:nvGrpSpPr>
        <p:grpSpPr>
          <a:xfrm>
            <a:off x="217630" y="0"/>
            <a:ext cx="2144688" cy="1712422"/>
            <a:chOff x="217630" y="0"/>
            <a:chExt cx="2144688" cy="171242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8F3A6C9-832C-8841-0E9C-C958F93986F5}"/>
                </a:ext>
              </a:extLst>
            </p:cNvPr>
            <p:cNvSpPr/>
            <p:nvPr/>
          </p:nvSpPr>
          <p:spPr>
            <a:xfrm>
              <a:off x="1497794" y="532409"/>
              <a:ext cx="864524" cy="8645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39211B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</a:p>
          </p:txBody>
        </p:sp>
        <p:pic>
          <p:nvPicPr>
            <p:cNvPr id="2" name="图片 43">
              <a:extLst>
                <a:ext uri="{FF2B5EF4-FFF2-40B4-BE49-F238E27FC236}">
                  <a16:creationId xmlns:a16="http://schemas.microsoft.com/office/drawing/2014/main" id="{2FA46FA0-186C-6A9D-E7E5-E05318BA6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30" y="0"/>
              <a:ext cx="1712426" cy="171242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BC9FFF-EDC0-C663-59D2-E00A6F2F4636}"/>
              </a:ext>
            </a:extLst>
          </p:cNvPr>
          <p:cNvSpPr txBox="1"/>
          <p:nvPr/>
        </p:nvSpPr>
        <p:spPr>
          <a:xfrm>
            <a:off x="2324218" y="460530"/>
            <a:ext cx="79454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Nêu công dụng của dấu gạch ngang  được sử dụng trong mỗi đoạn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D41A6-343B-4882-3C4E-FB0B53DC4CC3}"/>
              </a:ext>
            </a:extLst>
          </p:cNvPr>
          <p:cNvSpPr txBox="1"/>
          <p:nvPr/>
        </p:nvSpPr>
        <p:spPr>
          <a:xfrm>
            <a:off x="857250" y="1676400"/>
            <a:ext cx="108870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Ma-ri Quy-ri là nhà bác học người Pháp gốc Ba Lan. Bà đã giành được nhiều danh hiệu và giải thưởng:</a:t>
            </a:r>
          </a:p>
          <a:p>
            <a:pPr algn="just"/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 thưởng Nô-ben Vật lí, Giải thưởng Nô-ben Hoá học</a:t>
            </a:r>
          </a:p>
          <a:p>
            <a:pPr algn="just"/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 sĩ khoa học Vật lí xuất sắc</a:t>
            </a:r>
          </a:p>
          <a:p>
            <a:pPr algn="just"/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Huân chương Bắc đẩu bội tinh của Chính phủ Pháp</a:t>
            </a:r>
          </a:p>
          <a:p>
            <a:pPr algn="just"/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Viện sĩ Viện Hàn lâm Y học Pháp RI THỨC</a:t>
            </a:r>
          </a:p>
          <a:p>
            <a:pPr algn="r"/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b="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Ngọc Liên)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4A503-1759-7089-5384-E1722F1389B9}"/>
              </a:ext>
            </a:extLst>
          </p:cNvPr>
          <p:cNvSpPr txBox="1"/>
          <p:nvPr/>
        </p:nvSpPr>
        <p:spPr>
          <a:xfrm>
            <a:off x="895350" y="4429125"/>
            <a:ext cx="10887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Hội hữu nghị và hợp tác Việt – Pháp được thành lập ngày 02 tháng 7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 1955. Hoạt động của Hội nhằm tăng cường đoàn kết, hữu nghị và hợp tác giữa nhân dân hai nước Việt Nam và Pháp.</a:t>
            </a:r>
          </a:p>
          <a:p>
            <a:pPr algn="r"/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(Hằng Phương </a:t>
            </a:r>
            <a:r>
              <a:rPr lang="vi-VN" sz="2400" b="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 hợp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1B3D55-DD71-5A83-D97F-7322E4B39BD2}"/>
              </a:ext>
            </a:extLst>
          </p:cNvPr>
          <p:cNvSpPr/>
          <p:nvPr/>
        </p:nvSpPr>
        <p:spPr>
          <a:xfrm>
            <a:off x="962025" y="2514600"/>
            <a:ext cx="238125" cy="1466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oogle Shape;831;p6">
            <a:extLst>
              <a:ext uri="{FF2B5EF4-FFF2-40B4-BE49-F238E27FC236}">
                <a16:creationId xmlns:a16="http://schemas.microsoft.com/office/drawing/2014/main" id="{BDAE1152-2890-12D6-43E4-33076FD65A3A}"/>
              </a:ext>
            </a:extLst>
          </p:cNvPr>
          <p:cNvGrpSpPr/>
          <p:nvPr/>
        </p:nvGrpSpPr>
        <p:grpSpPr>
          <a:xfrm>
            <a:off x="6264098" y="2200674"/>
            <a:ext cx="5098902" cy="1311514"/>
            <a:chOff x="6019800" y="2256123"/>
            <a:chExt cx="2819400" cy="1066800"/>
          </a:xfrm>
        </p:grpSpPr>
        <p:sp>
          <p:nvSpPr>
            <p:cNvPr id="14" name="Google Shape;832;p6">
              <a:extLst>
                <a:ext uri="{FF2B5EF4-FFF2-40B4-BE49-F238E27FC236}">
                  <a16:creationId xmlns:a16="http://schemas.microsoft.com/office/drawing/2014/main" id="{471CCCAE-0A07-49C1-28E4-21C928F9BB3F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" name="Google Shape;833;p6">
              <a:extLst>
                <a:ext uri="{FF2B5EF4-FFF2-40B4-BE49-F238E27FC236}">
                  <a16:creationId xmlns:a16="http://schemas.microsoft.com/office/drawing/2014/main" id="{5F99C477-C360-7748-4B1A-D3E0528C09F9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32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ùng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liệt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kê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82EB1A4-8FE0-AEE2-6843-A9D214C0F6A0}"/>
              </a:ext>
            </a:extLst>
          </p:cNvPr>
          <p:cNvSpPr/>
          <p:nvPr/>
        </p:nvSpPr>
        <p:spPr>
          <a:xfrm>
            <a:off x="5076825" y="4457700"/>
            <a:ext cx="238125" cy="371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831;p6">
            <a:extLst>
              <a:ext uri="{FF2B5EF4-FFF2-40B4-BE49-F238E27FC236}">
                <a16:creationId xmlns:a16="http://schemas.microsoft.com/office/drawing/2014/main" id="{E224E94E-F735-AFFC-F192-DB68D45FE172}"/>
              </a:ext>
            </a:extLst>
          </p:cNvPr>
          <p:cNvGrpSpPr/>
          <p:nvPr/>
        </p:nvGrpSpPr>
        <p:grpSpPr>
          <a:xfrm>
            <a:off x="5949773" y="5086749"/>
            <a:ext cx="5098902" cy="1311514"/>
            <a:chOff x="6019800" y="2256123"/>
            <a:chExt cx="2819400" cy="1066800"/>
          </a:xfrm>
        </p:grpSpPr>
        <p:sp>
          <p:nvSpPr>
            <p:cNvPr id="18" name="Google Shape;832;p6">
              <a:extLst>
                <a:ext uri="{FF2B5EF4-FFF2-40B4-BE49-F238E27FC236}">
                  <a16:creationId xmlns:a16="http://schemas.microsoft.com/office/drawing/2014/main" id="{27A92C33-7E46-8B9D-7788-92868AD5ACA3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" name="Google Shape;833;p6">
              <a:extLst>
                <a:ext uri="{FF2B5EF4-FFF2-40B4-BE49-F238E27FC236}">
                  <a16:creationId xmlns:a16="http://schemas.microsoft.com/office/drawing/2014/main" id="{B480FFD2-1FBC-C67E-E379-752B438CB62B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nl-NL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ùng để nối các từ ngữ trong một liên danh</a:t>
              </a:r>
              <a:endPara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144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1" grpId="0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ữ bác học Marie Curie: Cuộc đời là một câu chuyện thần kỳ! - Đại học Hoa  Sen">
            <a:extLst>
              <a:ext uri="{FF2B5EF4-FFF2-40B4-BE49-F238E27FC236}">
                <a16:creationId xmlns:a16="http://schemas.microsoft.com/office/drawing/2014/main" id="{951FCB61-0E43-A8DA-DBDE-8BC7C57C4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2192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u chuyện cuộc đời thần kỳ của nữ bác học Marie Curie: Người đầu tiên phát  hiện ra hóa chất có thể chống ung thư, rồi cũng chính vì nó mà &quot;sinh">
            <a:extLst>
              <a:ext uri="{FF2B5EF4-FFF2-40B4-BE49-F238E27FC236}">
                <a16:creationId xmlns:a16="http://schemas.microsoft.com/office/drawing/2014/main" id="{3A9DF86D-AB50-CD8E-75CE-643142091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1252754"/>
            <a:ext cx="4695825" cy="335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oogle Shape;831;p6">
            <a:extLst>
              <a:ext uri="{FF2B5EF4-FFF2-40B4-BE49-F238E27FC236}">
                <a16:creationId xmlns:a16="http://schemas.microsoft.com/office/drawing/2014/main" id="{7516ACC3-EE9B-DD95-C50F-FA686BB730B0}"/>
              </a:ext>
            </a:extLst>
          </p:cNvPr>
          <p:cNvGrpSpPr/>
          <p:nvPr/>
        </p:nvGrpSpPr>
        <p:grpSpPr>
          <a:xfrm>
            <a:off x="3959048" y="5133974"/>
            <a:ext cx="5098902" cy="949963"/>
            <a:chOff x="6019800" y="2256123"/>
            <a:chExt cx="2819400" cy="1066800"/>
          </a:xfrm>
        </p:grpSpPr>
        <p:sp>
          <p:nvSpPr>
            <p:cNvPr id="3" name="Google Shape;832;p6">
              <a:extLst>
                <a:ext uri="{FF2B5EF4-FFF2-40B4-BE49-F238E27FC236}">
                  <a16:creationId xmlns:a16="http://schemas.microsoft.com/office/drawing/2014/main" id="{D84BD246-B07E-B43B-4DCE-AE88EE305C6F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" name="Google Shape;833;p6">
              <a:extLst>
                <a:ext uri="{FF2B5EF4-FFF2-40B4-BE49-F238E27FC236}">
                  <a16:creationId xmlns:a16="http://schemas.microsoft.com/office/drawing/2014/main" id="{3511EAE0-2B8A-C83C-E4B8-EAC36B84C3CE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Nhà bác học Ma-ri Quy-ri </a:t>
              </a:r>
              <a:endPara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204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447ED94-57DA-A731-A417-D8275F41BA01}"/>
              </a:ext>
            </a:extLst>
          </p:cNvPr>
          <p:cNvGrpSpPr/>
          <p:nvPr/>
        </p:nvGrpSpPr>
        <p:grpSpPr>
          <a:xfrm>
            <a:off x="167754" y="0"/>
            <a:ext cx="2144688" cy="1712422"/>
            <a:chOff x="217630" y="0"/>
            <a:chExt cx="2144688" cy="17124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D94D4B3-475C-E7B7-DB39-DDA826AE751C}"/>
                </a:ext>
              </a:extLst>
            </p:cNvPr>
            <p:cNvSpPr/>
            <p:nvPr/>
          </p:nvSpPr>
          <p:spPr>
            <a:xfrm>
              <a:off x="1497794" y="532409"/>
              <a:ext cx="864524" cy="8645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39211B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</a:p>
          </p:txBody>
        </p:sp>
        <p:pic>
          <p:nvPicPr>
            <p:cNvPr id="6" name="图片 43">
              <a:extLst>
                <a:ext uri="{FF2B5EF4-FFF2-40B4-BE49-F238E27FC236}">
                  <a16:creationId xmlns:a16="http://schemas.microsoft.com/office/drawing/2014/main" id="{6511CCA1-B5FC-D15A-8708-252153373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30" y="0"/>
              <a:ext cx="1712426" cy="171242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214CE4A-8181-7463-BAAE-A44B64D36A6E}"/>
              </a:ext>
            </a:extLst>
          </p:cNvPr>
          <p:cNvSpPr txBox="1"/>
          <p:nvPr/>
        </p:nvSpPr>
        <p:spPr>
          <a:xfrm>
            <a:off x="2312442" y="427862"/>
            <a:ext cx="9117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Dấu câu nào có thể thay cho các bông hoa dưới đây? Nêu công dụng của dấu câu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A5A6D2-D3CF-201C-B79B-E097935FE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71" y="1828800"/>
            <a:ext cx="1020699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07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BCC0D3-DF34-6A63-6497-CC5FB8B35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4" y="3343275"/>
            <a:ext cx="9020175" cy="204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C398E5-F3EB-8EA8-B086-62B8DAC69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4" y="985836"/>
            <a:ext cx="8844768" cy="21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99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A1762D-F52B-14C0-0C35-C936B2CD1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6" y="600075"/>
            <a:ext cx="10206991" cy="2895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69C7AA-8389-2A40-F2DA-39F8E2D25375}"/>
              </a:ext>
            </a:extLst>
          </p:cNvPr>
          <p:cNvSpPr/>
          <p:nvPr/>
        </p:nvSpPr>
        <p:spPr>
          <a:xfrm>
            <a:off x="1714500" y="2114550"/>
            <a:ext cx="361950" cy="3333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D8BBBD-0E99-9DBB-7905-7E0B30215468}"/>
              </a:ext>
            </a:extLst>
          </p:cNvPr>
          <p:cNvSpPr/>
          <p:nvPr/>
        </p:nvSpPr>
        <p:spPr>
          <a:xfrm>
            <a:off x="1685925" y="2533650"/>
            <a:ext cx="361950" cy="3333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144666-558E-B318-B6F1-02EC5FEE1D24}"/>
              </a:ext>
            </a:extLst>
          </p:cNvPr>
          <p:cNvSpPr/>
          <p:nvPr/>
        </p:nvSpPr>
        <p:spPr>
          <a:xfrm>
            <a:off x="1724025" y="2981325"/>
            <a:ext cx="361950" cy="3333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5DE6C9-E838-BB18-35CB-5AE06DEC2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4" y="3509960"/>
            <a:ext cx="9801226" cy="241182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3425501-BC93-F4AF-C6B7-E08B21657040}"/>
              </a:ext>
            </a:extLst>
          </p:cNvPr>
          <p:cNvSpPr/>
          <p:nvPr/>
        </p:nvSpPr>
        <p:spPr>
          <a:xfrm>
            <a:off x="1809750" y="3724275"/>
            <a:ext cx="361950" cy="3333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02782B-F283-5DB2-06CD-F0B3E3DB0CD7}"/>
              </a:ext>
            </a:extLst>
          </p:cNvPr>
          <p:cNvSpPr/>
          <p:nvPr/>
        </p:nvSpPr>
        <p:spPr>
          <a:xfrm>
            <a:off x="1819275" y="4533900"/>
            <a:ext cx="361950" cy="3333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8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7ADAF32-2A30-ED62-0304-00786EE29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25" y="5453918"/>
            <a:ext cx="9515475" cy="1169551"/>
          </a:xfrm>
          <a:custGeom>
            <a:avLst/>
            <a:gdLst>
              <a:gd name="connsiteX0" fmla="*/ 0 w 6789006"/>
              <a:gd name="connsiteY0" fmla="*/ 0 h 1169551"/>
              <a:gd name="connsiteX1" fmla="*/ 6789006 w 6789006"/>
              <a:gd name="connsiteY1" fmla="*/ 0 h 1169551"/>
              <a:gd name="connsiteX2" fmla="*/ 6789006 w 6789006"/>
              <a:gd name="connsiteY2" fmla="*/ 1169551 h 1169551"/>
              <a:gd name="connsiteX3" fmla="*/ 0 w 6789006"/>
              <a:gd name="connsiteY3" fmla="*/ 1169551 h 1169551"/>
              <a:gd name="connsiteX4" fmla="*/ 0 w 6789006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9006" h="1169551" fill="none" extrusionOk="0">
                <a:moveTo>
                  <a:pt x="0" y="0"/>
                </a:moveTo>
                <a:cubicBezTo>
                  <a:pt x="1116711" y="34145"/>
                  <a:pt x="5244402" y="-125365"/>
                  <a:pt x="6789006" y="0"/>
                </a:cubicBezTo>
                <a:cubicBezTo>
                  <a:pt x="6812822" y="471946"/>
                  <a:pt x="6794895" y="932074"/>
                  <a:pt x="6789006" y="1169551"/>
                </a:cubicBezTo>
                <a:cubicBezTo>
                  <a:pt x="5288016" y="1105085"/>
                  <a:pt x="1079835" y="1075325"/>
                  <a:pt x="0" y="1169551"/>
                </a:cubicBezTo>
                <a:cubicBezTo>
                  <a:pt x="34447" y="729393"/>
                  <a:pt x="35323" y="276481"/>
                  <a:pt x="0" y="0"/>
                </a:cubicBezTo>
                <a:close/>
              </a:path>
              <a:path w="6789006" h="1169551" stroke="0" extrusionOk="0">
                <a:moveTo>
                  <a:pt x="0" y="0"/>
                </a:moveTo>
                <a:cubicBezTo>
                  <a:pt x="2150903" y="108135"/>
                  <a:pt x="4714582" y="-162209"/>
                  <a:pt x="6789006" y="0"/>
                </a:cubicBezTo>
                <a:cubicBezTo>
                  <a:pt x="6864623" y="348161"/>
                  <a:pt x="6763955" y="907646"/>
                  <a:pt x="6789006" y="1169551"/>
                </a:cubicBezTo>
                <a:cubicBezTo>
                  <a:pt x="4515491" y="1005291"/>
                  <a:pt x="1527526" y="1104518"/>
                  <a:pt x="0" y="1169551"/>
                </a:cubicBezTo>
                <a:cubicBezTo>
                  <a:pt x="11365" y="701979"/>
                  <a:pt x="-60731" y="56642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3617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字魂27号-布丁体"/>
        <a:ea typeface="字魂39号-快乐肥宅体"/>
        <a:cs typeface=""/>
      </a:majorFont>
      <a:minorFont>
        <a:latin typeface="字魂27号-布丁体"/>
        <a:ea typeface="字魂39号-快乐肥宅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252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Times New Roman"/>
        <a:ea typeface="字魂47号-三分行楷"/>
        <a:cs typeface=""/>
      </a:majorFont>
      <a:minorFont>
        <a:latin typeface="Times New Roman"/>
        <a:ea typeface="字魂47号-三分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5000"/>
          </a:schemeClr>
        </a:solidFill>
        <a:ln>
          <a:noFill/>
        </a:ln>
      </a:spPr>
      <a:bodyPr rtlCol="0" anchor="ctr"/>
      <a:lstStyle>
        <a:defPPr algn="ctr">
          <a:defRPr sz="3200" dirty="0" smtClean="0">
            <a:solidFill>
              <a:srgbClr val="4CB9D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498</Words>
  <Application>Microsoft Office PowerPoint</Application>
  <PresentationFormat>Widescreen</PresentationFormat>
  <Paragraphs>54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Garamond</vt:lpstr>
      <vt:lpstr>Times New Roman</vt:lpstr>
      <vt:lpstr>字魂73号-江南手书</vt:lpstr>
      <vt:lpstr>Office 主题</vt:lpstr>
      <vt:lpstr>Custom Design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2023-10-10T03:59:24Z</dcterms:created>
  <dcterms:modified xsi:type="dcterms:W3CDTF">2025-12-18T09:39:17Z</dcterms:modified>
</cp:coreProperties>
</file>