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8" r:id="rId2"/>
    <p:sldId id="266" r:id="rId3"/>
    <p:sldId id="269" r:id="rId4"/>
    <p:sldId id="271" r:id="rId5"/>
    <p:sldId id="276" r:id="rId6"/>
    <p:sldId id="295" r:id="rId7"/>
    <p:sldId id="296" r:id="rId8"/>
    <p:sldId id="297" r:id="rId9"/>
    <p:sldId id="289" r:id="rId10"/>
    <p:sldId id="283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72606D6-1987-CD01-4750-821BEE9215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238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5BD1A2-2BA1-73B3-38A3-5EE38E2A68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812883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379</Words>
  <Application>Microsoft Office PowerPoint</Application>
  <PresentationFormat>Widescreen</PresentationFormat>
  <Paragraphs>32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#9Slide07 SVNRevolution</vt:lpstr>
      <vt:lpstr>Arial</vt:lpstr>
      <vt:lpstr>Calibri</vt:lpstr>
      <vt:lpstr>Calibri Light</vt:lpstr>
      <vt:lpstr>Cambria</vt:lpstr>
      <vt:lpstr>Tahoma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2023-10-08T11:48:45Z</dcterms:created>
  <dcterms:modified xsi:type="dcterms:W3CDTF">2025-12-23T01:53:29Z</dcterms:modified>
</cp:coreProperties>
</file>