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5" r:id="rId3"/>
  </p:sldMasterIdLst>
  <p:notesMasterIdLst>
    <p:notesMasterId r:id="rId37"/>
  </p:notesMasterIdLst>
  <p:sldIdLst>
    <p:sldId id="453" r:id="rId4"/>
    <p:sldId id="363" r:id="rId5"/>
    <p:sldId id="364" r:id="rId6"/>
    <p:sldId id="367" r:id="rId7"/>
    <p:sldId id="366" r:id="rId8"/>
    <p:sldId id="365" r:id="rId9"/>
    <p:sldId id="368" r:id="rId10"/>
    <p:sldId id="383" r:id="rId11"/>
    <p:sldId id="384" r:id="rId12"/>
    <p:sldId id="370" r:id="rId13"/>
    <p:sldId id="385" r:id="rId14"/>
    <p:sldId id="386" r:id="rId15"/>
    <p:sldId id="387" r:id="rId16"/>
    <p:sldId id="388" r:id="rId17"/>
    <p:sldId id="389" r:id="rId18"/>
    <p:sldId id="377" r:id="rId19"/>
    <p:sldId id="390" r:id="rId20"/>
    <p:sldId id="391" r:id="rId21"/>
    <p:sldId id="392" r:id="rId22"/>
    <p:sldId id="393" r:id="rId23"/>
    <p:sldId id="394" r:id="rId24"/>
    <p:sldId id="375" r:id="rId25"/>
    <p:sldId id="395" r:id="rId26"/>
    <p:sldId id="371" r:id="rId27"/>
    <p:sldId id="291" r:id="rId28"/>
    <p:sldId id="396" r:id="rId29"/>
    <p:sldId id="397" r:id="rId30"/>
    <p:sldId id="398" r:id="rId31"/>
    <p:sldId id="399" r:id="rId32"/>
    <p:sldId id="400" r:id="rId33"/>
    <p:sldId id="451" r:id="rId34"/>
    <p:sldId id="452"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98" autoAdjust="0"/>
  </p:normalViewPr>
  <p:slideViewPr>
    <p:cSldViewPr snapToGrid="0">
      <p:cViewPr varScale="1">
        <p:scale>
          <a:sx n="42" d="100"/>
          <a:sy n="42" d="100"/>
        </p:scale>
        <p:origin x="142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5</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11</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23</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5" name="Footer Placeholder 4">
            <a:extLst>
              <a:ext uri="{FF2B5EF4-FFF2-40B4-BE49-F238E27FC236}">
                <a16:creationId xmlns=""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5" name="Footer Placeholder 4">
            <a:extLst>
              <a:ext uri="{FF2B5EF4-FFF2-40B4-BE49-F238E27FC236}">
                <a16:creationId xmlns=""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5" name="Footer Placeholder 4">
            <a:extLst>
              <a:ext uri="{FF2B5EF4-FFF2-40B4-BE49-F238E27FC236}">
                <a16:creationId xmlns=""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5" name="Footer Placeholder 4">
            <a:extLst>
              <a:ext uri="{FF2B5EF4-FFF2-40B4-BE49-F238E27FC236}">
                <a16:creationId xmlns=""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5" name="Footer Placeholder 4">
            <a:extLst>
              <a:ext uri="{FF2B5EF4-FFF2-40B4-BE49-F238E27FC236}">
                <a16:creationId xmlns=""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6" name="Footer Placeholder 5">
            <a:extLst>
              <a:ext uri="{FF2B5EF4-FFF2-40B4-BE49-F238E27FC236}">
                <a16:creationId xmlns=""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812530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65363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22184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6" name="页脚占位符 5">
            <a:extLst>
              <a:ext uri="{FF2B5EF4-FFF2-40B4-BE49-F238E27FC236}">
                <a16:creationId xmlns=""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7983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8" name="Footer Placeholder 7">
            <a:extLst>
              <a:ext uri="{FF2B5EF4-FFF2-40B4-BE49-F238E27FC236}">
                <a16:creationId xmlns=""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8" name="页脚占位符 7">
            <a:extLst>
              <a:ext uri="{FF2B5EF4-FFF2-40B4-BE49-F238E27FC236}">
                <a16:creationId xmlns=""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00308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4" name="页脚占位符 3">
            <a:extLst>
              <a:ext uri="{FF2B5EF4-FFF2-40B4-BE49-F238E27FC236}">
                <a16:creationId xmlns=""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5783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3" name="页脚占位符 2">
            <a:extLst>
              <a:ext uri="{FF2B5EF4-FFF2-40B4-BE49-F238E27FC236}">
                <a16:creationId xmlns=""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50686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6" name="页脚占位符 5">
            <a:extLst>
              <a:ext uri="{FF2B5EF4-FFF2-40B4-BE49-F238E27FC236}">
                <a16:creationId xmlns=""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5783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6" name="页脚占位符 5">
            <a:extLst>
              <a:ext uri="{FF2B5EF4-FFF2-40B4-BE49-F238E27FC236}">
                <a16:creationId xmlns=""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3361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31056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2025/12/23</a:t>
            </a:fld>
            <a:endParaRPr lang="zh-CN" altLang="en-US"/>
          </a:p>
        </p:txBody>
      </p:sp>
      <p:sp>
        <p:nvSpPr>
          <p:cNvPr id="5" name="页脚占位符 4">
            <a:extLst>
              <a:ext uri="{FF2B5EF4-FFF2-40B4-BE49-F238E27FC236}">
                <a16:creationId xmlns=""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46192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15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025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16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4" name="Footer Placeholder 3">
            <a:extLst>
              <a:ext uri="{FF2B5EF4-FFF2-40B4-BE49-F238E27FC236}">
                <a16:creationId xmlns=""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9004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3" name="Footer Placeholder 2">
            <a:extLst>
              <a:ext uri="{FF2B5EF4-FFF2-40B4-BE49-F238E27FC236}">
                <a16:creationId xmlns=""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6" name="Footer Placeholder 5">
            <a:extLst>
              <a:ext uri="{FF2B5EF4-FFF2-40B4-BE49-F238E27FC236}">
                <a16:creationId xmlns=""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12/23/2025</a:t>
            </a:fld>
            <a:endParaRPr lang="en-US"/>
          </a:p>
        </p:txBody>
      </p:sp>
      <p:sp>
        <p:nvSpPr>
          <p:cNvPr id="6" name="Footer Placeholder 5">
            <a:extLst>
              <a:ext uri="{FF2B5EF4-FFF2-40B4-BE49-F238E27FC236}">
                <a16:creationId xmlns=""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jpeg"/><Relationship Id="rId2" Type="http://schemas.openxmlformats.org/officeDocument/2006/relationships/slideLayout" Target="../slideLayouts/slideLayout47.xml"/><Relationship Id="rId16"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12/23/2025</a:t>
            </a:fld>
            <a:endParaRPr lang="en-US"/>
          </a:p>
        </p:txBody>
      </p:sp>
      <p:sp>
        <p:nvSpPr>
          <p:cNvPr id="5" name="Footer Placeholder 4">
            <a:extLst>
              <a:ext uri="{FF2B5EF4-FFF2-40B4-BE49-F238E27FC236}">
                <a16:creationId xmlns=""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 xmlns:a16="http://schemas.microsoft.com/office/drawing/2014/main" id="{8E16DFD0-766E-7416-BBAC-3866CF7B322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 xmlns:a16="http://schemas.microsoft.com/office/drawing/2014/main" id="{363F661D-368C-670E-2E10-E67772124B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 xmlns:a16="http://schemas.microsoft.com/office/drawing/2014/main" id="{8A133FC3-1B47-F7EE-C2F2-7BF340AEBECB}"/>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 xmlns:a16="http://schemas.microsoft.com/office/drawing/2014/main" id="{C53A9D82-C952-4331-60F5-59DF8E2D44BA}"/>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041916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jp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64.jpg"/><Relationship Id="rId7" Type="http://schemas.openxmlformats.org/officeDocument/2006/relationships/image" Target="../media/image75.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microsoft.com/office/2007/relationships/hdphoto" Target="../media/hdphoto5.wdp"/><Relationship Id="rId26"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3.png"/><Relationship Id="rId34" Type="http://schemas.openxmlformats.org/officeDocument/2006/relationships/image" Target="../media/image40.png"/><Relationship Id="rId7" Type="http://schemas.openxmlformats.org/officeDocument/2006/relationships/image" Target="../media/image23.jp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5.png"/><Relationship Id="rId33" Type="http://schemas.microsoft.com/office/2007/relationships/hdphoto" Target="../media/hdphoto12.wdp"/><Relationship Id="rId38" Type="http://schemas.openxmlformats.org/officeDocument/2006/relationships/image" Target="../media/image78.png"/><Relationship Id="rId2" Type="http://schemas.openxmlformats.org/officeDocument/2006/relationships/notesSlide" Target="../notesSlides/notesSlide9.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6.png"/><Relationship Id="rId24" Type="http://schemas.microsoft.com/office/2007/relationships/hdphoto" Target="../media/hdphoto8.wdp"/><Relationship Id="rId32" Type="http://schemas.openxmlformats.org/officeDocument/2006/relationships/image" Target="../media/image39.png"/><Relationship Id="rId37" Type="http://schemas.microsoft.com/office/2007/relationships/hdphoto" Target="../media/hdphoto14.wdp"/><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image" Target="../media/image37.png"/><Relationship Id="rId36" Type="http://schemas.openxmlformats.org/officeDocument/2006/relationships/image" Target="../media/image41.png"/><Relationship Id="rId10" Type="http://schemas.openxmlformats.org/officeDocument/2006/relationships/image" Target="../media/image25.png"/><Relationship Id="rId19" Type="http://schemas.openxmlformats.org/officeDocument/2006/relationships/image" Target="../media/image32.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9.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8.png"/><Relationship Id="rId35"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84.png"/><Relationship Id="rId1" Type="http://schemas.openxmlformats.org/officeDocument/2006/relationships/slideLayout" Target="../slideLayouts/slideLayout47.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microsoft.com/office/2007/relationships/hdphoto" Target="../media/hdphoto5.wdp"/><Relationship Id="rId26"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3.png"/><Relationship Id="rId34" Type="http://schemas.openxmlformats.org/officeDocument/2006/relationships/image" Target="../media/image40.png"/><Relationship Id="rId7" Type="http://schemas.openxmlformats.org/officeDocument/2006/relationships/image" Target="../media/image23.jp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5.png"/><Relationship Id="rId33" Type="http://schemas.microsoft.com/office/2007/relationships/hdphoto" Target="../media/hdphoto12.wdp"/><Relationship Id="rId2" Type="http://schemas.openxmlformats.org/officeDocument/2006/relationships/notesSlide" Target="../notesSlides/notesSlide2.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6.png"/><Relationship Id="rId24" Type="http://schemas.microsoft.com/office/2007/relationships/hdphoto" Target="../media/hdphoto8.wdp"/><Relationship Id="rId32" Type="http://schemas.openxmlformats.org/officeDocument/2006/relationships/image" Target="../media/image39.png"/><Relationship Id="rId37" Type="http://schemas.microsoft.com/office/2007/relationships/hdphoto" Target="../media/hdphoto14.wdp"/><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image" Target="../media/image37.png"/><Relationship Id="rId36" Type="http://schemas.openxmlformats.org/officeDocument/2006/relationships/image" Target="../media/image41.png"/><Relationship Id="rId10" Type="http://schemas.openxmlformats.org/officeDocument/2006/relationships/image" Target="../media/image25.png"/><Relationship Id="rId19" Type="http://schemas.openxmlformats.org/officeDocument/2006/relationships/image" Target="../media/image32.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9.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8.png"/><Relationship Id="rId35" Type="http://schemas.microsoft.com/office/2007/relationships/hdphoto" Target="../media/hdphoto13.wdp"/></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microsoft.com/office/2007/relationships/hdphoto" Target="../media/hdphoto5.wdp"/><Relationship Id="rId26"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3.png"/><Relationship Id="rId34" Type="http://schemas.openxmlformats.org/officeDocument/2006/relationships/image" Target="../media/image40.png"/><Relationship Id="rId7" Type="http://schemas.openxmlformats.org/officeDocument/2006/relationships/image" Target="../media/image23.jpg"/><Relationship Id="rId12" Type="http://schemas.openxmlformats.org/officeDocument/2006/relationships/image" Target="../media/image27.png"/><Relationship Id="rId17" Type="http://schemas.openxmlformats.org/officeDocument/2006/relationships/image" Target="../media/image31.png"/><Relationship Id="rId25" Type="http://schemas.openxmlformats.org/officeDocument/2006/relationships/image" Target="../media/image35.png"/><Relationship Id="rId33" Type="http://schemas.microsoft.com/office/2007/relationships/hdphoto" Target="../media/hdphoto12.wdp"/><Relationship Id="rId38" Type="http://schemas.openxmlformats.org/officeDocument/2006/relationships/image" Target="../media/image51.png"/><Relationship Id="rId2" Type="http://schemas.openxmlformats.org/officeDocument/2006/relationships/notesSlide" Target="../notesSlides/notesSlide5.xml"/><Relationship Id="rId16" Type="http://schemas.microsoft.com/office/2007/relationships/hdphoto" Target="../media/hdphoto4.wdp"/><Relationship Id="rId20" Type="http://schemas.microsoft.com/office/2007/relationships/hdphoto" Target="../media/hdphoto6.wdp"/><Relationship Id="rId29" Type="http://schemas.microsoft.com/office/2007/relationships/hdphoto" Target="../media/hdphoto10.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6.png"/><Relationship Id="rId24" Type="http://schemas.microsoft.com/office/2007/relationships/hdphoto" Target="../media/hdphoto8.wdp"/><Relationship Id="rId32" Type="http://schemas.openxmlformats.org/officeDocument/2006/relationships/image" Target="../media/image39.png"/><Relationship Id="rId37" Type="http://schemas.microsoft.com/office/2007/relationships/hdphoto" Target="../media/hdphoto14.wdp"/><Relationship Id="rId5" Type="http://schemas.openxmlformats.org/officeDocument/2006/relationships/image" Target="../media/image22.png"/><Relationship Id="rId15" Type="http://schemas.openxmlformats.org/officeDocument/2006/relationships/image" Target="../media/image30.png"/><Relationship Id="rId23" Type="http://schemas.openxmlformats.org/officeDocument/2006/relationships/image" Target="../media/image34.png"/><Relationship Id="rId28" Type="http://schemas.openxmlformats.org/officeDocument/2006/relationships/image" Target="../media/image37.png"/><Relationship Id="rId36" Type="http://schemas.openxmlformats.org/officeDocument/2006/relationships/image" Target="../media/image41.png"/><Relationship Id="rId10" Type="http://schemas.openxmlformats.org/officeDocument/2006/relationships/image" Target="../media/image25.png"/><Relationship Id="rId19" Type="http://schemas.openxmlformats.org/officeDocument/2006/relationships/image" Target="../media/image32.png"/><Relationship Id="rId31" Type="http://schemas.microsoft.com/office/2007/relationships/hdphoto" Target="../media/hdphoto11.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9.png"/><Relationship Id="rId22" Type="http://schemas.microsoft.com/office/2007/relationships/hdphoto" Target="../media/hdphoto7.wdp"/><Relationship Id="rId27" Type="http://schemas.microsoft.com/office/2007/relationships/hdphoto" Target="../media/hdphoto9.wdp"/><Relationship Id="rId30" Type="http://schemas.openxmlformats.org/officeDocument/2006/relationships/image" Target="../media/image38.png"/><Relationship Id="rId35" Type="http://schemas.microsoft.com/office/2007/relationships/hdphoto" Target="../media/hdphoto13.wdp"/></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a16="http://schemas.microsoft.com/office/drawing/2014/main" xmlns=""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ộ hình nền &quot;Hoạt hình siêu dễ thương 2&quot; chất lượng cao cho Powerpoint">
            <a:extLst>
              <a:ext uri="{FF2B5EF4-FFF2-40B4-BE49-F238E27FC236}">
                <a16:creationId xmlns:a16="http://schemas.microsoft.com/office/drawing/2014/main" xmlns="" id="{2C6FDC0C-FFA3-0F40-74BA-3494913C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60083A9-2D46-BA2E-FC9E-4739CF696498}"/>
              </a:ext>
            </a:extLst>
          </p:cNvPr>
          <p:cNvSpPr txBox="1"/>
          <p:nvPr/>
        </p:nvSpPr>
        <p:spPr>
          <a:xfrm>
            <a:off x="2290963" y="2449886"/>
            <a:ext cx="8526850" cy="2523768"/>
          </a:xfrm>
          <a:prstGeom prst="rect">
            <a:avLst/>
          </a:prstGeom>
          <a:noFill/>
        </p:spPr>
        <p:txBody>
          <a:bodyPr wrap="square" rtlCol="0">
            <a:spAutoFit/>
          </a:bodyPr>
          <a:lstStyle/>
          <a:p>
            <a:pPr algn="ctr">
              <a:lnSpc>
                <a:spcPct val="150000"/>
              </a:lnSpc>
            </a:pPr>
            <a:r>
              <a:rPr lang="en-US" sz="3600" b="1" dirty="0">
                <a:solidFill>
                  <a:schemeClr val="accent1">
                    <a:lumMod val="50000"/>
                  </a:schemeClr>
                </a:solidFill>
                <a:latin typeface="Times New Roman" panose="02020603050405020304" pitchFamily="18" charset="0"/>
                <a:cs typeface="Times New Roman" panose="02020603050405020304" pitchFamily="18" charset="0"/>
              </a:rPr>
              <a:t>MÔN</a:t>
            </a:r>
            <a:r>
              <a:rPr lang="en-US" sz="3600" b="1">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solidFill>
                  <a:schemeClr val="accent1">
                    <a:lumMod val="50000"/>
                  </a:schemeClr>
                </a:solidFill>
                <a:latin typeface="Times New Roman" panose="02020603050405020304" pitchFamily="18" charset="0"/>
                <a:cs typeface="Times New Roman" panose="02020603050405020304" pitchFamily="18" charset="0"/>
              </a:rPr>
              <a:t>KHOA HỌC</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50000"/>
              </a:lnSpc>
            </a:pPr>
            <a:endParaRPr lang="vi-VN" sz="32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Giáo</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viên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Nguyễn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Thị</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Ngọc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Hân</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Lớp</a:t>
            </a:r>
            <a:r>
              <a:rPr lang="en-US" sz="2800" b="1" dirty="0">
                <a:solidFill>
                  <a:schemeClr val="accent1">
                    <a:lumMod val="50000"/>
                  </a:schemeClr>
                </a:solidFill>
                <a:latin typeface="Times New Roman" panose="02020603050405020304" pitchFamily="18" charset="0"/>
                <a:cs typeface="Times New Roman" panose="02020603050405020304" pitchFamily="18" charset="0"/>
              </a:rPr>
              <a:t>: 4A3</a:t>
            </a:r>
          </a:p>
        </p:txBody>
      </p:sp>
      <p:sp>
        <p:nvSpPr>
          <p:cNvPr id="7" name="TextBox 6">
            <a:extLst>
              <a:ext uri="{FF2B5EF4-FFF2-40B4-BE49-F238E27FC236}">
                <a16:creationId xmlns:a16="http://schemas.microsoft.com/office/drawing/2014/main" xmlns="" id="{0D38D9C3-1617-3639-252F-225EF468183A}"/>
              </a:ext>
            </a:extLst>
          </p:cNvPr>
          <p:cNvSpPr txBox="1"/>
          <p:nvPr/>
        </p:nvSpPr>
        <p:spPr>
          <a:xfrm>
            <a:off x="2453363" y="338554"/>
            <a:ext cx="6933414" cy="677108"/>
          </a:xfrm>
          <a:prstGeom prst="rect">
            <a:avLst/>
          </a:prstGeom>
          <a:noFill/>
        </p:spPr>
        <p:txBody>
          <a:bodyPr wrap="square">
            <a:spAutoFit/>
          </a:bodyPr>
          <a:lstStyle/>
          <a:p>
            <a:pPr algn="ctr" eaLnBrk="1" hangingPunct="1">
              <a:spcBef>
                <a:spcPct val="0"/>
              </a:spcBef>
              <a:buFontTx/>
              <a:buNone/>
            </a:pPr>
            <a:r>
              <a:rPr lang="en-US" altLang="en-US" sz="1800" b="1" dirty="0">
                <a:solidFill>
                  <a:srgbClr val="0000FF"/>
                </a:solidFill>
                <a:latin typeface="Times New Roman" panose="02020603050405020304" pitchFamily="18" charset="0"/>
                <a:cs typeface="Times New Roman" panose="02020603050405020304" pitchFamily="18" charset="0"/>
              </a:rPr>
              <a:t>ỦY BAN NHÂN DÂN PHƯỜNG HƯNG ĐẠO</a:t>
            </a:r>
          </a:p>
          <a:p>
            <a:pPr algn="ctr" eaLnBrk="1" hangingPunct="1">
              <a:spcBef>
                <a:spcPct val="0"/>
              </a:spcBef>
              <a:buFontTx/>
              <a:buNone/>
            </a:pPr>
            <a:r>
              <a:rPr lang="en-US" altLang="en-US" sz="2000" b="1" dirty="0">
                <a:solidFill>
                  <a:srgbClr val="0000FF"/>
                </a:solidFill>
                <a:latin typeface=".VnTimeH" panose="020B7200000000000000" pitchFamily="34" charset="0"/>
                <a:cs typeface="Arial" panose="020B0604020202020204" pitchFamily="34" charset="0"/>
              </a:rPr>
              <a:t>T</a:t>
            </a:r>
            <a:r>
              <a:rPr lang="en-US" altLang="en-US" sz="2000" b="1" dirty="0">
                <a:solidFill>
                  <a:srgbClr val="0000FF"/>
                </a:solidFill>
                <a:latin typeface="Times New Roman" panose="02020603050405020304" pitchFamily="18" charset="0"/>
                <a:cs typeface="Times New Roman" panose="02020603050405020304" pitchFamily="18" charset="0"/>
              </a:rPr>
              <a:t>RƯỜNG TIỂU HỌC HƯNG ĐẠO</a:t>
            </a:r>
          </a:p>
        </p:txBody>
      </p:sp>
      <p:sp>
        <p:nvSpPr>
          <p:cNvPr id="8" name="Rectangle 7"/>
          <p:cNvSpPr/>
          <p:nvPr/>
        </p:nvSpPr>
        <p:spPr>
          <a:xfrm>
            <a:off x="1304931" y="1910888"/>
            <a:ext cx="10347256"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NHIỆT LIỆT CHÀO MỪNG CÁC THẦY CÔ</a:t>
            </a:r>
          </a:p>
        </p:txBody>
      </p:sp>
    </p:spTree>
    <p:extLst>
      <p:ext uri="{BB962C8B-B14F-4D97-AF65-F5344CB8AC3E}">
        <p14:creationId xmlns:p14="http://schemas.microsoft.com/office/powerpoint/2010/main" val="3682317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 xmlns:a16="http://schemas.microsoft.com/office/drawing/2014/main" id="{B18486A1-32CE-4A02-D22C-9075ED5DDAE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 xmlns:a16="http://schemas.microsoft.com/office/drawing/2014/main"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 xmlns:a16="http://schemas.microsoft.com/office/drawing/2014/main"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 xmlns:a16="http://schemas.microsoft.com/office/drawing/2014/main" id="{3094FB60-E9FD-4D80-B497-A94BB7AD51F4}"/>
              </a:ext>
            </a:extLst>
          </p:cNvPr>
          <p:cNvPicPr>
            <a:picLocks noChangeAspect="1"/>
          </p:cNvPicPr>
          <p:nvPr/>
        </p:nvPicPr>
        <p:blipFill rotWithShape="1">
          <a:blip r:embed="rId12" cstate="print">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 xmlns:a16="http://schemas.microsoft.com/office/drawing/2014/main" id="{7F31CC28-A95A-446D-8272-BABCDC52CA48}"/>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 xmlns:a16="http://schemas.microsoft.com/office/drawing/2014/main" id="{18E4B2E8-5A61-4C88-9E68-67826F5BCF6E}"/>
              </a:ext>
            </a:extLst>
          </p:cNvPr>
          <p:cNvPicPr>
            <a:picLocks noChangeAspect="1"/>
          </p:cNvPicPr>
          <p:nvPr/>
        </p:nvPicPr>
        <p:blipFill rotWithShape="1">
          <a:blip r:embed="rId14" cstate="print">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 xmlns:a16="http://schemas.microsoft.com/office/drawing/2014/main" id="{65EB146F-4205-40E5-A65A-6AF48CF533C2}"/>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 xmlns:a16="http://schemas.microsoft.com/office/drawing/2014/main" id="{97F62949-2325-4F9F-A925-8161470E31F1}"/>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 xmlns:a16="http://schemas.microsoft.com/office/drawing/2014/main" id="{D4A79FA2-A4E1-481E-BB4B-D9B599204EC8}"/>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 xmlns:a16="http://schemas.microsoft.com/office/drawing/2014/main" id="{D0E1FBB2-9CBE-4824-B4FB-0D1D2E2F9955}"/>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 xmlns:a16="http://schemas.microsoft.com/office/drawing/2014/main" id="{7F834135-AC4A-4DA4-8619-320FA83FCA83}"/>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 xmlns:a16="http://schemas.microsoft.com/office/drawing/2014/main" id="{1751AF34-16E6-4A46-8788-8A37C0F15EF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 xmlns:a16="http://schemas.microsoft.com/office/drawing/2014/main" id="{1308A012-EB91-4E9B-A924-74765813DE33}"/>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 xmlns:a16="http://schemas.microsoft.com/office/drawing/2014/main" id="{174D471F-67A0-466F-9589-015FD3BB029B}"/>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 xmlns:a16="http://schemas.microsoft.com/office/drawing/2014/main" id="{AF9E4894-767F-4FCB-95AC-8F019A22FCE7}"/>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 xmlns:a16="http://schemas.microsoft.com/office/drawing/2014/main" id="{493DC3EF-41D5-43D3-8EEB-B1B16B6F734E}"/>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 xmlns:a16="http://schemas.microsoft.com/office/drawing/2014/main" id="{A397BD64-98B8-4555-9CA0-98F0CC78B1AE}"/>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 xmlns:a16="http://schemas.microsoft.com/office/drawing/2014/main" id="{D5D3FAEA-FBA6-426E-A559-3B9C0C398950}"/>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 xmlns:a16="http://schemas.microsoft.com/office/drawing/2014/main" id="{B1ADA6C5-1E8A-1D89-9D79-5ADCE617C297}"/>
              </a:ext>
            </a:extLst>
          </p:cNvPr>
          <p:cNvPicPr>
            <a:picLocks noChangeAspect="1"/>
          </p:cNvPicPr>
          <p:nvPr/>
        </p:nvPicPr>
        <p:blipFill>
          <a:blip r:embed="rId38"/>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 xmlns:a16="http://schemas.microsoft.com/office/drawing/2014/main"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 xmlns:a16="http://schemas.microsoft.com/office/drawing/2014/main"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 xmlns:a16="http://schemas.microsoft.com/office/drawing/2014/main"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 xmlns:a16="http://schemas.microsoft.com/office/drawing/2014/main"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 xmlns:a16="http://schemas.microsoft.com/office/drawing/2014/main" id="{952EEE02-BAAE-4A4B-BC56-E1AFC66DA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 xmlns:a16="http://schemas.microsoft.com/office/drawing/2014/main"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 xmlns:a16="http://schemas.microsoft.com/office/drawing/2014/main"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 xmlns:a16="http://schemas.microsoft.com/office/drawing/2014/main"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 xmlns:a16="http://schemas.microsoft.com/office/drawing/2014/main"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 xmlns:a16="http://schemas.microsoft.com/office/drawing/2014/main"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 xmlns:a16="http://schemas.microsoft.com/office/drawing/2014/main"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 xmlns:a16="http://schemas.microsoft.com/office/drawing/2014/main"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 xmlns:a16="http://schemas.microsoft.com/office/drawing/2014/main" id="{5ED74A3B-29B8-4738-A8C1-246BC7805A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 xmlns:a16="http://schemas.microsoft.com/office/drawing/2014/main"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 xmlns:a16="http://schemas.microsoft.com/office/drawing/2014/main"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 xmlns:a16="http://schemas.microsoft.com/office/drawing/2014/main"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 xmlns:a16="http://schemas.microsoft.com/office/drawing/2014/main"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 xmlns:a16="http://schemas.microsoft.com/office/drawing/2014/main"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 xmlns:a16="http://schemas.microsoft.com/office/drawing/2014/main"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 xmlns:a16="http://schemas.microsoft.com/office/drawing/2014/main"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 xmlns:a16="http://schemas.microsoft.com/office/drawing/2014/main"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 xmlns:a16="http://schemas.microsoft.com/office/drawing/2014/main" id="{E7171249-0FEE-4E58-AD64-A4FC75F3AD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 xmlns:a16="http://schemas.microsoft.com/office/drawing/2014/main"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 xmlns:a16="http://schemas.microsoft.com/office/drawing/2014/main"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 xmlns:a16="http://schemas.microsoft.com/office/drawing/2014/main"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 xmlns:a16="http://schemas.microsoft.com/office/drawing/2014/main"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 xmlns:a16="http://schemas.microsoft.com/office/drawing/2014/main" id="{6B527A52-B0BB-2C36-7AF2-5CC89F012EC9}"/>
              </a:ext>
            </a:extLst>
          </p:cNvPr>
          <p:cNvPicPr>
            <a:picLocks noChangeAspect="1"/>
          </p:cNvPicPr>
          <p:nvPr/>
        </p:nvPicPr>
        <p:blipFill>
          <a:blip r:embed="rId6"/>
          <a:stretch>
            <a:fillRect/>
          </a:stretch>
        </p:blipFill>
        <p:spPr>
          <a:xfrm>
            <a:off x="2870530" y="175592"/>
            <a:ext cx="7041490" cy="1115665"/>
          </a:xfrm>
          <a:prstGeom prst="rect">
            <a:avLst/>
          </a:prstGeom>
        </p:spPr>
      </p:pic>
      <p:grpSp>
        <p:nvGrpSpPr>
          <p:cNvPr id="6" name="Group 5">
            <a:extLst>
              <a:ext uri="{FF2B5EF4-FFF2-40B4-BE49-F238E27FC236}">
                <a16:creationId xmlns="" xmlns:a16="http://schemas.microsoft.com/office/drawing/2014/main"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 xmlns:a16="http://schemas.microsoft.com/office/drawing/2014/main"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 xmlns:a16="http://schemas.microsoft.com/office/drawing/2014/main"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 xmlns:a16="http://schemas.microsoft.com/office/drawing/2014/main" id="{2EE51950-6F97-A67D-C892-12C2F28D3F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 xmlns:a16="http://schemas.microsoft.com/office/drawing/2014/main"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 xmlns:a16="http://schemas.microsoft.com/office/drawing/2014/main"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 xmlns:a16="http://schemas.microsoft.com/office/drawing/2014/main"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00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 xmlns:a16="http://schemas.microsoft.com/office/drawing/2014/main"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 xmlns:a16="http://schemas.microsoft.com/office/drawing/2014/main"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 xmlns:a16="http://schemas.microsoft.com/office/drawing/2014/main" id="{3094FB60-E9FD-4D80-B497-A94BB7AD51F4}"/>
              </a:ext>
            </a:extLst>
          </p:cNvPr>
          <p:cNvPicPr>
            <a:picLocks noChangeAspect="1"/>
          </p:cNvPicPr>
          <p:nvPr/>
        </p:nvPicPr>
        <p:blipFill rotWithShape="1">
          <a:blip r:embed="rId12" cstate="print">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 xmlns:a16="http://schemas.microsoft.com/office/drawing/2014/main" id="{7F31CC28-A95A-446D-8272-BABCDC52CA48}"/>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 xmlns:a16="http://schemas.microsoft.com/office/drawing/2014/main" id="{18E4B2E8-5A61-4C88-9E68-67826F5BCF6E}"/>
              </a:ext>
            </a:extLst>
          </p:cNvPr>
          <p:cNvPicPr>
            <a:picLocks noChangeAspect="1"/>
          </p:cNvPicPr>
          <p:nvPr/>
        </p:nvPicPr>
        <p:blipFill rotWithShape="1">
          <a:blip r:embed="rId14" cstate="print">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 xmlns:a16="http://schemas.microsoft.com/office/drawing/2014/main" id="{65EB146F-4205-40E5-A65A-6AF48CF533C2}"/>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 xmlns:a16="http://schemas.microsoft.com/office/drawing/2014/main" id="{97F62949-2325-4F9F-A925-8161470E31F1}"/>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 xmlns:a16="http://schemas.microsoft.com/office/drawing/2014/main" id="{D4A79FA2-A4E1-481E-BB4B-D9B599204EC8}"/>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 xmlns:a16="http://schemas.microsoft.com/office/drawing/2014/main" id="{D0E1FBB2-9CBE-4824-B4FB-0D1D2E2F9955}"/>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 xmlns:a16="http://schemas.microsoft.com/office/drawing/2014/main" id="{7F834135-AC4A-4DA4-8619-320FA83FCA83}"/>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 xmlns:a16="http://schemas.microsoft.com/office/drawing/2014/main" id="{1751AF34-16E6-4A46-8788-8A37C0F15EF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 xmlns:a16="http://schemas.microsoft.com/office/drawing/2014/main" id="{1308A012-EB91-4E9B-A924-74765813DE33}"/>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 xmlns:a16="http://schemas.microsoft.com/office/drawing/2014/main" id="{174D471F-67A0-466F-9589-015FD3BB029B}"/>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 xmlns:a16="http://schemas.microsoft.com/office/drawing/2014/main" id="{AF9E4894-767F-4FCB-95AC-8F019A22FCE7}"/>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 xmlns:a16="http://schemas.microsoft.com/office/drawing/2014/main" id="{493DC3EF-41D5-43D3-8EEB-B1B16B6F734E}"/>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 xmlns:a16="http://schemas.microsoft.com/office/drawing/2014/main" id="{A397BD64-98B8-4555-9CA0-98F0CC78B1AE}"/>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 xmlns:a16="http://schemas.microsoft.com/office/drawing/2014/main" id="{D5D3FAEA-FBA6-426E-A559-3B9C0C398950}"/>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 xmlns:a16="http://schemas.microsoft.com/office/drawing/2014/main" id="{6D165C34-9A7F-438D-8AC5-2EFF417E8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 xmlns:a16="http://schemas.microsoft.com/office/drawing/2014/main" id="{2CB85E8F-42C3-6B7D-C061-90E1786B8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 xmlns:a16="http://schemas.microsoft.com/office/drawing/2014/main" id="{583F0C59-8F84-4C73-B267-5264387DC4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 xmlns:a16="http://schemas.microsoft.com/office/drawing/2014/main" id="{E948A537-0AAA-49CC-B3C1-BEDE12A1FDE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 xmlns:a16="http://schemas.microsoft.com/office/drawing/2014/main" id="{F6BB738E-9AF0-498F-9C4E-3B4D083C8029}"/>
              </a:ext>
            </a:extLst>
          </p:cNvPr>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 xmlns:a16="http://schemas.microsoft.com/office/drawing/2014/main" id="{3094FB60-E9FD-4D80-B497-A94BB7AD51F4}"/>
              </a:ext>
            </a:extLst>
          </p:cNvPr>
          <p:cNvPicPr>
            <a:picLocks noChangeAspect="1"/>
          </p:cNvPicPr>
          <p:nvPr/>
        </p:nvPicPr>
        <p:blipFill rotWithShape="1">
          <a:blip r:embed="rId12" cstate="print">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 xmlns:a16="http://schemas.microsoft.com/office/drawing/2014/main" id="{7F31CC28-A95A-446D-8272-BABCDC52CA48}"/>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 xmlns:a16="http://schemas.microsoft.com/office/drawing/2014/main" id="{18E4B2E8-5A61-4C88-9E68-67826F5BCF6E}"/>
              </a:ext>
            </a:extLst>
          </p:cNvPr>
          <p:cNvPicPr>
            <a:picLocks noChangeAspect="1"/>
          </p:cNvPicPr>
          <p:nvPr/>
        </p:nvPicPr>
        <p:blipFill rotWithShape="1">
          <a:blip r:embed="rId14" cstate="print">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 xmlns:a16="http://schemas.microsoft.com/office/drawing/2014/main" id="{65EB146F-4205-40E5-A65A-6AF48CF533C2}"/>
              </a:ext>
            </a:extLst>
          </p:cNvPr>
          <p:cNvPicPr>
            <a:picLocks noChangeAspect="1"/>
          </p:cNvPicPr>
          <p:nvPr/>
        </p:nvPicPr>
        <p:blipFill rotWithShape="1">
          <a:blip r:embed="rId13" cstate="print">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 xmlns:a16="http://schemas.microsoft.com/office/drawing/2014/main" id="{97F62949-2325-4F9F-A925-8161470E31F1}"/>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 xmlns:a16="http://schemas.microsoft.com/office/drawing/2014/main" id="{D4A79FA2-A4E1-481E-BB4B-D9B599204EC8}"/>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 xmlns:a16="http://schemas.microsoft.com/office/drawing/2014/main" id="{D0E1FBB2-9CBE-4824-B4FB-0D1D2E2F9955}"/>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 xmlns:a16="http://schemas.microsoft.com/office/drawing/2014/main" id="{7F834135-AC4A-4DA4-8619-320FA83FCA83}"/>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 xmlns:a16="http://schemas.microsoft.com/office/drawing/2014/main" id="{1751AF34-16E6-4A46-8788-8A37C0F15EF6}"/>
              </a:ext>
            </a:extLst>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 xmlns:a16="http://schemas.microsoft.com/office/drawing/2014/main" id="{7842D10C-4B19-4AF4-B3B1-A7B0B3BC4DA8}"/>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 xmlns:a16="http://schemas.microsoft.com/office/drawing/2014/main" id="{97188749-7236-41B1-B4AB-9F2F457E15F8}"/>
              </a:ext>
            </a:extLst>
          </p:cNvPr>
          <p:cNvPicPr>
            <a:picLocks noChangeAspect="1"/>
          </p:cNvPicPr>
          <p:nvPr/>
        </p:nvPicPr>
        <p:blipFill rotWithShape="1">
          <a:blip r:embed="rId25">
            <a:extLst>
              <a:ext uri="{BEBA8EAE-BF5A-486C-A8C5-ECC9F3942E4B}">
                <a14:imgProps xmlns:a14="http://schemas.microsoft.com/office/drawing/2010/main">
                  <a14:imgLayer r:embed="rId24">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 xmlns:a16="http://schemas.microsoft.com/office/drawing/2014/main" id="{1308A012-EB91-4E9B-A924-74765813DE33}"/>
              </a:ext>
            </a:extLst>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 xmlns:a16="http://schemas.microsoft.com/office/drawing/2014/main" id="{174D471F-67A0-466F-9589-015FD3BB029B}"/>
              </a:ext>
            </a:extLst>
          </p:cNvPr>
          <p:cNvPicPr>
            <a:picLocks noChangeAspect="1"/>
          </p:cNvPicPr>
          <p:nvPr/>
        </p:nvPicPr>
        <p:blipFill>
          <a:blip r:embed="rId28" cstate="print">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 xmlns:a16="http://schemas.microsoft.com/office/drawing/2014/main" id="{AF9E4894-767F-4FCB-95AC-8F019A22FCE7}"/>
              </a:ext>
            </a:extLst>
          </p:cNvPr>
          <p:cNvPicPr>
            <a:picLocks noChangeAspect="1"/>
          </p:cNvPicPr>
          <p:nvPr/>
        </p:nvPicPr>
        <p:blipFill>
          <a:blip r:embed="rId30" cstate="print">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 xmlns:a16="http://schemas.microsoft.com/office/drawing/2014/main" id="{493DC3EF-41D5-43D3-8EEB-B1B16B6F734E}"/>
              </a:ext>
            </a:extLst>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 xmlns:a16="http://schemas.microsoft.com/office/drawing/2014/main" id="{A397BD64-98B8-4555-9CA0-98F0CC78B1AE}"/>
              </a:ext>
            </a:extLst>
          </p:cNvPr>
          <p:cNvPicPr>
            <a:picLocks noChangeAspect="1"/>
          </p:cNvPicPr>
          <p:nvPr/>
        </p:nvPicPr>
        <p:blipFill>
          <a:blip r:embed="rId34" cstate="print">
            <a:extLst>
              <a:ext uri="{BEBA8EAE-BF5A-486C-A8C5-ECC9F3942E4B}">
                <a14:imgProps xmlns:a14="http://schemas.microsoft.com/office/drawing/2010/main">
                  <a14:imgLayer r:embed="rId35">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 xmlns:a16="http://schemas.microsoft.com/office/drawing/2014/main" id="{D5D3FAEA-FBA6-426E-A559-3B9C0C398950}"/>
              </a:ext>
            </a:extLst>
          </p:cNvPr>
          <p:cNvPicPr>
            <a:picLocks noChangeAspect="1"/>
          </p:cNvPicPr>
          <p:nvPr/>
        </p:nvPicPr>
        <p:blipFill>
          <a:blip r:embed="rId36" cstate="print">
            <a:extLst>
              <a:ext uri="{BEBA8EAE-BF5A-486C-A8C5-ECC9F3942E4B}">
                <a14:imgProps xmlns:a14="http://schemas.microsoft.com/office/drawing/2010/main">
                  <a14:imgLayer r:embed="rId3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 xmlns:a16="http://schemas.microsoft.com/office/drawing/2014/main" id="{E46B0DF1-24C9-D65B-50D5-7218F4EE4874}"/>
              </a:ext>
            </a:extLst>
          </p:cNvPr>
          <p:cNvPicPr>
            <a:picLocks noChangeAspect="1"/>
          </p:cNvPicPr>
          <p:nvPr/>
        </p:nvPicPr>
        <p:blipFill>
          <a:blip r:embed="rId38"/>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1420</Words>
  <Application>Microsoft Office PowerPoint</Application>
  <PresentationFormat>Widescreen</PresentationFormat>
  <Paragraphs>91</Paragraphs>
  <Slides>33</Slides>
  <Notes>10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33</vt:i4>
      </vt:variant>
    </vt:vector>
  </HeadingPairs>
  <TitlesOfParts>
    <vt:vector size="53" baseType="lpstr">
      <vt:lpstr>#9Slide07 Baloo Tamma</vt:lpstr>
      <vt:lpstr>.VnTimeH</vt:lpstr>
      <vt:lpstr>Anaheim</vt:lpstr>
      <vt:lpstr>Arial</vt:lpstr>
      <vt:lpstr>Calibri</vt:lpstr>
      <vt:lpstr>Calibri Light</vt:lpstr>
      <vt:lpstr>Cambria</vt:lpstr>
      <vt:lpstr>Comfortaa SemiBold</vt:lpstr>
      <vt:lpstr>inpin heiti</vt:lpstr>
      <vt:lpstr>Nunito</vt:lpstr>
      <vt:lpstr>Ranchers</vt:lpstr>
      <vt:lpstr>Tahoma</vt:lpstr>
      <vt:lpstr>Times New Roman</vt:lpstr>
      <vt:lpstr>UTM Loko</vt:lpstr>
      <vt:lpstr>字魂59号-创粗黑</vt:lpstr>
      <vt:lpstr>方正粗谭黑简体</vt:lpstr>
      <vt:lpstr>等线</vt:lpstr>
      <vt:lpstr>Office Theme</vt:lpstr>
      <vt:lpstr>Science Subject for Pre-K: Observe insect life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2023-10-03T02:10:49Z</dcterms:created>
  <dcterms:modified xsi:type="dcterms:W3CDTF">2025-12-23T08:07:08Z</dcterms:modified>
</cp:coreProperties>
</file>