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9"/>
  </p:notesMasterIdLst>
  <p:sldIdLst>
    <p:sldId id="257" r:id="rId2"/>
    <p:sldId id="284" r:id="rId3"/>
    <p:sldId id="2752" r:id="rId4"/>
    <p:sldId id="273" r:id="rId5"/>
    <p:sldId id="275" r:id="rId6"/>
    <p:sldId id="2758" r:id="rId7"/>
    <p:sldId id="277" r:id="rId8"/>
    <p:sldId id="2759" r:id="rId9"/>
    <p:sldId id="2760" r:id="rId10"/>
    <p:sldId id="2761" r:id="rId11"/>
    <p:sldId id="2762" r:id="rId12"/>
    <p:sldId id="263" r:id="rId13"/>
    <p:sldId id="270" r:id="rId14"/>
    <p:sldId id="2748" r:id="rId15"/>
    <p:sldId id="2763" r:id="rId16"/>
    <p:sldId id="2764"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38"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20/12/2025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20/12/2025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g"/><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1.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xmlns=""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xmlns="" id="{D38EC0CB-3B32-0154-9147-D6200103D4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xmlns=""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xmlns=""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A20FE1D7-DC0B-7E39-3F3A-868146A83C46}"/>
              </a:ext>
            </a:extLst>
          </p:cNvPr>
          <p:cNvSpPr txBox="1"/>
          <p:nvPr/>
        </p:nvSpPr>
        <p:spPr>
          <a:xfrm>
            <a:off x="4134132" y="162250"/>
            <a:ext cx="4155305"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UBND</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PHƯỜNG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ĐẠO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TRƯỜNG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TIỂU</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HỌC</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ĐẠO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7068F63A-0B78-7FAC-3469-2760FB9346F4}"/>
              </a:ext>
            </a:extLst>
          </p:cNvPr>
          <p:cNvSpPr txBox="1"/>
          <p:nvPr/>
        </p:nvSpPr>
        <p:spPr>
          <a:xfrm>
            <a:off x="3338497" y="5807957"/>
            <a:ext cx="5746573"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Đ</a:t>
            </a:r>
            <a:r>
              <a:rPr lang="en-US" sz="2800" b="1" i="1" dirty="0" err="1" smtClean="0">
                <a:solidFill>
                  <a:schemeClr val="accent1">
                    <a:lumMod val="75000"/>
                  </a:schemeClr>
                </a:solidFill>
                <a:latin typeface="Times New Roman" panose="02020603050405020304" pitchFamily="18" charset="0"/>
                <a:cs typeface="Times New Roman" panose="02020603050405020304" pitchFamily="18" charset="0"/>
              </a:rPr>
              <a:t>ào</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 Thị Hi</a:t>
            </a:r>
            <a:r>
              <a:rPr lang="en-US" sz="2800" b="1" i="1" dirty="0" smtClean="0">
                <a:solidFill>
                  <a:schemeClr val="accent1">
                    <a:lumMod val="75000"/>
                  </a:schemeClr>
                </a:solidFill>
                <a:latin typeface="Times New Roman" panose="02020603050405020304" pitchFamily="18" charset="0"/>
                <a:cs typeface="Times New Roman" panose="02020603050405020304" pitchFamily="18" charset="0"/>
              </a:rPr>
              <a:t>ề</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n</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Đơn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Trường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Tiểu</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học</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Hưng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Đạo</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59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xmlns=""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xmlns=""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xmlns=""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xmlns=""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xmlns=""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xmlns=""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xmlns=""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xmlns="" id="{57E8ABBA-B49A-F9DB-79BC-81BF1209B1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xmlns=""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756"/>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2729290-1DA8-AA40-047D-D29DB298E4D4}"/>
              </a:ext>
            </a:extLst>
          </p:cNvPr>
          <p:cNvPicPr>
            <a:picLocks noChangeAspect="1"/>
          </p:cNvPicPr>
          <p:nvPr/>
        </p:nvPicPr>
        <p:blipFill>
          <a:blip r:embed="rId8"/>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xmlns=""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xmlns=""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xmlns=""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xmlns=""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1178</Words>
  <Application>Microsoft Office PowerPoint</Application>
  <PresentationFormat>Custom</PresentationFormat>
  <Paragraphs>62</Paragraphs>
  <Slides>17</Slides>
  <Notes>2</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2025-12-20T13:26:18Z</dcterms:modified>
  <cp:category>9Slide.vn</cp:category>
</cp:coreProperties>
</file>