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39" r:id="rId5"/>
    <p:sldMasterId id="2147483753" r:id="rId6"/>
    <p:sldMasterId id="2147483765" r:id="rId7"/>
  </p:sldMasterIdLst>
  <p:notesMasterIdLst>
    <p:notesMasterId r:id="rId21"/>
  </p:notesMasterIdLst>
  <p:sldIdLst>
    <p:sldId id="308" r:id="rId8"/>
    <p:sldId id="363" r:id="rId9"/>
    <p:sldId id="302" r:id="rId10"/>
    <p:sldId id="276" r:id="rId11"/>
    <p:sldId id="283" r:id="rId12"/>
    <p:sldId id="434" r:id="rId13"/>
    <p:sldId id="435" r:id="rId14"/>
    <p:sldId id="278" r:id="rId15"/>
    <p:sldId id="364" r:id="rId16"/>
    <p:sldId id="365" r:id="rId17"/>
    <p:sldId id="313" r:id="rId18"/>
    <p:sldId id="260"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003BC-2E38-494B-8D61-BF9EE0A887D9}"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DF36E-5B11-4036-8CC5-10A92B8E867E}" type="slidenum">
              <a:rPr lang="en-US" smtClean="0"/>
              <a:t>‹#›</a:t>
            </a:fld>
            <a:endParaRPr lang="en-US"/>
          </a:p>
        </p:txBody>
      </p:sp>
    </p:spTree>
    <p:extLst>
      <p:ext uri="{BB962C8B-B14F-4D97-AF65-F5344CB8AC3E}">
        <p14:creationId xmlns:p14="http://schemas.microsoft.com/office/powerpoint/2010/main" val="133243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2BD8A42-EB1E-4922-B685-B28260837DD9}"/>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42986F7-09E1-4900-9BBA-151A7FD957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Tree>
    <p:extLst>
      <p:ext uri="{BB962C8B-B14F-4D97-AF65-F5344CB8AC3E}">
        <p14:creationId xmlns:p14="http://schemas.microsoft.com/office/powerpoint/2010/main" val="222936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8755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0" name="Google Shape;10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0" name="Google Shape;10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33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0" name="Google Shape;10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92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8" name="Google Shape;10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30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0A67F-6C00-4A18-B5EC-7AB96CDEF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46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88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02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325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7"/>
        <p:cNvGrpSpPr/>
        <p:nvPr/>
      </p:nvGrpSpPr>
      <p:grpSpPr>
        <a:xfrm>
          <a:off x="0" y="0"/>
          <a:ext cx="0" cy="0"/>
          <a:chOff x="0" y="0"/>
          <a:chExt cx="0" cy="0"/>
        </a:xfrm>
      </p:grpSpPr>
      <p:sp>
        <p:nvSpPr>
          <p:cNvPr id="468" name="Google Shape;468;p4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4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4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786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71"/>
        <p:cNvGrpSpPr/>
        <p:nvPr/>
      </p:nvGrpSpPr>
      <p:grpSpPr>
        <a:xfrm>
          <a:off x="0" y="0"/>
          <a:ext cx="0" cy="0"/>
          <a:chOff x="0" y="0"/>
          <a:chExt cx="0" cy="0"/>
        </a:xfrm>
      </p:grpSpPr>
      <p:sp>
        <p:nvSpPr>
          <p:cNvPr id="472" name="Google Shape;472;p11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3" name="Google Shape;473;p11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474" name="Google Shape;474;p1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1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6" name="Google Shape;476;p1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3738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77"/>
        <p:cNvGrpSpPr/>
        <p:nvPr/>
      </p:nvGrpSpPr>
      <p:grpSpPr>
        <a:xfrm>
          <a:off x="0" y="0"/>
          <a:ext cx="0" cy="0"/>
          <a:chOff x="0" y="0"/>
          <a:chExt cx="0" cy="0"/>
        </a:xfrm>
      </p:grpSpPr>
      <p:sp>
        <p:nvSpPr>
          <p:cNvPr id="478" name="Google Shape;478;p11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9" name="Google Shape;479;p11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480" name="Google Shape;480;p11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11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2" name="Google Shape;482;p11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8472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83"/>
        <p:cNvGrpSpPr/>
        <p:nvPr/>
      </p:nvGrpSpPr>
      <p:grpSpPr>
        <a:xfrm>
          <a:off x="0" y="0"/>
          <a:ext cx="0" cy="0"/>
          <a:chOff x="0" y="0"/>
          <a:chExt cx="0" cy="0"/>
        </a:xfrm>
      </p:grpSpPr>
      <p:sp>
        <p:nvSpPr>
          <p:cNvPr id="484" name="Google Shape;484;p11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11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486" name="Google Shape;486;p1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7" name="Google Shape;487;p1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1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0390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9"/>
        <p:cNvGrpSpPr/>
        <p:nvPr/>
      </p:nvGrpSpPr>
      <p:grpSpPr>
        <a:xfrm>
          <a:off x="0" y="0"/>
          <a:ext cx="0" cy="0"/>
          <a:chOff x="0" y="0"/>
          <a:chExt cx="0" cy="0"/>
        </a:xfrm>
      </p:grpSpPr>
      <p:sp>
        <p:nvSpPr>
          <p:cNvPr id="490" name="Google Shape;490;p11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11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492" name="Google Shape;492;p11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493" name="Google Shape;493;p1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1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5" name="Google Shape;495;p1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006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6"/>
        <p:cNvGrpSpPr/>
        <p:nvPr/>
      </p:nvGrpSpPr>
      <p:grpSpPr>
        <a:xfrm>
          <a:off x="0" y="0"/>
          <a:ext cx="0" cy="0"/>
          <a:chOff x="0" y="0"/>
          <a:chExt cx="0" cy="0"/>
        </a:xfrm>
      </p:grpSpPr>
      <p:sp>
        <p:nvSpPr>
          <p:cNvPr id="497" name="Google Shape;497;p11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8" name="Google Shape;498;p11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99" name="Google Shape;499;p11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00" name="Google Shape;500;p11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501" name="Google Shape;501;p11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02" name="Google Shape;502;p1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1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4" name="Google Shape;504;p1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31280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5"/>
        <p:cNvGrpSpPr/>
        <p:nvPr/>
      </p:nvGrpSpPr>
      <p:grpSpPr>
        <a:xfrm>
          <a:off x="0" y="0"/>
          <a:ext cx="0" cy="0"/>
          <a:chOff x="0" y="0"/>
          <a:chExt cx="0" cy="0"/>
        </a:xfrm>
      </p:grpSpPr>
      <p:sp>
        <p:nvSpPr>
          <p:cNvPr id="506" name="Google Shape;506;p11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 name="Google Shape;507;p1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8" name="Google Shape;508;p1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1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21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10"/>
        <p:cNvGrpSpPr/>
        <p:nvPr/>
      </p:nvGrpSpPr>
      <p:grpSpPr>
        <a:xfrm>
          <a:off x="0" y="0"/>
          <a:ext cx="0" cy="0"/>
          <a:chOff x="0" y="0"/>
          <a:chExt cx="0" cy="0"/>
        </a:xfrm>
      </p:grpSpPr>
      <p:sp>
        <p:nvSpPr>
          <p:cNvPr id="511" name="Google Shape;511;p12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12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13" name="Google Shape;513;p12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14" name="Google Shape;514;p1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5" name="Google Shape;515;p1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6" name="Google Shape;516;p1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1290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81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17"/>
        <p:cNvGrpSpPr/>
        <p:nvPr/>
      </p:nvGrpSpPr>
      <p:grpSpPr>
        <a:xfrm>
          <a:off x="0" y="0"/>
          <a:ext cx="0" cy="0"/>
          <a:chOff x="0" y="0"/>
          <a:chExt cx="0" cy="0"/>
        </a:xfrm>
      </p:grpSpPr>
      <p:sp>
        <p:nvSpPr>
          <p:cNvPr id="518" name="Google Shape;518;p12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9" name="Google Shape;519;p121"/>
          <p:cNvSpPr>
            <a:spLocks noGrp="1"/>
          </p:cNvSpPr>
          <p:nvPr>
            <p:ph type="pic" idx="2"/>
          </p:nvPr>
        </p:nvSpPr>
        <p:spPr>
          <a:xfrm>
            <a:off x="1194859" y="408517"/>
            <a:ext cx="3657600" cy="2743200"/>
          </a:xfrm>
          <a:prstGeom prst="rect">
            <a:avLst/>
          </a:prstGeom>
          <a:noFill/>
          <a:ln>
            <a:noFill/>
          </a:ln>
        </p:spPr>
      </p:sp>
      <p:sp>
        <p:nvSpPr>
          <p:cNvPr id="520" name="Google Shape;520;p12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21" name="Google Shape;521;p1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1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3" name="Google Shape;523;p1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4481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24"/>
        <p:cNvGrpSpPr/>
        <p:nvPr/>
      </p:nvGrpSpPr>
      <p:grpSpPr>
        <a:xfrm>
          <a:off x="0" y="0"/>
          <a:ext cx="0" cy="0"/>
          <a:chOff x="0" y="0"/>
          <a:chExt cx="0" cy="0"/>
        </a:xfrm>
      </p:grpSpPr>
      <p:sp>
        <p:nvSpPr>
          <p:cNvPr id="525" name="Google Shape;525;p12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6" name="Google Shape;526;p12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527" name="Google Shape;527;p12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2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9" name="Google Shape;529;p12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652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30"/>
        <p:cNvGrpSpPr/>
        <p:nvPr/>
      </p:nvGrpSpPr>
      <p:grpSpPr>
        <a:xfrm>
          <a:off x="0" y="0"/>
          <a:ext cx="0" cy="0"/>
          <a:chOff x="0" y="0"/>
          <a:chExt cx="0" cy="0"/>
        </a:xfrm>
      </p:grpSpPr>
      <p:sp>
        <p:nvSpPr>
          <p:cNvPr id="531" name="Google Shape;531;p12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12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533" name="Google Shape;533;p1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5" name="Google Shape;535;p1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5976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7"/>
        <p:cNvGrpSpPr/>
        <p:nvPr/>
      </p:nvGrpSpPr>
      <p:grpSpPr>
        <a:xfrm>
          <a:off x="0" y="0"/>
          <a:ext cx="0" cy="0"/>
          <a:chOff x="0" y="0"/>
          <a:chExt cx="0" cy="0"/>
        </a:xfrm>
      </p:grpSpPr>
      <p:sp>
        <p:nvSpPr>
          <p:cNvPr id="318" name="Google Shape;318;p4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1"/>
        <p:cNvGrpSpPr/>
        <p:nvPr/>
      </p:nvGrpSpPr>
      <p:grpSpPr>
        <a:xfrm>
          <a:off x="0" y="0"/>
          <a:ext cx="0" cy="0"/>
          <a:chOff x="0" y="0"/>
          <a:chExt cx="0" cy="0"/>
        </a:xfrm>
      </p:grpSpPr>
      <p:sp>
        <p:nvSpPr>
          <p:cNvPr id="322" name="Google Shape;322;p9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9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324" name="Google Shape;324;p9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9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9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97824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27"/>
        <p:cNvGrpSpPr/>
        <p:nvPr/>
      </p:nvGrpSpPr>
      <p:grpSpPr>
        <a:xfrm>
          <a:off x="0" y="0"/>
          <a:ext cx="0" cy="0"/>
          <a:chOff x="0" y="0"/>
          <a:chExt cx="0" cy="0"/>
        </a:xfrm>
      </p:grpSpPr>
      <p:sp>
        <p:nvSpPr>
          <p:cNvPr id="328" name="Google Shape;328;p9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9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330" name="Google Shape;330;p9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9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9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7066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3"/>
        <p:cNvGrpSpPr/>
        <p:nvPr/>
      </p:nvGrpSpPr>
      <p:grpSpPr>
        <a:xfrm>
          <a:off x="0" y="0"/>
          <a:ext cx="0" cy="0"/>
          <a:chOff x="0" y="0"/>
          <a:chExt cx="0" cy="0"/>
        </a:xfrm>
      </p:grpSpPr>
      <p:sp>
        <p:nvSpPr>
          <p:cNvPr id="334" name="Google Shape;334;p9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9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36" name="Google Shape;336;p9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9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9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3610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9"/>
        <p:cNvGrpSpPr/>
        <p:nvPr/>
      </p:nvGrpSpPr>
      <p:grpSpPr>
        <a:xfrm>
          <a:off x="0" y="0"/>
          <a:ext cx="0" cy="0"/>
          <a:chOff x="0" y="0"/>
          <a:chExt cx="0" cy="0"/>
        </a:xfrm>
      </p:grpSpPr>
      <p:sp>
        <p:nvSpPr>
          <p:cNvPr id="340" name="Google Shape;340;p9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9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42" name="Google Shape;342;p9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43" name="Google Shape;343;p9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9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9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100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6"/>
        <p:cNvGrpSpPr/>
        <p:nvPr/>
      </p:nvGrpSpPr>
      <p:grpSpPr>
        <a:xfrm>
          <a:off x="0" y="0"/>
          <a:ext cx="0" cy="0"/>
          <a:chOff x="0" y="0"/>
          <a:chExt cx="0" cy="0"/>
        </a:xfrm>
      </p:grpSpPr>
      <p:sp>
        <p:nvSpPr>
          <p:cNvPr id="347" name="Google Shape;347;p9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9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349" name="Google Shape;349;p9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350" name="Google Shape;350;p9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351" name="Google Shape;351;p9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352" name="Google Shape;352;p9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9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9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840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5"/>
        <p:cNvGrpSpPr/>
        <p:nvPr/>
      </p:nvGrpSpPr>
      <p:grpSpPr>
        <a:xfrm>
          <a:off x="0" y="0"/>
          <a:ext cx="0" cy="0"/>
          <a:chOff x="0" y="0"/>
          <a:chExt cx="0" cy="0"/>
        </a:xfrm>
      </p:grpSpPr>
      <p:sp>
        <p:nvSpPr>
          <p:cNvPr id="356" name="Google Shape;356;p9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9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9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9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8195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0"/>
        <p:cNvGrpSpPr/>
        <p:nvPr/>
      </p:nvGrpSpPr>
      <p:grpSpPr>
        <a:xfrm>
          <a:off x="0" y="0"/>
          <a:ext cx="0" cy="0"/>
          <a:chOff x="0" y="0"/>
          <a:chExt cx="0" cy="0"/>
        </a:xfrm>
      </p:grpSpPr>
      <p:sp>
        <p:nvSpPr>
          <p:cNvPr id="361" name="Google Shape;361;p10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10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363" name="Google Shape;363;p10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364" name="Google Shape;364;p10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10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10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13976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67"/>
        <p:cNvGrpSpPr/>
        <p:nvPr/>
      </p:nvGrpSpPr>
      <p:grpSpPr>
        <a:xfrm>
          <a:off x="0" y="0"/>
          <a:ext cx="0" cy="0"/>
          <a:chOff x="0" y="0"/>
          <a:chExt cx="0" cy="0"/>
        </a:xfrm>
      </p:grpSpPr>
      <p:sp>
        <p:nvSpPr>
          <p:cNvPr id="368" name="Google Shape;368;p10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101"/>
          <p:cNvSpPr>
            <a:spLocks noGrp="1"/>
          </p:cNvSpPr>
          <p:nvPr>
            <p:ph type="pic" idx="2"/>
          </p:nvPr>
        </p:nvSpPr>
        <p:spPr>
          <a:xfrm>
            <a:off x="1194859" y="408517"/>
            <a:ext cx="3657600" cy="2743200"/>
          </a:xfrm>
          <a:prstGeom prst="rect">
            <a:avLst/>
          </a:prstGeom>
          <a:noFill/>
          <a:ln>
            <a:noFill/>
          </a:ln>
        </p:spPr>
      </p:sp>
      <p:sp>
        <p:nvSpPr>
          <p:cNvPr id="370" name="Google Shape;370;p10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371" name="Google Shape;371;p10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10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10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6315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74"/>
        <p:cNvGrpSpPr/>
        <p:nvPr/>
      </p:nvGrpSpPr>
      <p:grpSpPr>
        <a:xfrm>
          <a:off x="0" y="0"/>
          <a:ext cx="0" cy="0"/>
          <a:chOff x="0" y="0"/>
          <a:chExt cx="0" cy="0"/>
        </a:xfrm>
      </p:grpSpPr>
      <p:sp>
        <p:nvSpPr>
          <p:cNvPr id="375" name="Google Shape;375;p10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0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377" name="Google Shape;377;p10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10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10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821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80"/>
        <p:cNvGrpSpPr/>
        <p:nvPr/>
      </p:nvGrpSpPr>
      <p:grpSpPr>
        <a:xfrm>
          <a:off x="0" y="0"/>
          <a:ext cx="0" cy="0"/>
          <a:chOff x="0" y="0"/>
          <a:chExt cx="0" cy="0"/>
        </a:xfrm>
      </p:grpSpPr>
      <p:sp>
        <p:nvSpPr>
          <p:cNvPr id="381" name="Google Shape;381;p10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10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383" name="Google Shape;383;p10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10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10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914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1383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5848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472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762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9844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3346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024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48030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4547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793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232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4197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044-FD65-4FF1-A11F-A08A23B46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91290-8644-42F6-B5E0-F85CF7EC2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933D05-94FB-4C5E-B518-DCC2AAFB8F4A}"/>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5" name="Footer Placeholder 4">
            <a:extLst>
              <a:ext uri="{FF2B5EF4-FFF2-40B4-BE49-F238E27FC236}">
                <a16:creationId xmlns:a16="http://schemas.microsoft.com/office/drawing/2014/main" id="{74BB88B1-29F0-425B-B730-90FFD513C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4D8C2-E049-4740-B647-7BDDFA79CD12}"/>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14503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5D71-30C1-48A9-9A5F-B819DB0EC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F9D2A-DCFE-40AD-922B-0981828C2C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84EB9-A267-47AC-B22D-8D2DF9230745}"/>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5" name="Footer Placeholder 4">
            <a:extLst>
              <a:ext uri="{FF2B5EF4-FFF2-40B4-BE49-F238E27FC236}">
                <a16:creationId xmlns:a16="http://schemas.microsoft.com/office/drawing/2014/main" id="{BCAAD9F7-1246-4049-AE7D-7100750BF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213B9-4F73-4B2D-B206-FCA36F93A31C}"/>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032311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0CD9-E983-44C1-9127-76D8D2890D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2B8C8F-B3F2-4A32-B178-8457EECF8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DF85A-0A8A-4BFC-8B6E-A94821E16437}"/>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5" name="Footer Placeholder 4">
            <a:extLst>
              <a:ext uri="{FF2B5EF4-FFF2-40B4-BE49-F238E27FC236}">
                <a16:creationId xmlns:a16="http://schemas.microsoft.com/office/drawing/2014/main" id="{82209ADE-D65A-4F6E-A33B-505CF1971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695DD-162F-4209-8223-5CC50B459FF1}"/>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003214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4550-E8E1-41A5-9A7B-10CC6DE8E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A0BF4-0570-418C-BB53-9D00DD9CCA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7E899B-6BE6-4F35-A49D-0BC5A26B6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8C3315-7A22-42AF-A6D4-42EAA2754605}"/>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6" name="Footer Placeholder 5">
            <a:extLst>
              <a:ext uri="{FF2B5EF4-FFF2-40B4-BE49-F238E27FC236}">
                <a16:creationId xmlns:a16="http://schemas.microsoft.com/office/drawing/2014/main" id="{9DBC21C9-BAAE-4AFE-BF7D-4CC5BD069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10EC3-2022-4B9F-B141-BD7E28CA6C56}"/>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812330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9DEA-B958-4135-8DE9-9A2EFEA00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73B88F-25FB-4BB4-A113-4BEC053E51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8DFA1D-16A3-4265-872B-1F459ADFA6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6B11D8-508F-4B60-8EC7-091BA2B61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92EBDF-5186-493E-8C4B-2803A32D82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4A70DE-27FA-4BCA-AB6A-14A7759CDCA9}"/>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8" name="Footer Placeholder 7">
            <a:extLst>
              <a:ext uri="{FF2B5EF4-FFF2-40B4-BE49-F238E27FC236}">
                <a16:creationId xmlns:a16="http://schemas.microsoft.com/office/drawing/2014/main" id="{5EC5527F-FB8E-41C3-89BB-F51476F1CE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685927-B06B-4F71-8DF6-F4B2B601BE91}"/>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39844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0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66E1-B379-4A24-B3DC-195F637812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6B45D-0E6A-4328-824C-414AD7E81293}"/>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4" name="Footer Placeholder 3">
            <a:extLst>
              <a:ext uri="{FF2B5EF4-FFF2-40B4-BE49-F238E27FC236}">
                <a16:creationId xmlns:a16="http://schemas.microsoft.com/office/drawing/2014/main" id="{6AA6F6AB-1493-4EBD-ACFF-988CAE0ED5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D17FAB-4C9A-4BBB-BE34-7F038B3706EE}"/>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2754026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A282F-6030-4E13-B336-C3224238DF7B}"/>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3" name="Footer Placeholder 2">
            <a:extLst>
              <a:ext uri="{FF2B5EF4-FFF2-40B4-BE49-F238E27FC236}">
                <a16:creationId xmlns:a16="http://schemas.microsoft.com/office/drawing/2014/main" id="{45B488AF-C119-41A3-A04D-ADAF9AA39C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077018-DAD6-426F-B4EE-6FDD0043CD35}"/>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6993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A705-BC4D-49DB-B09D-F7E90350C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486AD4-2EBE-49A9-BF2A-9665110BE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14204-EE86-4E47-900E-4963C3F39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8AC5F-65B6-4CC7-8C52-171EA69A98EB}"/>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6" name="Footer Placeholder 5">
            <a:extLst>
              <a:ext uri="{FF2B5EF4-FFF2-40B4-BE49-F238E27FC236}">
                <a16:creationId xmlns:a16="http://schemas.microsoft.com/office/drawing/2014/main" id="{05A52EA3-F6AF-440F-A478-71898EF05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00540-C9AF-49E7-AD70-76EDA8395D28}"/>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32380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B8FF-CFE9-4ACF-AA48-290F44A39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CB49D-2621-4654-A2BB-EFD6254E4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C1A00-DF43-492C-9282-BD657F09F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8944C-3C65-45A0-A697-DC07FC244A4F}"/>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6" name="Footer Placeholder 5">
            <a:extLst>
              <a:ext uri="{FF2B5EF4-FFF2-40B4-BE49-F238E27FC236}">
                <a16:creationId xmlns:a16="http://schemas.microsoft.com/office/drawing/2014/main" id="{BAA5B58D-29E4-47ED-8F4F-A40CED9D1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78D65-EA77-4E13-B6FE-F5438DDA52FF}"/>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033422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F80A-1FF9-47B9-89F3-D140A80C71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D31FB5-D5B4-46FD-9D42-69E54CF4E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47D8F-51E6-45AB-8F7D-B3F477FD745D}"/>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5" name="Footer Placeholder 4">
            <a:extLst>
              <a:ext uri="{FF2B5EF4-FFF2-40B4-BE49-F238E27FC236}">
                <a16:creationId xmlns:a16="http://schemas.microsoft.com/office/drawing/2014/main" id="{24851A7D-3697-4A43-8725-F8D0CC45C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A23A5-1B07-41E7-9080-963AC7CFF21F}"/>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2918480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A1D23-1755-4FE8-ACA0-DF3424745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A8E86B-65CD-428A-8DB6-B51195AAB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F48AD-4DD4-41B5-9B17-248A5B57A74D}"/>
              </a:ext>
            </a:extLst>
          </p:cNvPr>
          <p:cNvSpPr>
            <a:spLocks noGrp="1"/>
          </p:cNvSpPr>
          <p:nvPr>
            <p:ph type="dt" sz="half" idx="10"/>
          </p:nvPr>
        </p:nvSpPr>
        <p:spPr/>
        <p:txBody>
          <a:bodyPr/>
          <a:lstStyle/>
          <a:p>
            <a:fld id="{7BC8F09B-D746-4DA2-841D-CC046C657822}" type="datetimeFigureOut">
              <a:rPr lang="en-US" smtClean="0"/>
              <a:t>12/23/2025</a:t>
            </a:fld>
            <a:endParaRPr lang="en-US"/>
          </a:p>
        </p:txBody>
      </p:sp>
      <p:sp>
        <p:nvSpPr>
          <p:cNvPr id="5" name="Footer Placeholder 4">
            <a:extLst>
              <a:ext uri="{FF2B5EF4-FFF2-40B4-BE49-F238E27FC236}">
                <a16:creationId xmlns:a16="http://schemas.microsoft.com/office/drawing/2014/main" id="{C12F05BE-A69D-47D4-B7B9-6A25918F0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C3955-5B5E-4F84-8AF6-44B221F67807}"/>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87781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96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459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331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906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163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93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35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822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621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362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708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4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9813644" y="4617258"/>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894642" y="6219989"/>
            <a:ext cx="251541" cy="22321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928961" y="5647700"/>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1036381" y="6305870"/>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2917214" y="6601833"/>
            <a:ext cx="136855" cy="11731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9583409" y="6284210"/>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1973808" y="5182322"/>
            <a:ext cx="221785"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994545" y="4569589"/>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228895"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10460422"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202467" y="-1202557"/>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807739" y="468108"/>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10924283" y="6161878"/>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11363593" y="6620127"/>
            <a:ext cx="77291" cy="77291"/>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503351" y="60639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260849"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383239" y="13675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298692" y="6689016"/>
            <a:ext cx="71299" cy="712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2330283" y="6643747"/>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11985138" y="560364"/>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10680430" y="6300518"/>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26181" y="4745724"/>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1788956" y="268806"/>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0633745" y="128428"/>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4833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92"/>
        <p:cNvGrpSpPr/>
        <p:nvPr/>
      </p:nvGrpSpPr>
      <p:grpSpPr>
        <a:xfrm>
          <a:off x="0" y="0"/>
          <a:ext cx="0" cy="0"/>
          <a:chOff x="0" y="0"/>
          <a:chExt cx="0" cy="0"/>
        </a:xfrm>
      </p:grpSpPr>
      <p:sp>
        <p:nvSpPr>
          <p:cNvPr id="98" name="Google Shape;98;p5"/>
          <p:cNvSpPr/>
          <p:nvPr/>
        </p:nvSpPr>
        <p:spPr>
          <a:xfrm rot="-5400000" flipH="1">
            <a:off x="2718569" y="-1188235"/>
            <a:ext cx="921356" cy="3297827"/>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0"/>
            <a:ext cx="1206104"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536468" y="1"/>
            <a:ext cx="1751675"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flipH="1">
            <a:off x="787359" y="4913867"/>
            <a:ext cx="170416"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406778" y="5286644"/>
            <a:ext cx="293841"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flipH="1">
            <a:off x="316367" y="2508971"/>
            <a:ext cx="170416"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flipH="1">
            <a:off x="7" y="3246124"/>
            <a:ext cx="803140"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flipH="1">
            <a:off x="1" y="4913866"/>
            <a:ext cx="4932588"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flipH="1">
            <a:off x="170333" y="3859710"/>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flipH="1">
            <a:off x="349366" y="4628576"/>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516503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9"/>
        <p:cNvGrpSpPr/>
        <p:nvPr/>
      </p:nvGrpSpPr>
      <p:grpSpPr>
        <a:xfrm>
          <a:off x="0" y="0"/>
          <a:ext cx="0" cy="0"/>
          <a:chOff x="0" y="0"/>
          <a:chExt cx="0" cy="0"/>
        </a:xfrm>
      </p:grpSpPr>
      <p:sp>
        <p:nvSpPr>
          <p:cNvPr id="110" name="Google Shape;110;p6"/>
          <p:cNvSpPr/>
          <p:nvPr/>
        </p:nvSpPr>
        <p:spPr>
          <a:xfrm rot="-5400000" flipH="1">
            <a:off x="9334638" y="4772962"/>
            <a:ext cx="461340" cy="37085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10800000" flipH="1">
            <a:off x="2135735" y="6523104"/>
            <a:ext cx="6458056"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4578606" flipH="1">
            <a:off x="2505713" y="5083735"/>
            <a:ext cx="422168" cy="316283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6"/>
          <p:cNvSpPr/>
          <p:nvPr/>
        </p:nvSpPr>
        <p:spPr>
          <a:xfrm flipH="1">
            <a:off x="-15" y="6053037"/>
            <a:ext cx="3262648"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6"/>
          <p:cNvSpPr/>
          <p:nvPr/>
        </p:nvSpPr>
        <p:spPr>
          <a:xfrm rot="-5400000" flipH="1">
            <a:off x="647010" y="6770807"/>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flipH="1">
            <a:off x="281243" y="51822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flipH="1">
            <a:off x="449733" y="533569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flipH="1">
            <a:off x="497943"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flipH="1">
            <a:off x="10982146" y="5648291"/>
            <a:ext cx="1278685" cy="1140703"/>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flipH="1">
            <a:off x="11990679" y="51876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flipH="1">
            <a:off x="11894635" y="63623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flipH="1">
            <a:off x="11653335" y="54479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012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068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134"/>
        <p:cNvGrpSpPr/>
        <p:nvPr/>
      </p:nvGrpSpPr>
      <p:grpSpPr>
        <a:xfrm>
          <a:off x="0" y="0"/>
          <a:ext cx="0" cy="0"/>
          <a:chOff x="0" y="0"/>
          <a:chExt cx="0" cy="0"/>
        </a:xfrm>
      </p:grpSpPr>
      <p:sp>
        <p:nvSpPr>
          <p:cNvPr id="137" name="Google Shape;137;p8"/>
          <p:cNvSpPr/>
          <p:nvPr/>
        </p:nvSpPr>
        <p:spPr>
          <a:xfrm rot="4704296">
            <a:off x="10032851"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5400000" flipH="1">
            <a:off x="5187618" y="3119216"/>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5400000" flipH="1">
            <a:off x="4011238" y="4221271"/>
            <a:ext cx="1009625"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5400000">
            <a:off x="1040533" y="4337993"/>
            <a:ext cx="1479543"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5400000">
            <a:off x="7646733" y="676145"/>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rot="-5400000">
            <a:off x="4073431" y="278520"/>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rot="-5400000">
            <a:off x="5537498"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rot="-5400000">
            <a:off x="5356891" y="287046"/>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rot="5400000">
            <a:off x="6904916" y="4321994"/>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rot="5400000">
            <a:off x="6984728"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67733"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8"/>
          <p:cNvSpPr/>
          <p:nvPr/>
        </p:nvSpPr>
        <p:spPr>
          <a:xfrm rot="5400000">
            <a:off x="8155080" y="60807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8"/>
          <p:cNvSpPr/>
          <p:nvPr/>
        </p:nvSpPr>
        <p:spPr>
          <a:xfrm rot="5400000">
            <a:off x="8655296" y="6591824"/>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8"/>
          <p:cNvSpPr/>
          <p:nvPr/>
        </p:nvSpPr>
        <p:spPr>
          <a:xfrm rot="5400000">
            <a:off x="7878553"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8"/>
          <p:cNvSpPr/>
          <p:nvPr/>
        </p:nvSpPr>
        <p:spPr>
          <a:xfrm rot="-5400000" flipH="1">
            <a:off x="11241950" y="50286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8"/>
          <p:cNvSpPr/>
          <p:nvPr/>
        </p:nvSpPr>
        <p:spPr>
          <a:xfrm rot="-5400000" flipH="1">
            <a:off x="11410440" y="5182132"/>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545828" y="5475920"/>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8"/>
          <p:cNvSpPr/>
          <p:nvPr/>
        </p:nvSpPr>
        <p:spPr>
          <a:xfrm rot="5400000">
            <a:off x="1055780"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3600835">
            <a:off x="3699873" y="5600670"/>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3600835">
            <a:off x="4388522" y="5793324"/>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4005847" y="63091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559896" y="6112057"/>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2516262" y="6226104"/>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a:off x="11607714"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a:off x="6427880" y="63954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a:off x="3156717"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039674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2896144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8" y="4408596"/>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400000">
            <a:off x="2204827" y="4501515"/>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6771934"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10800000" flipH="1">
            <a:off x="8159101" y="5850480"/>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flipH="1">
            <a:off x="802791" y="5055241"/>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6674206">
            <a:off x="1443732"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flipH="1">
            <a:off x="6137841"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flipH="1">
            <a:off x="7409388" y="-1865379"/>
            <a:ext cx="533072"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10021077" y="-1389679"/>
            <a:ext cx="781176"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rot="5400000" flipH="1">
            <a:off x="6984728"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rot="5400000" flipH="1">
            <a:off x="6628884" y="50668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flipH="1">
            <a:off x="4525147" y="4807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flipH="1">
            <a:off x="4423354" y="3668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flipH="1">
            <a:off x="9809887" y="1332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11059066" y="8066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11227556" y="5428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7199165" flipH="1">
            <a:off x="2138973" y="6793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7199142" flipH="1">
            <a:off x="2839557" y="507459"/>
            <a:ext cx="68956" cy="704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flipH="1">
            <a:off x="4005847" y="47104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flipH="1">
            <a:off x="389296" y="33199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flipH="1">
            <a:off x="12052214" y="53509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flipH="1">
            <a:off x="9532014" y="2279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7199165" flipH="1">
            <a:off x="7853773" y="63526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7199165" flipH="1">
            <a:off x="8542422" y="6160093"/>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1"/>
          <p:cNvSpPr/>
          <p:nvPr/>
        </p:nvSpPr>
        <p:spPr>
          <a:xfrm rot="5400000" flipH="1">
            <a:off x="9746805" y="6170501"/>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1"/>
          <p:cNvSpPr/>
          <p:nvPr/>
        </p:nvSpPr>
        <p:spPr>
          <a:xfrm rot="-5400000">
            <a:off x="3976707" y="65582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1"/>
          <p:cNvSpPr/>
          <p:nvPr/>
        </p:nvSpPr>
        <p:spPr>
          <a:xfrm rot="5400000" flipH="1">
            <a:off x="4801364" y="65505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7199165" flipH="1">
            <a:off x="2418373" y="632560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flipH="1">
            <a:off x="668696" y="597824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rot="-5400000">
            <a:off x="426107" y="55168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rot="5400000" flipH="1">
            <a:off x="12069651" y="6327615"/>
            <a:ext cx="69029" cy="704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rot="5400000" flipH="1">
            <a:off x="11620414" y="6608960"/>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rot="5400000" flipH="1">
            <a:off x="2054654" y="66956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1"/>
          <p:cNvSpPr/>
          <p:nvPr/>
        </p:nvSpPr>
        <p:spPr>
          <a:xfrm rot="5400000" flipH="1">
            <a:off x="3845354" y="6455566"/>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92634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4312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5" userDrawn="1">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4"/>
          <p:cNvSpPr/>
          <p:nvPr/>
        </p:nvSpPr>
        <p:spPr>
          <a:xfrm rot="5400000" flipH="1">
            <a:off x="1909321"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4"/>
          <p:cNvSpPr/>
          <p:nvPr/>
        </p:nvSpPr>
        <p:spPr>
          <a:xfrm flipH="1">
            <a:off x="45" y="-9244"/>
            <a:ext cx="744473"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4"/>
          <p:cNvSpPr/>
          <p:nvPr/>
        </p:nvSpPr>
        <p:spPr>
          <a:xfrm rot="10800000">
            <a:off x="782258" y="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4"/>
          <p:cNvSpPr/>
          <p:nvPr/>
        </p:nvSpPr>
        <p:spPr>
          <a:xfrm rot="10800000">
            <a:off x="4188039"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5400000">
            <a:off x="107989" y="3111890"/>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671595" y="-775256"/>
            <a:ext cx="1338400" cy="1549600"/>
          </a:xfrm>
          <a:prstGeom prst="pie">
            <a:avLst>
              <a:gd name="adj1" fmla="val 0"/>
              <a:gd name="adj2" fmla="val 539893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400000">
            <a:off x="-1059114" y="4428840"/>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4"/>
          <p:cNvSpPr/>
          <p:nvPr/>
        </p:nvSpPr>
        <p:spPr>
          <a:xfrm rot="5400000" flipH="1">
            <a:off x="121712" y="5609701"/>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p:nvPr/>
        </p:nvSpPr>
        <p:spPr>
          <a:xfrm rot="10800000">
            <a:off x="185355"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4"/>
          <p:cNvSpPr/>
          <p:nvPr/>
        </p:nvSpPr>
        <p:spPr>
          <a:xfrm rot="5400000">
            <a:off x="2648996"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721309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3"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7" name="Google Shape;497;p28"/>
          <p:cNvSpPr txBox="1">
            <a:spLocks noGrp="1"/>
          </p:cNvSpPr>
          <p:nvPr>
            <p:ph type="subTitle" idx="2"/>
          </p:nvPr>
        </p:nvSpPr>
        <p:spPr>
          <a:xfrm>
            <a:off x="1032133"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8" name="Google Shape;498;p28"/>
          <p:cNvSpPr txBox="1">
            <a:spLocks noGrp="1"/>
          </p:cNvSpPr>
          <p:nvPr>
            <p:ph type="subTitle" idx="3"/>
          </p:nvPr>
        </p:nvSpPr>
        <p:spPr>
          <a:xfrm>
            <a:off x="4834600"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9" name="Google Shape;499;p28"/>
          <p:cNvSpPr txBox="1">
            <a:spLocks noGrp="1"/>
          </p:cNvSpPr>
          <p:nvPr>
            <p:ph type="subTitle" idx="4"/>
          </p:nvPr>
        </p:nvSpPr>
        <p:spPr>
          <a:xfrm>
            <a:off x="4834600"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2" name="Google Shape;502;p28"/>
          <p:cNvSpPr txBox="1">
            <a:spLocks noGrp="1"/>
          </p:cNvSpPr>
          <p:nvPr>
            <p:ph type="subTitle" idx="7"/>
          </p:nvPr>
        </p:nvSpPr>
        <p:spPr>
          <a:xfrm>
            <a:off x="1032133"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3" name="Google Shape;503;p28"/>
          <p:cNvSpPr txBox="1">
            <a:spLocks noGrp="1"/>
          </p:cNvSpPr>
          <p:nvPr>
            <p:ph type="subTitle" idx="8"/>
          </p:nvPr>
        </p:nvSpPr>
        <p:spPr>
          <a:xfrm>
            <a:off x="1032133"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4" name="Google Shape;504;p28"/>
          <p:cNvSpPr txBox="1">
            <a:spLocks noGrp="1"/>
          </p:cNvSpPr>
          <p:nvPr>
            <p:ph type="subTitle" idx="9"/>
          </p:nvPr>
        </p:nvSpPr>
        <p:spPr>
          <a:xfrm>
            <a:off x="4834600"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867" b="0">
                <a:latin typeface="Comfortaa"/>
                <a:ea typeface="Comfortaa"/>
                <a:cs typeface="Comfortaa"/>
                <a:sym typeface="Comfortaa"/>
              </a:defRPr>
            </a:lvl1pPr>
            <a:lvl2pPr lvl="1" rtl="0">
              <a:spcBef>
                <a:spcPts val="0"/>
              </a:spcBef>
              <a:spcAft>
                <a:spcPts val="0"/>
              </a:spcAft>
              <a:buSzPts val="1400"/>
              <a:buFont typeface="Comfortaa"/>
              <a:buNone/>
              <a:defRPr sz="1867">
                <a:latin typeface="Comfortaa"/>
                <a:ea typeface="Comfortaa"/>
                <a:cs typeface="Comfortaa"/>
                <a:sym typeface="Comfortaa"/>
              </a:defRPr>
            </a:lvl2pPr>
            <a:lvl3pPr lvl="2" rtl="0">
              <a:spcBef>
                <a:spcPts val="2133"/>
              </a:spcBef>
              <a:spcAft>
                <a:spcPts val="0"/>
              </a:spcAft>
              <a:buSzPts val="1400"/>
              <a:buFont typeface="Comfortaa"/>
              <a:buNone/>
              <a:defRPr sz="1867">
                <a:latin typeface="Comfortaa"/>
                <a:ea typeface="Comfortaa"/>
                <a:cs typeface="Comfortaa"/>
                <a:sym typeface="Comfortaa"/>
              </a:defRPr>
            </a:lvl3pPr>
            <a:lvl4pPr lvl="3" rtl="0">
              <a:spcBef>
                <a:spcPts val="2133"/>
              </a:spcBef>
              <a:spcAft>
                <a:spcPts val="0"/>
              </a:spcAft>
              <a:buSzPts val="1400"/>
              <a:buFont typeface="Comfortaa"/>
              <a:buNone/>
              <a:defRPr sz="1867">
                <a:latin typeface="Comfortaa"/>
                <a:ea typeface="Comfortaa"/>
                <a:cs typeface="Comfortaa"/>
                <a:sym typeface="Comfortaa"/>
              </a:defRPr>
            </a:lvl4pPr>
            <a:lvl5pPr lvl="4" rtl="0">
              <a:spcBef>
                <a:spcPts val="2133"/>
              </a:spcBef>
              <a:spcAft>
                <a:spcPts val="0"/>
              </a:spcAft>
              <a:buSzPts val="1400"/>
              <a:buFont typeface="Comfortaa"/>
              <a:buNone/>
              <a:defRPr sz="1867">
                <a:latin typeface="Comfortaa"/>
                <a:ea typeface="Comfortaa"/>
                <a:cs typeface="Comfortaa"/>
                <a:sym typeface="Comfortaa"/>
              </a:defRPr>
            </a:lvl5pPr>
            <a:lvl6pPr lvl="5" rtl="0">
              <a:spcBef>
                <a:spcPts val="2133"/>
              </a:spcBef>
              <a:spcAft>
                <a:spcPts val="0"/>
              </a:spcAft>
              <a:buSzPts val="1400"/>
              <a:buFont typeface="Comfortaa"/>
              <a:buNone/>
              <a:defRPr sz="1867">
                <a:latin typeface="Comfortaa"/>
                <a:ea typeface="Comfortaa"/>
                <a:cs typeface="Comfortaa"/>
                <a:sym typeface="Comfortaa"/>
              </a:defRPr>
            </a:lvl6pPr>
            <a:lvl7pPr lvl="6" rtl="0">
              <a:spcBef>
                <a:spcPts val="2133"/>
              </a:spcBef>
              <a:spcAft>
                <a:spcPts val="0"/>
              </a:spcAft>
              <a:buSzPts val="1400"/>
              <a:buFont typeface="Comfortaa"/>
              <a:buNone/>
              <a:defRPr sz="1867">
                <a:latin typeface="Comfortaa"/>
                <a:ea typeface="Comfortaa"/>
                <a:cs typeface="Comfortaa"/>
                <a:sym typeface="Comfortaa"/>
              </a:defRPr>
            </a:lvl7pPr>
            <a:lvl8pPr lvl="7" rtl="0">
              <a:spcBef>
                <a:spcPts val="2133"/>
              </a:spcBef>
              <a:spcAft>
                <a:spcPts val="0"/>
              </a:spcAft>
              <a:buSzPts val="1400"/>
              <a:buFont typeface="Comfortaa"/>
              <a:buNone/>
              <a:defRPr sz="1867">
                <a:latin typeface="Comfortaa"/>
                <a:ea typeface="Comfortaa"/>
                <a:cs typeface="Comfortaa"/>
                <a:sym typeface="Comfortaa"/>
              </a:defRPr>
            </a:lvl8pPr>
            <a:lvl9pPr lvl="8" rtl="0">
              <a:spcBef>
                <a:spcPts val="2133"/>
              </a:spcBef>
              <a:spcAft>
                <a:spcPts val="2133"/>
              </a:spcAft>
              <a:buSzPts val="1400"/>
              <a:buFont typeface="Comfortaa"/>
              <a:buNone/>
              <a:defRPr sz="1867">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0"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8" name="Google Shape;508;p28"/>
          <p:cNvSpPr/>
          <p:nvPr/>
        </p:nvSpPr>
        <p:spPr>
          <a:xfrm flipH="1">
            <a:off x="-47" y="920766"/>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8"/>
          <p:cNvSpPr/>
          <p:nvPr/>
        </p:nvSpPr>
        <p:spPr>
          <a:xfrm rot="10800000" flipH="1">
            <a:off x="11686134" y="236308"/>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8"/>
          <p:cNvSpPr/>
          <p:nvPr/>
        </p:nvSpPr>
        <p:spPr>
          <a:xfrm rot="5400000" flipH="1">
            <a:off x="9362634"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8"/>
          <p:cNvSpPr/>
          <p:nvPr/>
        </p:nvSpPr>
        <p:spPr>
          <a:xfrm rot="-5400000">
            <a:off x="-1698299"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8"/>
          <p:cNvSpPr/>
          <p:nvPr/>
        </p:nvSpPr>
        <p:spPr>
          <a:xfrm rot="10800000" flipH="1">
            <a:off x="11987383" y="27334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8"/>
          <p:cNvSpPr/>
          <p:nvPr/>
        </p:nvSpPr>
        <p:spPr>
          <a:xfrm rot="10800000" flipH="1">
            <a:off x="494450" y="20107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rot="10800000" flipH="1">
            <a:off x="739499"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287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547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7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1.png"/><Relationship Id="rId5" Type="http://schemas.openxmlformats.org/officeDocument/2006/relationships/slideLayout" Target="../slideLayouts/slideLayout71.xml"/><Relationship Id="rId10" Type="http://schemas.openxmlformats.org/officeDocument/2006/relationships/theme" Target="../theme/theme7.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09C1A122-B5F3-8DBA-CF6D-63D29780AE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68225" y="326729"/>
            <a:ext cx="1232490" cy="1232490"/>
          </a:xfrm>
          <a:prstGeom prst="rect">
            <a:avLst/>
          </a:prstGeom>
        </p:spPr>
      </p:pic>
    </p:spTree>
    <p:extLst>
      <p:ext uri="{BB962C8B-B14F-4D97-AF65-F5344CB8AC3E}">
        <p14:creationId xmlns:p14="http://schemas.microsoft.com/office/powerpoint/2010/main" val="898856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4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3" name="Google Shape;463;p46"/>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4" name="Google Shape;464;p4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65" name="Google Shape;465;p4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66" name="Google Shape;466;p4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 name="Picture 1" descr="A white circle with leaves and blue text&#10;&#10;Description automatically generated">
            <a:extLst>
              <a:ext uri="{FF2B5EF4-FFF2-40B4-BE49-F238E27FC236}">
                <a16:creationId xmlns:a16="http://schemas.microsoft.com/office/drawing/2014/main" id="{E636C394-A8EB-8D8F-D2B7-30F95A0BA6B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91483" y="0"/>
            <a:ext cx="1376473" cy="1376473"/>
          </a:xfrm>
          <a:prstGeom prst="rect">
            <a:avLst/>
          </a:prstGeom>
        </p:spPr>
      </p:pic>
    </p:spTree>
    <p:extLst>
      <p:ext uri="{BB962C8B-B14F-4D97-AF65-F5344CB8AC3E}">
        <p14:creationId xmlns:p14="http://schemas.microsoft.com/office/powerpoint/2010/main" val="281936919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3" name="Google Shape;313;p42"/>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4" name="Google Shape;314;p4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315" name="Google Shape;315;p4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316" name="Google Shape;316;p4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876234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3211724"/>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B1F8B1-A3CB-4C90-9642-D564DAFA7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DAE7F6-FE4F-4BD5-AED0-35B30061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BA93C-2C38-4D3F-89D4-34392A3A6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8F09B-D746-4DA2-841D-CC046C657822}" type="datetimeFigureOut">
              <a:rPr lang="en-US" smtClean="0"/>
              <a:t>12/23/2025</a:t>
            </a:fld>
            <a:endParaRPr lang="en-US"/>
          </a:p>
        </p:txBody>
      </p:sp>
      <p:sp>
        <p:nvSpPr>
          <p:cNvPr id="5" name="Footer Placeholder 4">
            <a:extLst>
              <a:ext uri="{FF2B5EF4-FFF2-40B4-BE49-F238E27FC236}">
                <a16:creationId xmlns:a16="http://schemas.microsoft.com/office/drawing/2014/main" id="{5C2492D5-0E83-4243-BADE-64C5CD778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71972A-B656-4814-B064-4E4719A6F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BF8C9-D66D-42A2-8F0B-5A8FC1AD0DC3}" type="slidenum">
              <a:rPr lang="en-US" smtClean="0"/>
              <a:t>‹#›</a:t>
            </a:fld>
            <a:endParaRPr lang="en-US"/>
          </a:p>
        </p:txBody>
      </p:sp>
    </p:spTree>
    <p:extLst>
      <p:ext uri="{BB962C8B-B14F-4D97-AF65-F5344CB8AC3E}">
        <p14:creationId xmlns:p14="http://schemas.microsoft.com/office/powerpoint/2010/main" val="257808168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8554493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BB43C0A-3F3E-20C4-6056-9AB790FD037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431128" y="175462"/>
            <a:ext cx="1171574" cy="117157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AF83C9F7-9030-10FE-47E5-5D0DB51F87C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2217436719"/>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9.png"/><Relationship Id="rId7"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52.png"/><Relationship Id="rId4" Type="http://schemas.openxmlformats.org/officeDocument/2006/relationships/image" Target="../media/image23.pn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62.xml"/><Relationship Id="rId6" Type="http://schemas.openxmlformats.org/officeDocument/2006/relationships/image" Target="../media/image20.png"/><Relationship Id="rId11" Type="http://schemas.openxmlformats.org/officeDocument/2006/relationships/image" Target="../media/image38.svg"/><Relationship Id="rId5" Type="http://schemas.openxmlformats.org/officeDocument/2006/relationships/image" Target="../media/image33.svg"/><Relationship Id="rId10"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9D4686-C114-47BB-93A8-0AD93B157BC5}"/>
              </a:ext>
            </a:extLst>
          </p:cNvPr>
          <p:cNvSpPr>
            <a:spLocks noChangeArrowheads="1"/>
          </p:cNvSpPr>
          <p:nvPr/>
        </p:nvSpPr>
        <p:spPr bwMode="auto">
          <a:xfrm>
            <a:off x="914400" y="961749"/>
            <a:ext cx="10145186" cy="4553151"/>
          </a:xfrm>
          <a:prstGeom prst="rect">
            <a:avLst/>
          </a:prstGeom>
          <a:solidFill>
            <a:srgbClr val="66FFFF"/>
          </a:solidFill>
          <a:ln>
            <a:noFill/>
          </a:ln>
        </p:spPr>
        <p:txBody>
          <a:bodyPr wrap="none" lIns="108836" tIns="54418" rIns="108836" bIns="5441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defRPr/>
            </a:pPr>
            <a:endParaRPr lang="vi-VN" altLang="en-US" sz="2912">
              <a:solidFill>
                <a:srgbClr val="FFFF00"/>
              </a:solidFill>
              <a:latin typeface="Tahoma" panose="020B0604030504040204" pitchFamily="34" charset="0"/>
            </a:endParaRPr>
          </a:p>
        </p:txBody>
      </p:sp>
      <p:grpSp>
        <p:nvGrpSpPr>
          <p:cNvPr id="2" name="Group 4">
            <a:extLst>
              <a:ext uri="{FF2B5EF4-FFF2-40B4-BE49-F238E27FC236}">
                <a16:creationId xmlns:a16="http://schemas.microsoft.com/office/drawing/2014/main" id="{7E940B64-6FBC-45F7-B6CF-E11A43F16B19}"/>
              </a:ext>
            </a:extLst>
          </p:cNvPr>
          <p:cNvGrpSpPr>
            <a:grpSpLocks/>
          </p:cNvGrpSpPr>
          <p:nvPr/>
        </p:nvGrpSpPr>
        <p:grpSpPr bwMode="auto">
          <a:xfrm>
            <a:off x="4384085" y="1483410"/>
            <a:ext cx="3603939" cy="2056806"/>
            <a:chOff x="2256" y="1536"/>
            <a:chExt cx="1176" cy="744"/>
          </a:xfrm>
        </p:grpSpPr>
        <p:pic>
          <p:nvPicPr>
            <p:cNvPr id="5132" name="Picture 5" descr="pretty_flower_purple_hb">
              <a:extLst>
                <a:ext uri="{FF2B5EF4-FFF2-40B4-BE49-F238E27FC236}">
                  <a16:creationId xmlns:a16="http://schemas.microsoft.com/office/drawing/2014/main" id="{337F88A5-62FD-467E-9BC0-B92E6D72D38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3" name="Group 6">
              <a:extLst>
                <a:ext uri="{FF2B5EF4-FFF2-40B4-BE49-F238E27FC236}">
                  <a16:creationId xmlns:a16="http://schemas.microsoft.com/office/drawing/2014/main" id="{8DDC33A3-7259-48EA-BAD9-9C19830221CC}"/>
                </a:ext>
              </a:extLst>
            </p:cNvPr>
            <p:cNvGrpSpPr>
              <a:grpSpLocks/>
            </p:cNvGrpSpPr>
            <p:nvPr/>
          </p:nvGrpSpPr>
          <p:grpSpPr bwMode="auto">
            <a:xfrm>
              <a:off x="2256" y="1536"/>
              <a:ext cx="864" cy="744"/>
              <a:chOff x="2256" y="1536"/>
              <a:chExt cx="864" cy="744"/>
            </a:xfrm>
          </p:grpSpPr>
          <p:pic>
            <p:nvPicPr>
              <p:cNvPr id="5134" name="Picture 7" descr="pretty_flower_red_hb">
                <a:extLst>
                  <a:ext uri="{FF2B5EF4-FFF2-40B4-BE49-F238E27FC236}">
                    <a16:creationId xmlns:a16="http://schemas.microsoft.com/office/drawing/2014/main" id="{C5E731D1-B45E-4B22-AFF2-36271E3109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8" descr="pretty_flower_yellow_hb">
                <a:extLst>
                  <a:ext uri="{FF2B5EF4-FFF2-40B4-BE49-F238E27FC236}">
                    <a16:creationId xmlns:a16="http://schemas.microsoft.com/office/drawing/2014/main" id="{450E618F-09F6-4764-B2AA-075E9329E50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9" descr="pretty_flower_orange_hb">
                <a:extLst>
                  <a:ext uri="{FF2B5EF4-FFF2-40B4-BE49-F238E27FC236}">
                    <a16:creationId xmlns:a16="http://schemas.microsoft.com/office/drawing/2014/main" id="{EEE666EA-DA24-4DB8-B21D-5ABE68369B4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5611" name="Text Box 11">
            <a:extLst>
              <a:ext uri="{FF2B5EF4-FFF2-40B4-BE49-F238E27FC236}">
                <a16:creationId xmlns:a16="http://schemas.microsoft.com/office/drawing/2014/main" id="{043447FE-8F84-4A5C-B174-68CAFFFBD51B}"/>
              </a:ext>
            </a:extLst>
          </p:cNvPr>
          <p:cNvSpPr txBox="1">
            <a:spLocks noChangeArrowheads="1"/>
          </p:cNvSpPr>
          <p:nvPr/>
        </p:nvSpPr>
        <p:spPr bwMode="auto">
          <a:xfrm>
            <a:off x="1266185" y="4406185"/>
            <a:ext cx="9659630" cy="663897"/>
          </a:xfrm>
          <a:prstGeom prst="rect">
            <a:avLst/>
          </a:prstGeom>
          <a:noFill/>
          <a:ln>
            <a:noFill/>
          </a:ln>
        </p:spPr>
        <p:txBody>
          <a:bodyPr wrap="square" lIns="108836" tIns="54418" rIns="108836" bIns="5441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defRPr/>
            </a:pPr>
            <a:r>
              <a:rPr lang="en-US" altLang="en-US" sz="3600" b="1" i="1" dirty="0" err="1">
                <a:solidFill>
                  <a:srgbClr val="C00000"/>
                </a:solidFill>
                <a:latin typeface="Times New Roman" panose="02020603050405020304" pitchFamily="18" charset="0"/>
                <a:cs typeface="Times New Roman" panose="02020603050405020304" pitchFamily="18" charset="0"/>
              </a:rPr>
              <a:t>Giáo</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viên</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Nguyễn</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Thị</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Ngọc</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Ánh</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pic>
        <p:nvPicPr>
          <p:cNvPr id="25612" name="Picture 12" descr="3d butterfly">
            <a:extLst>
              <a:ext uri="{FF2B5EF4-FFF2-40B4-BE49-F238E27FC236}">
                <a16:creationId xmlns:a16="http://schemas.microsoft.com/office/drawing/2014/main" id="{4438B48B-7B93-43A6-B6A5-4C7490FFE3A9}"/>
              </a:ext>
            </a:extLst>
          </p:cNvPr>
          <p:cNvPicPr>
            <a:picLocks noChangeAspect="1" noChangeArrowheads="1" noCrop="1"/>
          </p:cNvPicPr>
          <p:nvPr/>
        </p:nvPicPr>
        <p:blipFill>
          <a:blip r:embed="rId7">
            <a:lum bright="70000" contrast="-70000"/>
            <a:grayscl/>
            <a:extLst>
              <a:ext uri="{28A0092B-C50C-407E-A947-70E740481C1C}">
                <a14:useLocalDpi xmlns:a14="http://schemas.microsoft.com/office/drawing/2010/main" val="0"/>
              </a:ext>
            </a:extLst>
          </a:blip>
          <a:srcRect/>
          <a:stretch>
            <a:fillRect/>
          </a:stretch>
        </p:blipFill>
        <p:spPr bwMode="auto">
          <a:xfrm>
            <a:off x="-1887538" y="1143000"/>
            <a:ext cx="126206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descr="3d butterfly">
            <a:extLst>
              <a:ext uri="{FF2B5EF4-FFF2-40B4-BE49-F238E27FC236}">
                <a16:creationId xmlns:a16="http://schemas.microsoft.com/office/drawing/2014/main" id="{4F7B724D-603F-470D-884C-B6AAFC160765}"/>
              </a:ext>
            </a:extLst>
          </p:cNvPr>
          <p:cNvPicPr>
            <a:picLocks noChangeAspect="1" noChangeArrowheads="1" noCrop="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3004800" y="1066800"/>
            <a:ext cx="12620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WordArt 14">
            <a:extLst>
              <a:ext uri="{FF2B5EF4-FFF2-40B4-BE49-F238E27FC236}">
                <a16:creationId xmlns:a16="http://schemas.microsoft.com/office/drawing/2014/main" id="{276E9C36-1606-438F-8371-870B335A5124}"/>
              </a:ext>
            </a:extLst>
          </p:cNvPr>
          <p:cNvSpPr>
            <a:spLocks noChangeArrowheads="1" noChangeShapeType="1" noTextEdit="1"/>
          </p:cNvSpPr>
          <p:nvPr/>
        </p:nvSpPr>
        <p:spPr bwMode="auto">
          <a:xfrm>
            <a:off x="1716304" y="1483410"/>
            <a:ext cx="8865950" cy="3192109"/>
          </a:xfrm>
          <a:prstGeom prst="rect">
            <a:avLst/>
          </a:prstGeom>
        </p:spPr>
        <p:txBody>
          <a:bodyPr spcFirstLastPara="1" wrap="none" fromWordArt="1">
            <a:prstTxWarp prst="textArchUp">
              <a:avLst>
                <a:gd name="adj" fmla="val 10800004"/>
              </a:avLst>
            </a:prstTxWarp>
          </a:bodyPr>
          <a:lstStyle/>
          <a:p>
            <a:pPr algn="ctr"/>
            <a:r>
              <a:rPr lang="vi-VN" sz="32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TRƯỜNG TIỂU HỌC </a:t>
            </a:r>
            <a:r>
              <a:rPr lang="en-US" sz="32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HƯNG ĐẠO</a:t>
            </a:r>
          </a:p>
        </p:txBody>
      </p:sp>
      <p:sp>
        <p:nvSpPr>
          <p:cNvPr id="25615" name="WordArt 15">
            <a:extLst>
              <a:ext uri="{FF2B5EF4-FFF2-40B4-BE49-F238E27FC236}">
                <a16:creationId xmlns:a16="http://schemas.microsoft.com/office/drawing/2014/main" id="{B8E4EA94-EC0D-444A-9202-1B49DC27D5D7}"/>
              </a:ext>
            </a:extLst>
          </p:cNvPr>
          <p:cNvSpPr>
            <a:spLocks noChangeArrowheads="1" noChangeShapeType="1" noTextEdit="1"/>
          </p:cNvSpPr>
          <p:nvPr/>
        </p:nvSpPr>
        <p:spPr bwMode="auto">
          <a:xfrm>
            <a:off x="1557740" y="3453173"/>
            <a:ext cx="9183077" cy="608704"/>
          </a:xfrm>
          <a:prstGeom prst="rect">
            <a:avLst/>
          </a:prstGeom>
        </p:spPr>
        <p:txBody>
          <a:bodyPr wrap="none" lIns="121919" tIns="60959" rIns="121919" bIns="60959" fromWordArt="1">
            <a:prstTxWarp prst="textPlain">
              <a:avLst>
                <a:gd name="adj" fmla="val 50000"/>
              </a:avLst>
            </a:prstTxWarp>
          </a:bodyPr>
          <a:lstStyle/>
          <a:p>
            <a:pPr algn="ctr">
              <a:defRPr/>
            </a:pPr>
            <a:r>
              <a:rPr lang="en-US" sz="3200" kern="10" dirty="0">
                <a:ln w="9525">
                  <a:solidFill>
                    <a:srgbClr val="0000CC"/>
                  </a:solidFill>
                  <a:round/>
                  <a:headEnd/>
                  <a:tailEnd/>
                </a:ln>
                <a:solidFill>
                  <a:srgbClr val="FFFF00"/>
                </a:solidFill>
                <a:effectLst>
                  <a:outerShdw dist="35921" dir="2700000" algn="ctr" rotWithShape="0">
                    <a:srgbClr val="C0C0C0">
                      <a:alpha val="79999"/>
                    </a:srgbClr>
                  </a:outerShdw>
                </a:effectLst>
                <a:latin typeface="Times New Roman"/>
                <a:cs typeface="Times New Roman"/>
              </a:rPr>
              <a:t>CHÀO MỪNG QUÝ THẦY CÔ ĐẾN THĂM LỚP  4A2</a:t>
            </a:r>
            <a:endParaRPr lang="en-US" sz="3200" kern="10" dirty="0">
              <a:ln w="9525">
                <a:solidFill>
                  <a:srgbClr val="0000CC"/>
                </a:solidFill>
                <a:round/>
                <a:headEnd/>
                <a:tailEnd/>
              </a:ln>
              <a:solidFill>
                <a:srgbClr val="FF00FF"/>
              </a:solidFill>
              <a:effectLst>
                <a:outerShdw dist="35921" dir="2700000" algn="ctr" rotWithShape="0">
                  <a:srgbClr val="C0C0C0">
                    <a:alpha val="79999"/>
                  </a:srgbClr>
                </a:outerShdw>
              </a:effectLst>
              <a:latin typeface="Times New Roman"/>
              <a:cs typeface="Times New Roman"/>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p:cTn id="7" dur="1000" fill="hold"/>
                                        <p:tgtEl>
                                          <p:spTgt spid="25614"/>
                                        </p:tgtEl>
                                        <p:attrNameLst>
                                          <p:attrName>ppt_w</p:attrName>
                                        </p:attrNameLst>
                                      </p:cBhvr>
                                      <p:tavLst>
                                        <p:tav tm="0">
                                          <p:val>
                                            <p:fltVal val="0"/>
                                          </p:val>
                                        </p:tav>
                                        <p:tav tm="100000">
                                          <p:val>
                                            <p:strVal val="#ppt_w"/>
                                          </p:val>
                                        </p:tav>
                                      </p:tavLst>
                                    </p:anim>
                                    <p:anim calcmode="lin" valueType="num">
                                      <p:cBhvr>
                                        <p:cTn id="8" dur="1000" fill="hold"/>
                                        <p:tgtEl>
                                          <p:spTgt spid="25614"/>
                                        </p:tgtEl>
                                        <p:attrNameLst>
                                          <p:attrName>ppt_h</p:attrName>
                                        </p:attrNameLst>
                                      </p:cBhvr>
                                      <p:tavLst>
                                        <p:tav tm="0">
                                          <p:val>
                                            <p:fltVal val="0"/>
                                          </p:val>
                                        </p:tav>
                                        <p:tav tm="100000">
                                          <p:val>
                                            <p:strVal val="#ppt_h"/>
                                          </p:val>
                                        </p:tav>
                                      </p:tavLst>
                                    </p:anim>
                                    <p:animEffect transition="in" filter="fade">
                                      <p:cBhvr>
                                        <p:cTn id="9" dur="1000"/>
                                        <p:tgtEl>
                                          <p:spTgt spid="25614"/>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nodeType="afterGroup">
                            <p:stCondLst>
                              <p:cond delay="1000"/>
                            </p:stCondLst>
                            <p:childTnLst>
                              <p:par>
                                <p:cTn id="14" presetID="25" presetClass="entr" presetSubtype="0" fill="hold" nodeType="afterEffect">
                                  <p:stCondLst>
                                    <p:cond delay="0"/>
                                  </p:stCondLst>
                                  <p:childTnLst>
                                    <p:set>
                                      <p:cBhvr>
                                        <p:cTn id="15" dur="1" fill="hold">
                                          <p:stCondLst>
                                            <p:cond delay="0"/>
                                          </p:stCondLst>
                                        </p:cTn>
                                        <p:tgtEl>
                                          <p:spTgt spid="25615"/>
                                        </p:tgtEl>
                                        <p:attrNameLst>
                                          <p:attrName>style.visibility</p:attrName>
                                        </p:attrNameLst>
                                      </p:cBhvr>
                                      <p:to>
                                        <p:strVal val="visible"/>
                                      </p:to>
                                    </p:set>
                                    <p:anim calcmode="lin" valueType="num">
                                      <p:cBhvr>
                                        <p:cTn id="16" dur="500" decel="50000" fill="hold">
                                          <p:stCondLst>
                                            <p:cond delay="0"/>
                                          </p:stCondLst>
                                        </p:cTn>
                                        <p:tgtEl>
                                          <p:spTgt spid="2561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561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5615"/>
                                        </p:tgtEl>
                                        <p:attrNameLst>
                                          <p:attrName>ppt_w</p:attrName>
                                        </p:attrNameLst>
                                      </p:cBhvr>
                                      <p:tavLst>
                                        <p:tav tm="0">
                                          <p:val>
                                            <p:strVal val="#ppt_w*.05"/>
                                          </p:val>
                                        </p:tav>
                                        <p:tav tm="100000">
                                          <p:val>
                                            <p:strVal val="#ppt_w"/>
                                          </p:val>
                                        </p:tav>
                                      </p:tavLst>
                                    </p:anim>
                                    <p:anim calcmode="lin" valueType="num">
                                      <p:cBhvr>
                                        <p:cTn id="19" dur="1000" fill="hold"/>
                                        <p:tgtEl>
                                          <p:spTgt spid="2561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561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561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561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5615"/>
                                        </p:tgtEl>
                                      </p:cBhvr>
                                    </p:animEffect>
                                  </p:childTnLst>
                                </p:cTn>
                              </p:par>
                            </p:childTnLst>
                          </p:cTn>
                        </p:par>
                        <p:par>
                          <p:cTn id="24" fill="hold" nodeType="afterGroup">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5611"/>
                                        </p:tgtEl>
                                        <p:attrNameLst>
                                          <p:attrName>style.visibility</p:attrName>
                                        </p:attrNameLst>
                                      </p:cBhvr>
                                      <p:to>
                                        <p:strVal val="visible"/>
                                      </p:to>
                                    </p:set>
                                    <p:anim calcmode="lin" valueType="num">
                                      <p:cBhvr>
                                        <p:cTn id="27" dur="500" fill="hold"/>
                                        <p:tgtEl>
                                          <p:spTgt spid="2561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5611"/>
                                        </p:tgtEl>
                                        <p:attrNameLst>
                                          <p:attrName>ppt_y</p:attrName>
                                        </p:attrNameLst>
                                      </p:cBhvr>
                                      <p:tavLst>
                                        <p:tav tm="0">
                                          <p:val>
                                            <p:strVal val="#ppt_y"/>
                                          </p:val>
                                        </p:tav>
                                        <p:tav tm="100000">
                                          <p:val>
                                            <p:strVal val="#ppt_y"/>
                                          </p:val>
                                        </p:tav>
                                      </p:tavLst>
                                    </p:anim>
                                    <p:anim calcmode="lin" valueType="num">
                                      <p:cBhvr>
                                        <p:cTn id="29" dur="500" fill="hold"/>
                                        <p:tgtEl>
                                          <p:spTgt spid="2561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561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5611"/>
                                        </p:tgtEl>
                                      </p:cBhvr>
                                    </p:animEffect>
                                  </p:childTnLst>
                                </p:cTn>
                              </p:par>
                            </p:childTnLst>
                          </p:cTn>
                        </p:par>
                        <p:par>
                          <p:cTn id="32" fill="hold" nodeType="afterGroup">
                            <p:stCondLst>
                              <p:cond delay="3700"/>
                            </p:stCondLst>
                            <p:childTnLst>
                              <p:par>
                                <p:cTn id="33" presetID="0" presetClass="path" presetSubtype="0" accel="50000" decel="50000" fill="hold" nodeType="afterEffect">
                                  <p:stCondLst>
                                    <p:cond delay="0"/>
                                  </p:stCondLst>
                                  <p:childTnLst>
                                    <p:animMotion origin="layout" path="M -0.12309 0.0067 C -0.18437 0.02219 -0.41475 0.12364 -0.49114 0.09684 C -0.56753 0.07003 -0.52239 -0.1352 -0.58177 -0.15415 C -0.64201 -0.17287 -0.78229 -0.11509 -0.85156 -0.01756 C -0.92118 0.07973 -1.04618 0.2979 -0.99705 0.43079 C -0.94809 0.56344 -0.69201 0.7541 -0.55642 0.77791 C -0.42083 0.80171 -0.24757 0.64179 -0.18298 0.57315 C -0.1184 0.50451 -0.13941 0.38826 -0.16927 0.36561 C -0.19913 0.34296 -0.31979 0.46198 -0.36215 0.43679 C -0.40451 0.4116 -0.41041 0.26138 -0.42309 0.21516 " pathEditMode="relative" rAng="0" ptsTypes="aaaaaaaaaa">
                                      <p:cBhvr>
                                        <p:cTn id="34" dur="5000" fill="hold"/>
                                        <p:tgtEl>
                                          <p:spTgt spid="25613"/>
                                        </p:tgtEl>
                                        <p:attrNameLst>
                                          <p:attrName>ppt_x</p:attrName>
                                          <p:attrName>ppt_y</p:attrName>
                                        </p:attrNameLst>
                                      </p:cBhvr>
                                      <p:rCtr x="-45920" y="30760"/>
                                    </p:animMotion>
                                  </p:childTnLst>
                                </p:cTn>
                              </p:par>
                              <p:par>
                                <p:cTn id="35" presetID="0" presetClass="path" presetSubtype="0" accel="50000" decel="50000" fill="hold" nodeType="withEffect">
                                  <p:stCondLst>
                                    <p:cond delay="0"/>
                                  </p:stCondLst>
                                  <p:childTnLst>
                                    <p:animMotion origin="layout" path="M 0.1066 -0.07003 C 0.1415 -0.05039 0.25105 0.02172 0.3158 0.04737 C 0.38056 0.07349 0.46702 0.11971 0.49497 0.08458 C 0.52292 0.04945 0.43646 -0.11833 0.48334 -0.16294 C 0.53021 -0.20777 0.70695 -0.19298 0.77622 -0.18466 C 0.84549 -0.17634 0.85834 -0.19367 0.89948 -0.11348 C 0.94063 -0.03328 1.05139 0.16339 1.0231 0.29604 C 0.9948 0.4287 0.84428 0.62237 0.72952 0.68222 C 0.61511 0.74162 0.42188 0.68615 0.33681 0.65172 C 0.25157 0.61821 0.23507 0.5394 0.21823 0.47816 C 0.20139 0.41691 0.19688 0.29604 0.23577 0.28449 C 0.27466 0.27293 0.40573 0.39542 0.45191 0.40836 C 0.4981 0.4213 0.5106 0.39657 0.51251 0.36191 C 0.51441 0.32724 0.47379 0.23434 0.46355 0.20083 " pathEditMode="relative" rAng="0" ptsTypes="aaaaaaaaaaaaaa">
                                      <p:cBhvr>
                                        <p:cTn id="36" dur="5000" fill="hold"/>
                                        <p:tgtEl>
                                          <p:spTgt spid="25612"/>
                                        </p:tgtEl>
                                        <p:attrNameLst>
                                          <p:attrName>ppt_x</p:attrName>
                                          <p:attrName>ppt_y</p:attrName>
                                        </p:attrNameLst>
                                      </p:cBhvr>
                                      <p:rCtr x="47240" y="336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051"/>
        <p:cNvGrpSpPr/>
        <p:nvPr/>
      </p:nvGrpSpPr>
      <p:grpSpPr>
        <a:xfrm>
          <a:off x="0" y="0"/>
          <a:ext cx="0" cy="0"/>
          <a:chOff x="0" y="0"/>
          <a:chExt cx="0" cy="0"/>
        </a:xfrm>
      </p:grpSpPr>
      <p:sp>
        <p:nvSpPr>
          <p:cNvPr id="1052" name="Google Shape;1052;p21"/>
          <p:cNvSpPr/>
          <p:nvPr/>
        </p:nvSpPr>
        <p:spPr>
          <a:xfrm>
            <a:off x="304801" y="320525"/>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DD513CDA-D5C2-FE9A-34C8-9BCACA6AF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7" name="Picture 6">
            <a:extLst>
              <a:ext uri="{FF2B5EF4-FFF2-40B4-BE49-F238E27FC236}">
                <a16:creationId xmlns:a16="http://schemas.microsoft.com/office/drawing/2014/main" id="{83BC8819-4B4D-209D-A361-7B38F7430693}"/>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8" name="TextBox 7">
            <a:extLst>
              <a:ext uri="{FF2B5EF4-FFF2-40B4-BE49-F238E27FC236}">
                <a16:creationId xmlns:a16="http://schemas.microsoft.com/office/drawing/2014/main" id="{94417DB2-04E8-DF43-F76C-38807B97FD84}"/>
              </a:ext>
            </a:extLst>
          </p:cNvPr>
          <p:cNvSpPr txBox="1"/>
          <p:nvPr/>
        </p:nvSpPr>
        <p:spPr>
          <a:xfrm>
            <a:off x="5167014" y="2905744"/>
            <a:ext cx="5358111" cy="1754326"/>
          </a:xfrm>
          <a:prstGeom prst="rect">
            <a:avLst/>
          </a:prstGeom>
          <a:noFill/>
        </p:spPr>
        <p:txBody>
          <a:bodyPr wrap="square" rtlCol="0">
            <a:spAutoFit/>
          </a:bodyPr>
          <a:lstStyle/>
          <a:p>
            <a:pPr algn="ct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viết</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nếu</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60058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089"/>
        <p:cNvGrpSpPr/>
        <p:nvPr/>
      </p:nvGrpSpPr>
      <p:grpSpPr>
        <a:xfrm>
          <a:off x="0" y="0"/>
          <a:ext cx="0" cy="0"/>
          <a:chOff x="0" y="0"/>
          <a:chExt cx="0" cy="0"/>
        </a:xfrm>
      </p:grpSpPr>
      <p:pic>
        <p:nvPicPr>
          <p:cNvPr id="1090" name="Google Shape;1090;p24"/>
          <p:cNvPicPr preferRelativeResize="0"/>
          <p:nvPr/>
        </p:nvPicPr>
        <p:blipFill rotWithShape="1">
          <a:blip r:embed="rId3">
            <a:alphaModFix/>
          </a:blip>
          <a:srcRect/>
          <a:stretch/>
        </p:blipFill>
        <p:spPr>
          <a:xfrm>
            <a:off x="685800" y="-347852"/>
            <a:ext cx="11153341" cy="8100115"/>
          </a:xfrm>
          <a:prstGeom prst="rect">
            <a:avLst/>
          </a:prstGeom>
          <a:noFill/>
          <a:ln>
            <a:noFill/>
          </a:ln>
        </p:spPr>
      </p:pic>
      <p:pic>
        <p:nvPicPr>
          <p:cNvPr id="2" name="Picture 1">
            <a:extLst>
              <a:ext uri="{FF2B5EF4-FFF2-40B4-BE49-F238E27FC236}">
                <a16:creationId xmlns:a16="http://schemas.microsoft.com/office/drawing/2014/main" id="{4321FFAB-CE3D-5462-1E61-86634C6FC311}"/>
              </a:ext>
            </a:extLst>
          </p:cNvPr>
          <p:cNvPicPr>
            <a:picLocks noChangeAspect="1"/>
          </p:cNvPicPr>
          <p:nvPr/>
        </p:nvPicPr>
        <p:blipFill>
          <a:blip r:embed="rId4"/>
          <a:stretch>
            <a:fillRect/>
          </a:stretch>
        </p:blipFill>
        <p:spPr>
          <a:xfrm>
            <a:off x="4132329" y="3275853"/>
            <a:ext cx="6053853" cy="2517866"/>
          </a:xfrm>
          <a:prstGeom prst="rect">
            <a:avLst/>
          </a:prstGeom>
        </p:spPr>
      </p:pic>
    </p:spTree>
    <p:extLst>
      <p:ext uri="{BB962C8B-B14F-4D97-AF65-F5344CB8AC3E}">
        <p14:creationId xmlns:p14="http://schemas.microsoft.com/office/powerpoint/2010/main" val="241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2377965" y="180753"/>
            <a:ext cx="9573030" cy="4380614"/>
          </a:xfrm>
          <a:prstGeom prst="rect">
            <a:avLst/>
          </a:prstGeom>
          <a:noFill/>
          <a:ln>
            <a:noFill/>
          </a:ln>
        </p:spPr>
      </p:pic>
      <p:sp>
        <p:nvSpPr>
          <p:cNvPr id="814" name="Google Shape;814;p5"/>
          <p:cNvSpPr txBox="1"/>
          <p:nvPr/>
        </p:nvSpPr>
        <p:spPr>
          <a:xfrm>
            <a:off x="3125972" y="340242"/>
            <a:ext cx="7836196" cy="2757678"/>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40010"/>
              </a:lnSpc>
              <a:spcBef>
                <a:spcPts val="0"/>
              </a:spcBef>
              <a:spcAft>
                <a:spcPts val="0"/>
              </a:spcAft>
              <a:buClr>
                <a:srgbClr val="000000"/>
              </a:buClr>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Về</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457200" lvl="0" indent="-457200" algn="just" defTabSz="609630">
              <a:lnSpc>
                <a:spcPct val="140010"/>
              </a:lnSpc>
              <a:buClr>
                <a:srgbClr val="000000"/>
              </a:buClr>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Tìm đọc các bài văn miêu tả con vật hoặc trao đổi với người thân về đặc điểm của con vật trong bài viết của em.</a:t>
            </a:r>
            <a:endParaRPr kumimoji="0" sz="1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7">
            <a:alphaModFix/>
          </a:blip>
          <a:srcRect/>
          <a:stretch/>
        </p:blipFill>
        <p:spPr>
          <a:xfrm>
            <a:off x="10544161" y="4047482"/>
            <a:ext cx="1492953" cy="25872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4E8FE5D5-65D7-0D2D-9320-5B1A26C25825}"/>
              </a:ext>
            </a:extLst>
          </p:cNvPr>
          <p:cNvPicPr>
            <a:picLocks noChangeAspect="1"/>
          </p:cNvPicPr>
          <p:nvPr/>
        </p:nvPicPr>
        <p:blipFill>
          <a:blip r:embed="rId10"/>
          <a:stretch>
            <a:fillRect/>
          </a:stretch>
        </p:blipFill>
        <p:spPr>
          <a:xfrm>
            <a:off x="4861909" y="1698816"/>
            <a:ext cx="6657409" cy="4523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95724D90-B7FC-4469-B143-AB000BF9E917}"/>
              </a:ext>
            </a:extLst>
          </p:cNvPr>
          <p:cNvSpPr/>
          <p:nvPr/>
        </p:nvSpPr>
        <p:spPr>
          <a:xfrm>
            <a:off x="154233" y="312372"/>
            <a:ext cx="3571990" cy="1937755"/>
          </a:xfrm>
          <a:prstGeom prst="cloud">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l="45568" t="62108" r="41096"/>
          <a:stretch>
            <a:fillRect/>
          </a:stretch>
        </p:blipFill>
        <p:spPr>
          <a:xfrm>
            <a:off x="9588620" y="4989190"/>
            <a:ext cx="563301" cy="900264"/>
          </a:xfrm>
          <a:prstGeom prst="rect">
            <a:avLst/>
          </a:prstGeom>
        </p:spPr>
      </p:pic>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l="45568" t="62108" r="41096"/>
          <a:stretch>
            <a:fillRect/>
          </a:stretch>
        </p:blipFill>
        <p:spPr>
          <a:xfrm>
            <a:off x="8852091" y="4369676"/>
            <a:ext cx="949085" cy="1516822"/>
          </a:xfrm>
          <a:prstGeom prst="rect">
            <a:avLst/>
          </a:prstGeom>
        </p:spPr>
      </p:pic>
      <p:pic>
        <p:nvPicPr>
          <p:cNvPr id="39" name="图片 38" descr="图片包含 物体&#10;&#10;已生成高可信度的说明"/>
          <p:cNvPicPr>
            <a:picLocks noChangeAspect="1"/>
          </p:cNvPicPr>
          <p:nvPr/>
        </p:nvPicPr>
        <p:blipFill rotWithShape="1">
          <a:blip r:embed="rId6" cstate="print">
            <a:extLst>
              <a:ext uri="{28A0092B-C50C-407E-A947-70E740481C1C}">
                <a14:useLocalDpi xmlns:a14="http://schemas.microsoft.com/office/drawing/2010/main" val="0"/>
              </a:ext>
            </a:extLst>
          </a:blip>
          <a:srcRect l="62390" t="45049" r="32944" b="46077"/>
          <a:stretch>
            <a:fillRect/>
          </a:stretch>
        </p:blipFill>
        <p:spPr>
          <a:xfrm>
            <a:off x="8970281" y="971502"/>
            <a:ext cx="516739" cy="552791"/>
          </a:xfrm>
          <a:prstGeom prst="rect">
            <a:avLst/>
          </a:prstGeom>
        </p:spPr>
      </p:pic>
      <p:pic>
        <p:nvPicPr>
          <p:cNvPr id="40" name="图片 39" descr="图片包含 物体&#10;&#10;已生成高可信度的说明"/>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a:fillRect/>
          </a:stretch>
        </p:blipFill>
        <p:spPr>
          <a:xfrm>
            <a:off x="5448168" y="4989190"/>
            <a:ext cx="647832" cy="693030"/>
          </a:xfrm>
          <a:prstGeom prst="rect">
            <a:avLst/>
          </a:prstGeom>
        </p:spPr>
      </p:pic>
      <p:pic>
        <p:nvPicPr>
          <p:cNvPr id="11" name="Picture 10">
            <a:extLst>
              <a:ext uri="{FF2B5EF4-FFF2-40B4-BE49-F238E27FC236}">
                <a16:creationId xmlns:a16="http://schemas.microsoft.com/office/drawing/2014/main" id="{E9B65DEE-1DD0-450B-B3D0-22B4FFCECC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8009" y="2774041"/>
            <a:ext cx="585267" cy="1450974"/>
          </a:xfrm>
          <a:prstGeom prst="rect">
            <a:avLst/>
          </a:prstGeom>
        </p:spPr>
      </p:pic>
      <p:pic>
        <p:nvPicPr>
          <p:cNvPr id="4" name="Picture 3">
            <a:extLst>
              <a:ext uri="{FF2B5EF4-FFF2-40B4-BE49-F238E27FC236}">
                <a16:creationId xmlns:a16="http://schemas.microsoft.com/office/drawing/2014/main" id="{DD8E53F1-AABD-CD05-099F-DFF2777EADF6}"/>
              </a:ext>
            </a:extLst>
          </p:cNvPr>
          <p:cNvPicPr>
            <a:picLocks noChangeAspect="1"/>
          </p:cNvPicPr>
          <p:nvPr/>
        </p:nvPicPr>
        <p:blipFill>
          <a:blip r:embed="rId9"/>
          <a:stretch>
            <a:fillRect/>
          </a:stretch>
        </p:blipFill>
        <p:spPr>
          <a:xfrm>
            <a:off x="-1153923" y="673941"/>
            <a:ext cx="5889246" cy="1109568"/>
          </a:xfrm>
          <a:prstGeom prst="rect">
            <a:avLst/>
          </a:prstGeom>
        </p:spPr>
      </p:pic>
      <p:pic>
        <p:nvPicPr>
          <p:cNvPr id="5" name="Picture 4">
            <a:extLst>
              <a:ext uri="{FF2B5EF4-FFF2-40B4-BE49-F238E27FC236}">
                <a16:creationId xmlns:a16="http://schemas.microsoft.com/office/drawing/2014/main" id="{2BFCF2C8-1286-1E74-D0B7-97E0B9F385DF}"/>
              </a:ext>
            </a:extLst>
          </p:cNvPr>
          <p:cNvPicPr>
            <a:picLocks noChangeAspect="1"/>
          </p:cNvPicPr>
          <p:nvPr/>
        </p:nvPicPr>
        <p:blipFill>
          <a:blip r:embed="rId10"/>
          <a:stretch>
            <a:fillRect/>
          </a:stretch>
        </p:blipFill>
        <p:spPr>
          <a:xfrm>
            <a:off x="2427758" y="2083208"/>
            <a:ext cx="8193734" cy="2310584"/>
          </a:xfrm>
          <a:prstGeom prst="rect">
            <a:avLst/>
          </a:prstGeom>
        </p:spPr>
      </p:pic>
    </p:spTree>
    <p:extLst>
      <p:ext uri="{BB962C8B-B14F-4D97-AF65-F5344CB8AC3E}">
        <p14:creationId xmlns:p14="http://schemas.microsoft.com/office/powerpoint/2010/main" val="15791252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2163" b="13461"/>
          <a:stretch>
            <a:fillRect/>
          </a:stretch>
        </p:blipFill>
        <p:spPr>
          <a:xfrm>
            <a:off x="0" y="-107570"/>
            <a:ext cx="12192000" cy="6965570"/>
          </a:xfrm>
          <a:prstGeom prst="rect">
            <a:avLst/>
          </a:prstGeom>
        </p:spPr>
      </p:pic>
      <p:grpSp>
        <p:nvGrpSpPr>
          <p:cNvPr id="3" name="Group 2">
            <a:extLst>
              <a:ext uri="{FF2B5EF4-FFF2-40B4-BE49-F238E27FC236}">
                <a16:creationId xmlns:a16="http://schemas.microsoft.com/office/drawing/2014/main" id="{719FAD1C-CD29-9886-A671-1D6491C81308}"/>
              </a:ext>
            </a:extLst>
          </p:cNvPr>
          <p:cNvGrpSpPr/>
          <p:nvPr/>
        </p:nvGrpSpPr>
        <p:grpSpPr>
          <a:xfrm>
            <a:off x="1715785" y="308225"/>
            <a:ext cx="8167954" cy="2732335"/>
            <a:chOff x="634501" y="1016759"/>
            <a:chExt cx="6904435" cy="2505159"/>
          </a:xfrm>
        </p:grpSpPr>
        <p:sp>
          <p:nvSpPr>
            <p:cNvPr id="4" name="圆角矩形 7">
              <a:extLst>
                <a:ext uri="{FF2B5EF4-FFF2-40B4-BE49-F238E27FC236}">
                  <a16:creationId xmlns:a16="http://schemas.microsoft.com/office/drawing/2014/main" id="{87F99B90-D864-E0E2-8D63-B5954E1EACE7}"/>
                </a:ext>
              </a:extLst>
            </p:cNvPr>
            <p:cNvSpPr/>
            <p:nvPr/>
          </p:nvSpPr>
          <p:spPr>
            <a:xfrm>
              <a:off x="1460830" y="2125193"/>
              <a:ext cx="6078106" cy="1396725"/>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5" name="圆角矩形 5">
              <a:extLst>
                <a:ext uri="{FF2B5EF4-FFF2-40B4-BE49-F238E27FC236}">
                  <a16:creationId xmlns:a16="http://schemas.microsoft.com/office/drawing/2014/main" id="{3EAB4EAF-3C75-D490-A960-B51B17918761}"/>
                </a:ext>
              </a:extLst>
            </p:cNvPr>
            <p:cNvSpPr/>
            <p:nvPr/>
          </p:nvSpPr>
          <p:spPr>
            <a:xfrm>
              <a:off x="1346094" y="2009012"/>
              <a:ext cx="6078106" cy="1396725"/>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pic>
          <p:nvPicPr>
            <p:cNvPr id="6" name="图片 25" descr="卡通人物&#10;&#10;中度可信度描述已自动生成">
              <a:extLst>
                <a:ext uri="{FF2B5EF4-FFF2-40B4-BE49-F238E27FC236}">
                  <a16:creationId xmlns:a16="http://schemas.microsoft.com/office/drawing/2014/main" id="{102A192C-6A8E-E336-145E-6EB000E48127}"/>
                </a:ext>
              </a:extLst>
            </p:cNvPr>
            <p:cNvPicPr>
              <a:picLocks noChangeAspect="1"/>
            </p:cNvPicPr>
            <p:nvPr>
              <p:custDataLst>
                <p:tags r:id="rId2"/>
              </p:custDataLst>
            </p:nvPr>
          </p:nvPicPr>
          <p:blipFill>
            <a:blip r:embed="rId5" cstate="email"/>
            <a:stretch>
              <a:fillRect/>
            </a:stretch>
          </p:blipFill>
          <p:spPr>
            <a:xfrm rot="612051">
              <a:off x="634501" y="1016759"/>
              <a:ext cx="1875069" cy="1898696"/>
            </a:xfrm>
            <a:prstGeom prst="rect">
              <a:avLst/>
            </a:prstGeom>
          </p:spPr>
        </p:pic>
        <p:sp>
          <p:nvSpPr>
            <p:cNvPr id="7" name="TextBox 6">
              <a:extLst>
                <a:ext uri="{FF2B5EF4-FFF2-40B4-BE49-F238E27FC236}">
                  <a16:creationId xmlns:a16="http://schemas.microsoft.com/office/drawing/2014/main" id="{C6834273-5585-5073-FA40-86AAEF404845}"/>
                </a:ext>
              </a:extLst>
            </p:cNvPr>
            <p:cNvSpPr txBox="1"/>
            <p:nvPr/>
          </p:nvSpPr>
          <p:spPr>
            <a:xfrm>
              <a:off x="2027343" y="2150051"/>
              <a:ext cx="5057722" cy="987654"/>
            </a:xfrm>
            <a:prstGeom prst="rect">
              <a:avLst/>
            </a:prstGeom>
            <a:noFill/>
          </p:spPr>
          <p:txBody>
            <a:bodyPr wrap="square" rtlCol="0">
              <a:spAutoFit/>
            </a:bodyPr>
            <a:lstStyle/>
            <a:p>
              <a:r>
                <a:rPr lang="en-US" sz="3200" b="1" i="0" dirty="0" err="1">
                  <a:solidFill>
                    <a:srgbClr val="000000"/>
                  </a:solidFill>
                  <a:effectLst/>
                  <a:latin typeface="Cambria" panose="02040503050406030204" pitchFamily="18" charset="0"/>
                  <a:ea typeface="Cambria" panose="02040503050406030204" pitchFamily="18" charset="0"/>
                </a:rPr>
                <a:t>Đề</a:t>
              </a:r>
              <a:r>
                <a:rPr lang="en-US" sz="3200" b="1" i="0" dirty="0">
                  <a:solidFill>
                    <a:srgbClr val="000000"/>
                  </a:solidFill>
                  <a:effectLst/>
                  <a:latin typeface="Cambria" panose="02040503050406030204" pitchFamily="18" charset="0"/>
                  <a:ea typeface="Cambria" panose="02040503050406030204" pitchFamily="18" charset="0"/>
                </a:rPr>
                <a:t> 1: </a:t>
              </a:r>
              <a:r>
                <a:rPr lang="en-US" sz="3200" b="1" i="0" dirty="0" err="1">
                  <a:solidFill>
                    <a:srgbClr val="000000"/>
                  </a:solidFill>
                  <a:effectLst/>
                  <a:latin typeface="Cambria" panose="02040503050406030204" pitchFamily="18" charset="0"/>
                  <a:ea typeface="Cambria" panose="02040503050406030204" pitchFamily="18" charset="0"/>
                </a:rPr>
                <a:t>Miêu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một</a:t>
              </a:r>
              <a:r>
                <a:rPr lang="en-US" sz="3200" b="1" i="0" dirty="0">
                  <a:solidFill>
                    <a:srgbClr val="000000"/>
                  </a:solidFill>
                  <a:effectLst/>
                  <a:latin typeface="Cambria" panose="02040503050406030204" pitchFamily="18" charset="0"/>
                  <a:ea typeface="Cambria" panose="02040503050406030204" pitchFamily="18" charset="0"/>
                </a:rPr>
                <a:t> con </a:t>
              </a:r>
              <a:r>
                <a:rPr lang="en-US" sz="3200" b="1" i="0" dirty="0" err="1">
                  <a:solidFill>
                    <a:srgbClr val="000000"/>
                  </a:solidFill>
                  <a:effectLst/>
                  <a:latin typeface="Cambria" panose="02040503050406030204" pitchFamily="18" charset="0"/>
                  <a:ea typeface="Cambria" panose="02040503050406030204" pitchFamily="18" charset="0"/>
                </a:rPr>
                <a:t>vật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mà</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chăm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sóc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và</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gắn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bó</a:t>
              </a:r>
              <a:r>
                <a:rPr lang="en-US" sz="3200" b="1"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7030A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583A1F99-C996-0C88-5B03-ABC5BB7D1F0E}"/>
              </a:ext>
            </a:extLst>
          </p:cNvPr>
          <p:cNvGrpSpPr/>
          <p:nvPr/>
        </p:nvGrpSpPr>
        <p:grpSpPr>
          <a:xfrm>
            <a:off x="3328827" y="3024812"/>
            <a:ext cx="8342616" cy="3180777"/>
            <a:chOff x="410269" y="3300328"/>
            <a:chExt cx="6001283" cy="2426889"/>
          </a:xfrm>
        </p:grpSpPr>
        <p:grpSp>
          <p:nvGrpSpPr>
            <p:cNvPr id="9" name="组合 8">
              <a:extLst>
                <a:ext uri="{FF2B5EF4-FFF2-40B4-BE49-F238E27FC236}">
                  <a16:creationId xmlns:a16="http://schemas.microsoft.com/office/drawing/2014/main" id="{DAB3331C-3DAD-8B8C-AD7F-ECE862CAF94E}"/>
                </a:ext>
              </a:extLst>
            </p:cNvPr>
            <p:cNvGrpSpPr/>
            <p:nvPr/>
          </p:nvGrpSpPr>
          <p:grpSpPr>
            <a:xfrm>
              <a:off x="410269" y="3300328"/>
              <a:ext cx="6001283" cy="2426889"/>
              <a:chOff x="767" y="589"/>
              <a:chExt cx="5649" cy="2256"/>
            </a:xfrm>
          </p:grpSpPr>
          <p:sp>
            <p:nvSpPr>
              <p:cNvPr id="11" name="圆角矩形 7">
                <a:extLst>
                  <a:ext uri="{FF2B5EF4-FFF2-40B4-BE49-F238E27FC236}">
                    <a16:creationId xmlns:a16="http://schemas.microsoft.com/office/drawing/2014/main" id="{5D693CC4-44C9-A01D-E3A2-CABD623FED5D}"/>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12" name="圆角矩形 5">
                <a:extLst>
                  <a:ext uri="{FF2B5EF4-FFF2-40B4-BE49-F238E27FC236}">
                    <a16:creationId xmlns:a16="http://schemas.microsoft.com/office/drawing/2014/main" id="{5477F5F1-E9A7-9E74-DED9-FEA4AC2787DE}"/>
                  </a:ext>
                </a:extLst>
              </p:cNvPr>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pic>
            <p:nvPicPr>
              <p:cNvPr id="13" name="图片 25" descr="卡通人物&#10;&#10;中度可信度描述已自动生成">
                <a:extLst>
                  <a:ext uri="{FF2B5EF4-FFF2-40B4-BE49-F238E27FC236}">
                    <a16:creationId xmlns:a16="http://schemas.microsoft.com/office/drawing/2014/main" id="{DF8F7BFD-27DD-AA34-862C-3645EB83D356}"/>
                  </a:ext>
                </a:extLst>
              </p:cNvPr>
              <p:cNvPicPr>
                <a:picLocks noChangeAspect="1"/>
              </p:cNvPicPr>
              <p:nvPr>
                <p:custDataLst>
                  <p:tags r:id="rId1"/>
                </p:custDataLst>
              </p:nvPr>
            </p:nvPicPr>
            <p:blipFill>
              <a:blip r:embed="rId5" cstate="email"/>
              <a:stretch>
                <a:fillRect/>
              </a:stretch>
            </p:blipFill>
            <p:spPr>
              <a:xfrm rot="612051">
                <a:off x="767" y="589"/>
                <a:ext cx="1765" cy="1765"/>
              </a:xfrm>
              <a:prstGeom prst="rect">
                <a:avLst/>
              </a:prstGeom>
            </p:spPr>
          </p:pic>
        </p:grpSp>
        <p:sp>
          <p:nvSpPr>
            <p:cNvPr id="10" name="TextBox 9">
              <a:extLst>
                <a:ext uri="{FF2B5EF4-FFF2-40B4-BE49-F238E27FC236}">
                  <a16:creationId xmlns:a16="http://schemas.microsoft.com/office/drawing/2014/main" id="{FE8EDAAE-335F-5DE6-DB0A-99207BEFF7AF}"/>
                </a:ext>
              </a:extLst>
            </p:cNvPr>
            <p:cNvSpPr txBox="1"/>
            <p:nvPr/>
          </p:nvSpPr>
          <p:spPr>
            <a:xfrm>
              <a:off x="1623267" y="4376578"/>
              <a:ext cx="4353635" cy="1197629"/>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Đề 2: Miêu tả một con vật em đã được quan sát trên ti vi hoặc phim ảnh mà em yêu thích.</a:t>
              </a:r>
              <a:endParaRPr lang="en-US" sz="3200" b="1" dirty="0">
                <a:solidFill>
                  <a:srgbClr val="7030A0"/>
                </a:solidFill>
                <a:latin typeface="Cambria" panose="02040503050406030204" pitchFamily="18" charset="0"/>
                <a:ea typeface="Cambria" panose="02040503050406030204" pitchFamily="18" charset="0"/>
              </a:endParaRPr>
            </a:p>
          </p:txBody>
        </p:sp>
      </p:grpSp>
      <p:pic>
        <p:nvPicPr>
          <p:cNvPr id="14" name="Picture 13">
            <a:extLst>
              <a:ext uri="{FF2B5EF4-FFF2-40B4-BE49-F238E27FC236}">
                <a16:creationId xmlns:a16="http://schemas.microsoft.com/office/drawing/2014/main" id="{2E8B9C09-9B23-221D-9FE3-F9A94BD031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72989" y="3041878"/>
            <a:ext cx="3269163" cy="3269163"/>
          </a:xfrm>
          <a:prstGeom prst="rect">
            <a:avLst/>
          </a:prstGeom>
        </p:spPr>
      </p:pic>
      <p:sp>
        <p:nvSpPr>
          <p:cNvPr id="15" name="TextBox 14">
            <a:extLst>
              <a:ext uri="{FF2B5EF4-FFF2-40B4-BE49-F238E27FC236}">
                <a16:creationId xmlns:a16="http://schemas.microsoft.com/office/drawing/2014/main" id="{512BEFD4-E978-0031-16EE-F7B72DF1FEFA}"/>
              </a:ext>
            </a:extLst>
          </p:cNvPr>
          <p:cNvSpPr txBox="1"/>
          <p:nvPr/>
        </p:nvSpPr>
        <p:spPr>
          <a:xfrm>
            <a:off x="3811712" y="71919"/>
            <a:ext cx="6524090" cy="646331"/>
          </a:xfrm>
          <a:prstGeom prst="rect">
            <a:avLst/>
          </a:prstGeom>
          <a:noFill/>
        </p:spPr>
        <p:txBody>
          <a:bodyPr wrap="square" rtlCol="0">
            <a:spAutoFit/>
          </a:bodyPr>
          <a:lstStyle/>
          <a:p>
            <a:r>
              <a:rPr lang="vi-VN" sz="3600" b="1" i="0" dirty="0">
                <a:solidFill>
                  <a:srgbClr val="000000"/>
                </a:solidFill>
                <a:effectLst/>
                <a:latin typeface="Cambria" panose="02040503050406030204" pitchFamily="18" charset="0"/>
                <a:ea typeface="Cambria" panose="02040503050406030204" pitchFamily="18" charset="0"/>
              </a:rPr>
              <a:t>Chọn 1 trong 2 đề dưới đây:</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701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051"/>
        <p:cNvGrpSpPr/>
        <p:nvPr/>
      </p:nvGrpSpPr>
      <p:grpSpPr>
        <a:xfrm>
          <a:off x="0" y="0"/>
          <a:ext cx="0" cy="0"/>
          <a:chOff x="0" y="0"/>
          <a:chExt cx="0" cy="0"/>
        </a:xfrm>
      </p:grpSpPr>
      <p:sp>
        <p:nvSpPr>
          <p:cNvPr id="1052" name="Google Shape;1052;p21"/>
          <p:cNvSpPr/>
          <p:nvPr/>
        </p:nvSpPr>
        <p:spPr>
          <a:xfrm>
            <a:off x="304801" y="320525"/>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oogle Shape;1081;p23">
            <a:extLst>
              <a:ext uri="{FF2B5EF4-FFF2-40B4-BE49-F238E27FC236}">
                <a16:creationId xmlns:a16="http://schemas.microsoft.com/office/drawing/2014/main" id="{8AFF5603-A890-C67E-A819-C889F305BEED}"/>
              </a:ext>
            </a:extLst>
          </p:cNvPr>
          <p:cNvGrpSpPr/>
          <p:nvPr/>
        </p:nvGrpSpPr>
        <p:grpSpPr>
          <a:xfrm>
            <a:off x="698643" y="108091"/>
            <a:ext cx="11096090" cy="1248098"/>
            <a:chOff x="6477001" y="490864"/>
            <a:chExt cx="7672117" cy="1040244"/>
          </a:xfrm>
        </p:grpSpPr>
        <p:sp>
          <p:nvSpPr>
            <p:cNvPr id="3" name="Google Shape;1082;p23">
              <a:extLst>
                <a:ext uri="{FF2B5EF4-FFF2-40B4-BE49-F238E27FC236}">
                  <a16:creationId xmlns:a16="http://schemas.microsoft.com/office/drawing/2014/main" id="{D1894645-31BC-19E9-1C28-3CB1F8E0D9D5}"/>
                </a:ext>
              </a:extLst>
            </p:cNvPr>
            <p:cNvSpPr/>
            <p:nvPr/>
          </p:nvSpPr>
          <p:spPr>
            <a:xfrm>
              <a:off x="6477001" y="525636"/>
              <a:ext cx="7672117" cy="914400"/>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1083;p23">
              <a:extLst>
                <a:ext uri="{FF2B5EF4-FFF2-40B4-BE49-F238E27FC236}">
                  <a16:creationId xmlns:a16="http://schemas.microsoft.com/office/drawing/2014/main" id="{39250827-4C51-ECD0-0714-C9A003A6C3D0}"/>
                </a:ext>
              </a:extLst>
            </p:cNvPr>
            <p:cNvSpPr txBox="1"/>
            <p:nvPr/>
          </p:nvSpPr>
          <p:spPr>
            <a:xfrm>
              <a:off x="6765650" y="490864"/>
              <a:ext cx="6324600" cy="1040244"/>
            </a:xfrm>
            <a:prstGeom prst="rect">
              <a:avLst/>
            </a:prstGeom>
            <a:noFill/>
            <a:ln>
              <a:noFill/>
            </a:ln>
          </p:spPr>
          <p:txBody>
            <a:bodyPr spcFirstLastPara="1" wrap="square" lIns="91425" tIns="45700" rIns="91425" bIns="45700" anchor="t" anchorCtr="0">
              <a:spAutoFit/>
            </a:bodyPr>
            <a:lstStyle/>
            <a:p>
              <a:pPr marL="0" marR="0" algn="ctr">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1. </a:t>
              </a:r>
              <a:r>
                <a:rPr lang="en-US" sz="2800" b="1" dirty="0" err="1">
                  <a:effectLst/>
                  <a:latin typeface="Cambria" panose="02040503050406030204" pitchFamily="18" charset="0"/>
                  <a:ea typeface="Cambria" panose="02040503050406030204" pitchFamily="18" charset="0"/>
                </a:rPr>
                <a:t>Dựa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dàn</a:t>
              </a:r>
              <a:r>
                <a:rPr lang="en-US" sz="2800" b="1" dirty="0">
                  <a:effectLst/>
                  <a:latin typeface="Cambria" panose="02040503050406030204" pitchFamily="18" charset="0"/>
                  <a:ea typeface="Cambria" panose="02040503050406030204" pitchFamily="18" charset="0"/>
                </a:rPr>
                <a:t> ý </a:t>
              </a:r>
              <a:r>
                <a:rPr lang="en-US" sz="2800" b="1" dirty="0" err="1">
                  <a:effectLst/>
                  <a:latin typeface="Cambria" panose="02040503050406030204" pitchFamily="18" charset="0"/>
                  <a:ea typeface="Cambria" panose="02040503050406030204" pitchFamily="18" charset="0"/>
                </a:rPr>
                <a:t>đã</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lập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trong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Viết</a:t>
              </a:r>
              <a:r>
                <a:rPr lang="en-US" sz="2800" b="1" dirty="0">
                  <a:effectLst/>
                  <a:latin typeface="Cambria" panose="02040503050406030204" pitchFamily="18" charset="0"/>
                  <a:ea typeface="Cambria" panose="02040503050406030204" pitchFamily="18" charset="0"/>
                </a:rPr>
                <a:t> ở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28, </a:t>
              </a:r>
              <a:r>
                <a:rPr lang="en-US" sz="2800" b="1" dirty="0" err="1">
                  <a:effectLst/>
                  <a:latin typeface="Cambria" panose="02040503050406030204" pitchFamily="18" charset="0"/>
                  <a:ea typeface="Cambria" panose="02040503050406030204" pitchFamily="18" charset="0"/>
                </a:rPr>
                <a:t>viết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văn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miêu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tả</a:t>
              </a:r>
              <a:r>
                <a:rPr lang="en-US" sz="2800" b="1" dirty="0">
                  <a:effectLst/>
                  <a:latin typeface="Cambria" panose="02040503050406030204" pitchFamily="18" charset="0"/>
                  <a:ea typeface="Cambria" panose="02040503050406030204" pitchFamily="18" charset="0"/>
                </a:rPr>
                <a:t> con </a:t>
              </a:r>
              <a:r>
                <a:rPr lang="en-US" sz="2800" b="1" dirty="0" err="1">
                  <a:effectLst/>
                  <a:latin typeface="Cambria" panose="02040503050406030204" pitchFamily="18" charset="0"/>
                  <a:ea typeface="Cambria" panose="02040503050406030204" pitchFamily="18" charset="0"/>
                </a:rPr>
                <a:t>vật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em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yêu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thích</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grpSp>
      <p:grpSp>
        <p:nvGrpSpPr>
          <p:cNvPr id="9" name="Google Shape;822;p6">
            <a:extLst>
              <a:ext uri="{FF2B5EF4-FFF2-40B4-BE49-F238E27FC236}">
                <a16:creationId xmlns:a16="http://schemas.microsoft.com/office/drawing/2014/main" id="{B366CB3F-753A-D2C3-4D1F-7C692EFB8207}"/>
              </a:ext>
            </a:extLst>
          </p:cNvPr>
          <p:cNvGrpSpPr/>
          <p:nvPr/>
        </p:nvGrpSpPr>
        <p:grpSpPr>
          <a:xfrm>
            <a:off x="803632" y="1988465"/>
            <a:ext cx="1828800" cy="2590800"/>
            <a:chOff x="1600200" y="2781300"/>
            <a:chExt cx="2743200" cy="3886200"/>
          </a:xfrm>
        </p:grpSpPr>
        <p:grpSp>
          <p:nvGrpSpPr>
            <p:cNvPr id="10" name="Google Shape;823;p6">
              <a:extLst>
                <a:ext uri="{FF2B5EF4-FFF2-40B4-BE49-F238E27FC236}">
                  <a16:creationId xmlns:a16="http://schemas.microsoft.com/office/drawing/2014/main" id="{E21495AF-50C1-5DDC-8CE6-D8B8FA74C027}"/>
                </a:ext>
              </a:extLst>
            </p:cNvPr>
            <p:cNvGrpSpPr/>
            <p:nvPr/>
          </p:nvGrpSpPr>
          <p:grpSpPr>
            <a:xfrm>
              <a:off x="1600200" y="2781300"/>
              <a:ext cx="2743200" cy="3886200"/>
              <a:chOff x="1600200" y="2781300"/>
              <a:chExt cx="2743200" cy="3886200"/>
            </a:xfrm>
          </p:grpSpPr>
          <p:sp>
            <p:nvSpPr>
              <p:cNvPr id="12" name="Google Shape;824;p6">
                <a:extLst>
                  <a:ext uri="{FF2B5EF4-FFF2-40B4-BE49-F238E27FC236}">
                    <a16:creationId xmlns:a16="http://schemas.microsoft.com/office/drawing/2014/main" id="{66834DB6-514B-0E11-9A89-0D535F33631E}"/>
                  </a:ext>
                </a:extLst>
              </p:cNvPr>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13" name="Google Shape;825;p6">
                <a:extLst>
                  <a:ext uri="{FF2B5EF4-FFF2-40B4-BE49-F238E27FC236}">
                    <a16:creationId xmlns:a16="http://schemas.microsoft.com/office/drawing/2014/main" id="{78D5CD81-582C-B8F7-4FC3-9A761DEF66D7}"/>
                  </a:ext>
                </a:extLst>
              </p:cNvPr>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11" name="Google Shape;826;p6">
              <a:extLst>
                <a:ext uri="{FF2B5EF4-FFF2-40B4-BE49-F238E27FC236}">
                  <a16:creationId xmlns:a16="http://schemas.microsoft.com/office/drawing/2014/main" id="{8F14F9A5-BAA8-2706-064D-76CFB1C2DB29}"/>
                </a:ext>
              </a:extLst>
            </p:cNvPr>
            <p:cNvSpPr txBox="1"/>
            <p:nvPr/>
          </p:nvSpPr>
          <p:spPr>
            <a:xfrm>
              <a:off x="1885950" y="3215550"/>
              <a:ext cx="2019300" cy="2554892"/>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2667"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ý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bài</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văn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miêu</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667"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667"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14" name="Google Shape;828;p6">
            <a:extLst>
              <a:ext uri="{FF2B5EF4-FFF2-40B4-BE49-F238E27FC236}">
                <a16:creationId xmlns:a16="http://schemas.microsoft.com/office/drawing/2014/main" id="{D0F32C9A-6455-B327-16D9-697A96E5F420}"/>
              </a:ext>
            </a:extLst>
          </p:cNvPr>
          <p:cNvCxnSpPr/>
          <p:nvPr/>
        </p:nvCxnSpPr>
        <p:spPr>
          <a:xfrm rot="10800000" flipH="1">
            <a:off x="2784832" y="1769966"/>
            <a:ext cx="1117600" cy="1339855"/>
          </a:xfrm>
          <a:prstGeom prst="straightConnector1">
            <a:avLst/>
          </a:prstGeom>
          <a:noFill/>
          <a:ln w="76200" cap="flat" cmpd="sng">
            <a:solidFill>
              <a:srgbClr val="205867"/>
            </a:solidFill>
            <a:prstDash val="solid"/>
            <a:round/>
            <a:headEnd type="none" w="sm" len="sm"/>
            <a:tailEnd type="stealth" w="med" len="med"/>
          </a:ln>
        </p:spPr>
      </p:cxnSp>
      <p:cxnSp>
        <p:nvCxnSpPr>
          <p:cNvPr id="15" name="Google Shape;829;p6">
            <a:extLst>
              <a:ext uri="{FF2B5EF4-FFF2-40B4-BE49-F238E27FC236}">
                <a16:creationId xmlns:a16="http://schemas.microsoft.com/office/drawing/2014/main" id="{9649A979-DFB0-C31A-B2B7-5ED49E5A432C}"/>
              </a:ext>
            </a:extLst>
          </p:cNvPr>
          <p:cNvCxnSpPr/>
          <p:nvPr/>
        </p:nvCxnSpPr>
        <p:spPr>
          <a:xfrm rot="10800000" flipH="1">
            <a:off x="2784832" y="3333742"/>
            <a:ext cx="1117600" cy="1"/>
          </a:xfrm>
          <a:prstGeom prst="straightConnector1">
            <a:avLst/>
          </a:prstGeom>
          <a:noFill/>
          <a:ln w="76200" cap="flat" cmpd="sng">
            <a:solidFill>
              <a:srgbClr val="205867"/>
            </a:solidFill>
            <a:prstDash val="solid"/>
            <a:round/>
            <a:headEnd type="none" w="sm" len="sm"/>
            <a:tailEnd type="stealth" w="med" len="med"/>
          </a:ln>
        </p:spPr>
      </p:cxnSp>
      <p:cxnSp>
        <p:nvCxnSpPr>
          <p:cNvPr id="16" name="Google Shape;830;p6">
            <a:extLst>
              <a:ext uri="{FF2B5EF4-FFF2-40B4-BE49-F238E27FC236}">
                <a16:creationId xmlns:a16="http://schemas.microsoft.com/office/drawing/2014/main" id="{7AFC154C-0908-1429-966E-1EB9D1FC9817}"/>
              </a:ext>
            </a:extLst>
          </p:cNvPr>
          <p:cNvCxnSpPr/>
          <p:nvPr/>
        </p:nvCxnSpPr>
        <p:spPr>
          <a:xfrm>
            <a:off x="2819469" y="3456183"/>
            <a:ext cx="1213237" cy="1644289"/>
          </a:xfrm>
          <a:prstGeom prst="straightConnector1">
            <a:avLst/>
          </a:prstGeom>
          <a:noFill/>
          <a:ln w="76200" cap="flat" cmpd="sng">
            <a:solidFill>
              <a:srgbClr val="205867"/>
            </a:solidFill>
            <a:prstDash val="solid"/>
            <a:round/>
            <a:headEnd type="none" w="sm" len="sm"/>
            <a:tailEnd type="stealth" w="med" len="med"/>
          </a:ln>
        </p:spPr>
      </p:cxnSp>
      <p:grpSp>
        <p:nvGrpSpPr>
          <p:cNvPr id="17" name="Google Shape;831;p6">
            <a:extLst>
              <a:ext uri="{FF2B5EF4-FFF2-40B4-BE49-F238E27FC236}">
                <a16:creationId xmlns:a16="http://schemas.microsoft.com/office/drawing/2014/main" id="{8AB21C69-AF72-DC5B-CE59-397F7BC5ACCE}"/>
              </a:ext>
            </a:extLst>
          </p:cNvPr>
          <p:cNvGrpSpPr/>
          <p:nvPr/>
        </p:nvGrpSpPr>
        <p:grpSpPr>
          <a:xfrm>
            <a:off x="3902432" y="1378865"/>
            <a:ext cx="1879600" cy="711200"/>
            <a:chOff x="6019800" y="2256123"/>
            <a:chExt cx="2819400" cy="1066800"/>
          </a:xfrm>
        </p:grpSpPr>
        <p:sp>
          <p:nvSpPr>
            <p:cNvPr id="18" name="Google Shape;832;p6">
              <a:extLst>
                <a:ext uri="{FF2B5EF4-FFF2-40B4-BE49-F238E27FC236}">
                  <a16:creationId xmlns:a16="http://schemas.microsoft.com/office/drawing/2014/main" id="{A1B34730-0F33-6D00-0C7F-FC6412F25886}"/>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19" name="Google Shape;833;p6">
              <a:extLst>
                <a:ext uri="{FF2B5EF4-FFF2-40B4-BE49-F238E27FC236}">
                  <a16:creationId xmlns:a16="http://schemas.microsoft.com/office/drawing/2014/main" id="{CDACAC9F-2573-4BE4-39B2-ACC42CCDDE45}"/>
                </a:ext>
              </a:extLst>
            </p:cNvPr>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a:solidFill>
                    <a:srgbClr val="000000"/>
                  </a:solidFill>
                  <a:latin typeface="Cambria" panose="02040503050406030204" pitchFamily="18" charset="0"/>
                  <a:ea typeface="Cambria" panose="02040503050406030204" pitchFamily="18" charset="0"/>
                  <a:cs typeface="Lobster"/>
                  <a:sym typeface="Lobster"/>
                </a:rPr>
                <a:t>1.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400" b="1" kern="0" dirty="0">
                  <a:solidFill>
                    <a:srgbClr val="000000"/>
                  </a:solidFill>
                  <a:latin typeface="Cambria" panose="02040503050406030204" pitchFamily="18" charset="0"/>
                  <a:ea typeface="Cambria" panose="02040503050406030204" pitchFamily="18" charset="0"/>
                  <a:cs typeface="Lobster"/>
                  <a:sym typeface="Lobster"/>
                </a:rPr>
                <a:t>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bài</a:t>
              </a:r>
              <a:endParaRPr sz="2400" b="1" kern="0" dirty="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20" name="Google Shape;834;p6">
            <a:extLst>
              <a:ext uri="{FF2B5EF4-FFF2-40B4-BE49-F238E27FC236}">
                <a16:creationId xmlns:a16="http://schemas.microsoft.com/office/drawing/2014/main" id="{288BCFF1-BF55-88F9-D7D1-8C93575A3381}"/>
              </a:ext>
            </a:extLst>
          </p:cNvPr>
          <p:cNvGrpSpPr/>
          <p:nvPr/>
        </p:nvGrpSpPr>
        <p:grpSpPr>
          <a:xfrm>
            <a:off x="4040976" y="3059742"/>
            <a:ext cx="1879600" cy="711200"/>
            <a:chOff x="6019800" y="2256123"/>
            <a:chExt cx="2819400" cy="1066800"/>
          </a:xfrm>
        </p:grpSpPr>
        <p:sp>
          <p:nvSpPr>
            <p:cNvPr id="21" name="Google Shape;835;p6">
              <a:extLst>
                <a:ext uri="{FF2B5EF4-FFF2-40B4-BE49-F238E27FC236}">
                  <a16:creationId xmlns:a16="http://schemas.microsoft.com/office/drawing/2014/main" id="{214835B5-78A5-A2AD-1071-9E0E7993A681}"/>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22" name="Google Shape;836;p6">
              <a:extLst>
                <a:ext uri="{FF2B5EF4-FFF2-40B4-BE49-F238E27FC236}">
                  <a16:creationId xmlns:a16="http://schemas.microsoft.com/office/drawing/2014/main" id="{7FDCE09F-E9E4-5F83-85C4-FB5C6B1C36B6}"/>
                </a:ext>
              </a:extLst>
            </p:cNvPr>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2. Thân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23" name="Google Shape;837;p6">
            <a:extLst>
              <a:ext uri="{FF2B5EF4-FFF2-40B4-BE49-F238E27FC236}">
                <a16:creationId xmlns:a16="http://schemas.microsoft.com/office/drawing/2014/main" id="{F9465F72-C2F5-9DDD-C7A7-E4325F79751C}"/>
              </a:ext>
            </a:extLst>
          </p:cNvPr>
          <p:cNvGrpSpPr/>
          <p:nvPr/>
        </p:nvGrpSpPr>
        <p:grpSpPr>
          <a:xfrm>
            <a:off x="4032706" y="4998872"/>
            <a:ext cx="1879600" cy="711200"/>
            <a:chOff x="6019800" y="2256123"/>
            <a:chExt cx="2819400" cy="1066800"/>
          </a:xfrm>
        </p:grpSpPr>
        <p:sp>
          <p:nvSpPr>
            <p:cNvPr id="24" name="Google Shape;838;p6">
              <a:extLst>
                <a:ext uri="{FF2B5EF4-FFF2-40B4-BE49-F238E27FC236}">
                  <a16:creationId xmlns:a16="http://schemas.microsoft.com/office/drawing/2014/main" id="{FEF073DC-3FA2-F800-AB01-EDE832FE7EED}"/>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25" name="Google Shape;839;p6">
              <a:extLst>
                <a:ext uri="{FF2B5EF4-FFF2-40B4-BE49-F238E27FC236}">
                  <a16:creationId xmlns:a16="http://schemas.microsoft.com/office/drawing/2014/main" id="{BE045C6C-5103-FCF2-EFB7-E1061A87C616}"/>
                </a:ext>
              </a:extLst>
            </p:cNvPr>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3. Kết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sp>
        <p:nvSpPr>
          <p:cNvPr id="26" name="Google Shape;840;p6">
            <a:extLst>
              <a:ext uri="{FF2B5EF4-FFF2-40B4-BE49-F238E27FC236}">
                <a16:creationId xmlns:a16="http://schemas.microsoft.com/office/drawing/2014/main" id="{8A79154F-8E09-414A-C116-DFAED7CE0CDF}"/>
              </a:ext>
            </a:extLst>
          </p:cNvPr>
          <p:cNvSpPr/>
          <p:nvPr/>
        </p:nvSpPr>
        <p:spPr>
          <a:xfrm>
            <a:off x="5920576" y="1617565"/>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27" name="Google Shape;841;p6">
            <a:extLst>
              <a:ext uri="{FF2B5EF4-FFF2-40B4-BE49-F238E27FC236}">
                <a16:creationId xmlns:a16="http://schemas.microsoft.com/office/drawing/2014/main" id="{7F4AAC2E-082E-7C42-DFCF-6A16FA5FECD6}"/>
              </a:ext>
            </a:extLst>
          </p:cNvPr>
          <p:cNvSpPr txBox="1"/>
          <p:nvPr/>
        </p:nvSpPr>
        <p:spPr>
          <a:xfrm>
            <a:off x="6544032" y="1611502"/>
            <a:ext cx="3860800" cy="389760"/>
          </a:xfrm>
          <a:prstGeom prst="rect">
            <a:avLst/>
          </a:prstGeom>
          <a:noFill/>
          <a:ln>
            <a:noFill/>
          </a:ln>
        </p:spPr>
        <p:txBody>
          <a:bodyPr spcFirstLastPara="1" wrap="square" lIns="60950" tIns="30467" rIns="60950" bIns="30467" anchor="t" anchorCtr="0">
            <a:spAutoFit/>
          </a:bodyPr>
          <a:lstStyle/>
          <a:p>
            <a:pPr defTabSz="60963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thiệu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về</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28" name="Google Shape;842;p6">
            <a:extLst>
              <a:ext uri="{FF2B5EF4-FFF2-40B4-BE49-F238E27FC236}">
                <a16:creationId xmlns:a16="http://schemas.microsoft.com/office/drawing/2014/main" id="{8266A4A4-DD52-C67D-4542-F161F777092A}"/>
              </a:ext>
            </a:extLst>
          </p:cNvPr>
          <p:cNvSpPr txBox="1"/>
          <p:nvPr/>
        </p:nvSpPr>
        <p:spPr>
          <a:xfrm>
            <a:off x="6132702" y="3984293"/>
            <a:ext cx="3167230" cy="389760"/>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Hoạt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thói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quen</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843;p6">
            <a:extLst>
              <a:ext uri="{FF2B5EF4-FFF2-40B4-BE49-F238E27FC236}">
                <a16:creationId xmlns:a16="http://schemas.microsoft.com/office/drawing/2014/main" id="{236C6501-3ABF-BD02-1A18-4973C94AD469}"/>
              </a:ext>
            </a:extLst>
          </p:cNvPr>
          <p:cNvSpPr txBox="1"/>
          <p:nvPr/>
        </p:nvSpPr>
        <p:spPr>
          <a:xfrm>
            <a:off x="6061432" y="2601049"/>
            <a:ext cx="1876425" cy="717991"/>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điểm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ngoại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hình</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30" name="Google Shape;844;p6">
            <a:extLst>
              <a:ext uri="{FF2B5EF4-FFF2-40B4-BE49-F238E27FC236}">
                <a16:creationId xmlns:a16="http://schemas.microsoft.com/office/drawing/2014/main" id="{59B495A1-C91F-7F74-384D-A60E37A1EFFE}"/>
              </a:ext>
            </a:extLst>
          </p:cNvPr>
          <p:cNvSpPr txBox="1"/>
          <p:nvPr/>
        </p:nvSpPr>
        <p:spPr>
          <a:xfrm>
            <a:off x="6566257" y="4875067"/>
            <a:ext cx="4858283" cy="1046222"/>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Nêu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tình</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của</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xúc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suy</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nghĩ</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điều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mong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muốn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đối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845;p6">
            <a:extLst>
              <a:ext uri="{FF2B5EF4-FFF2-40B4-BE49-F238E27FC236}">
                <a16:creationId xmlns:a16="http://schemas.microsoft.com/office/drawing/2014/main" id="{0B99F52B-F0B7-2D1E-97E9-87AF7D90EE50}"/>
              </a:ext>
            </a:extLst>
          </p:cNvPr>
          <p:cNvSpPr txBox="1"/>
          <p:nvPr/>
        </p:nvSpPr>
        <p:spPr>
          <a:xfrm>
            <a:off x="7907626" y="2244967"/>
            <a:ext cx="2697231"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bao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quát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1024" name="Google Shape;846;p6">
            <a:extLst>
              <a:ext uri="{FF2B5EF4-FFF2-40B4-BE49-F238E27FC236}">
                <a16:creationId xmlns:a16="http://schemas.microsoft.com/office/drawing/2014/main" id="{42B25DD2-69E4-BDB0-62FD-68799A31E0FB}"/>
              </a:ext>
            </a:extLst>
          </p:cNvPr>
          <p:cNvSpPr txBox="1"/>
          <p:nvPr/>
        </p:nvSpPr>
        <p:spPr>
          <a:xfrm>
            <a:off x="8212303" y="3126737"/>
            <a:ext cx="2097279"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chi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tiết</a:t>
            </a:r>
            <a:endParaRPr lang="en-US"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1025" name="Google Shape;847;p6">
            <a:extLst>
              <a:ext uri="{FF2B5EF4-FFF2-40B4-BE49-F238E27FC236}">
                <a16:creationId xmlns:a16="http://schemas.microsoft.com/office/drawing/2014/main" id="{218BA897-2CC2-1957-006D-2E8FFFCF13F7}"/>
              </a:ext>
            </a:extLst>
          </p:cNvPr>
          <p:cNvSpPr/>
          <p:nvPr/>
        </p:nvSpPr>
        <p:spPr>
          <a:xfrm>
            <a:off x="6042055" y="5271195"/>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1026" name="Google Shape;848;p6">
            <a:extLst>
              <a:ext uri="{FF2B5EF4-FFF2-40B4-BE49-F238E27FC236}">
                <a16:creationId xmlns:a16="http://schemas.microsoft.com/office/drawing/2014/main" id="{EFB83DC4-4DB5-617F-B58F-1F4BEA365154}"/>
              </a:ext>
            </a:extLst>
          </p:cNvPr>
          <p:cNvSpPr/>
          <p:nvPr/>
        </p:nvSpPr>
        <p:spPr>
          <a:xfrm>
            <a:off x="6042055" y="2880926"/>
            <a:ext cx="196737" cy="136343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27" name="Google Shape;849;p6">
            <a:extLst>
              <a:ext uri="{FF2B5EF4-FFF2-40B4-BE49-F238E27FC236}">
                <a16:creationId xmlns:a16="http://schemas.microsoft.com/office/drawing/2014/main" id="{9A786ABF-8BBD-D55C-A333-34C5B718D82B}"/>
              </a:ext>
            </a:extLst>
          </p:cNvPr>
          <p:cNvSpPr/>
          <p:nvPr/>
        </p:nvSpPr>
        <p:spPr>
          <a:xfrm>
            <a:off x="7907626" y="2449749"/>
            <a:ext cx="356805" cy="91479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500"/>
                                        <p:tgtEl>
                                          <p:spTgt spid="10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24"/>
                                        </p:tgtEl>
                                        <p:attrNameLst>
                                          <p:attrName>style.visibility</p:attrName>
                                        </p:attrNameLst>
                                      </p:cBhvr>
                                      <p:to>
                                        <p:strVal val="visible"/>
                                      </p:to>
                                    </p:set>
                                    <p:animEffect transition="in" filter="fade">
                                      <p:cBhvr>
                                        <p:cTn id="49" dur="500"/>
                                        <p:tgtEl>
                                          <p:spTgt spid="10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5"/>
                                        </p:tgtEl>
                                        <p:attrNameLst>
                                          <p:attrName>style.visibility</p:attrName>
                                        </p:attrNameLst>
                                      </p:cBhvr>
                                      <p:to>
                                        <p:strVal val="visible"/>
                                      </p:to>
                                    </p:set>
                                    <p:animEffect transition="in" filter="fade">
                                      <p:cBhvr>
                                        <p:cTn id="52" dur="500"/>
                                        <p:tgtEl>
                                          <p:spTgt spid="10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p:bldP spid="30" grpId="0"/>
      <p:bldP spid="31" grpId="0"/>
      <p:bldP spid="1024" grpId="0"/>
      <p:bldP spid="1025" grpId="0" animBg="1"/>
      <p:bldP spid="1026" grpId="0" animBg="1"/>
      <p:bldP spid="10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30950" y="-172469"/>
            <a:ext cx="4220546" cy="2643117"/>
          </a:xfrm>
          <a:prstGeom prst="rect">
            <a:avLst/>
          </a:prstGeom>
        </p:spPr>
      </p:pic>
      <p:pic>
        <p:nvPicPr>
          <p:cNvPr id="3" name="Picture 3"/>
          <p:cNvPicPr>
            <a:picLocks noChangeAspect="1"/>
          </p:cNvPicPr>
          <p:nvPr/>
        </p:nvPicPr>
        <p:blipFill>
          <a:blip r:embed="rId5">
            <a:alphaModFix amt="47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5846" y="-74700"/>
            <a:ext cx="2428743" cy="15210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1340" y="1149089"/>
            <a:ext cx="1214371" cy="760500"/>
          </a:xfrm>
          <a:prstGeom prst="rect">
            <a:avLst/>
          </a:prstGeom>
        </p:spPr>
      </p:pic>
      <p:pic>
        <p:nvPicPr>
          <p:cNvPr id="5" name="Picture 5"/>
          <p:cNvPicPr>
            <a:picLocks noChangeAspect="1"/>
          </p:cNvPicPr>
          <p:nvPr/>
        </p:nvPicPr>
        <p:blipFill>
          <a:blip r:embed="rId7"/>
          <a:srcRect l="1408" r="2542"/>
          <a:stretch>
            <a:fillRect/>
          </a:stretch>
        </p:blipFill>
        <p:spPr>
          <a:xfrm>
            <a:off x="-47075" y="4399574"/>
            <a:ext cx="3310874" cy="390601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336276" y="5761723"/>
            <a:ext cx="1310905" cy="820955"/>
          </a:xfrm>
          <a:prstGeom prst="rect">
            <a:avLst/>
          </a:prstGeom>
        </p:spPr>
      </p:pic>
      <p:sp>
        <p:nvSpPr>
          <p:cNvPr id="8" name="TextBox 8"/>
          <p:cNvSpPr txBox="1"/>
          <p:nvPr/>
        </p:nvSpPr>
        <p:spPr>
          <a:xfrm>
            <a:off x="2264735" y="2179674"/>
            <a:ext cx="7721350" cy="212365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3800" b="1" i="1"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rPr>
              <a:t>Viết</a:t>
            </a:r>
            <a:r>
              <a:rPr kumimoji="0" lang="en-US" sz="13800" b="1"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rPr>
              <a:t> </a:t>
            </a:r>
            <a:r>
              <a:rPr kumimoji="0" lang="en-US" sz="13800" b="1" i="1"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rPr>
              <a:t>bài</a:t>
            </a:r>
            <a:endParaRPr kumimoji="0" lang="en-US" sz="13800" b="1"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grpSp>
        <p:nvGrpSpPr>
          <p:cNvPr id="9" name="Group 9"/>
          <p:cNvGrpSpPr/>
          <p:nvPr/>
        </p:nvGrpSpPr>
        <p:grpSpPr>
          <a:xfrm>
            <a:off x="5700015" y="357118"/>
            <a:ext cx="395985" cy="39598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sp>
      </p:grpSp>
      <p:grpSp>
        <p:nvGrpSpPr>
          <p:cNvPr id="11" name="Group 11"/>
          <p:cNvGrpSpPr/>
          <p:nvPr/>
        </p:nvGrpSpPr>
        <p:grpSpPr>
          <a:xfrm>
            <a:off x="7579242" y="307284"/>
            <a:ext cx="395985" cy="39598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sp>
      </p:grpSp>
      <p:grpSp>
        <p:nvGrpSpPr>
          <p:cNvPr id="13" name="Group 13"/>
          <p:cNvGrpSpPr/>
          <p:nvPr/>
        </p:nvGrpSpPr>
        <p:grpSpPr>
          <a:xfrm>
            <a:off x="3798313" y="385036"/>
            <a:ext cx="395985" cy="39598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sp>
      </p:grpSp>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85800" y="2506343"/>
            <a:ext cx="922562" cy="890828"/>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0987310" y="2835777"/>
            <a:ext cx="405081" cy="39114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0741223" y="2533578"/>
            <a:ext cx="246087" cy="23762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1189850" y="2094978"/>
            <a:ext cx="246087" cy="237622"/>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8318580" y="5158471"/>
            <a:ext cx="624741" cy="603252"/>
          </a:xfrm>
          <a:prstGeom prst="rect">
            <a:avLst/>
          </a:prstGeom>
        </p:spPr>
      </p:pic>
      <p:pic>
        <p:nvPicPr>
          <p:cNvPr id="21"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8178" y="2397442"/>
            <a:ext cx="1673226" cy="1673226"/>
          </a:xfrm>
          <a:prstGeom prst="rect">
            <a:avLst/>
          </a:prstGeom>
        </p:spPr>
      </p:pic>
      <p:pic>
        <p:nvPicPr>
          <p:cNvPr id="22"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429678" y="3136328"/>
            <a:ext cx="2725976" cy="3677540"/>
          </a:xfrm>
          <a:prstGeom prst="rect">
            <a:avLst/>
          </a:prstGeom>
        </p:spPr>
      </p:pic>
    </p:spTree>
    <p:extLst>
      <p:ext uri="{BB962C8B-B14F-4D97-AF65-F5344CB8AC3E}">
        <p14:creationId xmlns:p14="http://schemas.microsoft.com/office/powerpoint/2010/main" val="298916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499732" y="1022091"/>
            <a:ext cx="11196082" cy="4893647"/>
          </a:xfrm>
          <a:prstGeom prst="rect">
            <a:avLst/>
          </a:prstGeom>
          <a:noFill/>
        </p:spPr>
        <p:txBody>
          <a:bodyPr wrap="square">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Mẹ em có nuôi một đàn gà, oai phong nhất đàn là một chú gà trống.</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Toàn thân chú là bộ lông màu đen xanh pha chút màu đỏ hung, dài mềm mượt và sáng bóng. Thân chú to lớn như trái mít mật, chú ta cũng có đôi cánh to và khỏe lắm. Đôi mắt đen, tròn, nhỏ như hạt đậu, lúc nào cũng láo liêng, gườm gườm ra vẻ đáng sợ lắm. Cái mỏ của chú màu vàng sậm, cứng cáp và sắc nhọn. Những cú mổ của chú nhanh nhẹn, mạnh mẽ. Chú có chiếc đuôi lớn, cong vồng, lông có màu đen ánh xanh. Đầu chú có cái mào đỏ tươi như cái vương miện.  Bộ móng vuốt của chú gà trống cũng nhọn và sắc không kém gì cái mỏ của chú cả. Mỗi khi chú ta đưa móng ra nghênh chiến, mấy chú gà trống hàng xóm đều phải e dè.</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Vào mỗi buổi sáng, chủ thường gáy vàng khắp làng xóm, gọi ông mặt trời thức dậy. Vào mỗi buổi chiều, chú thường đi loanh quanh trong sân vườn, dẫn đàn gà mái đi mổ thóc bới giun.</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Em rất yêu quý chú gà nhà em. Em luôn coi chú như một người bạn ở nhà của em.</a:t>
            </a:r>
          </a:p>
        </p:txBody>
      </p:sp>
      <p:sp>
        <p:nvSpPr>
          <p:cNvPr id="2" name="Freeform 20">
            <a:extLst>
              <a:ext uri="{FF2B5EF4-FFF2-40B4-BE49-F238E27FC236}">
                <a16:creationId xmlns:a16="http://schemas.microsoft.com/office/drawing/2014/main" id="{597350B9-7D92-E73E-244C-EBA7E717A776}"/>
              </a:ext>
            </a:extLst>
          </p:cNvPr>
          <p:cNvSpPr/>
          <p:nvPr/>
        </p:nvSpPr>
        <p:spPr>
          <a:xfrm>
            <a:off x="4137410" y="0"/>
            <a:ext cx="4666348" cy="860592"/>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dirty="0" err="1">
                <a:solidFill>
                  <a:srgbClr val="002060"/>
                </a:solidFill>
                <a:latin typeface="Cambria" panose="02040503050406030204" pitchFamily="18" charset="0"/>
                <a:ea typeface="Cambria" panose="02040503050406030204" pitchFamily="18" charset="0"/>
              </a:rPr>
              <a:t>Tả</a:t>
            </a:r>
            <a:r>
              <a:rPr lang="en-US" sz="4334" b="1" dirty="0">
                <a:solidFill>
                  <a:srgbClr val="002060"/>
                </a:solidFill>
                <a:latin typeface="Cambria" panose="02040503050406030204" pitchFamily="18" charset="0"/>
                <a:ea typeface="Cambria" panose="02040503050406030204" pitchFamily="18" charset="0"/>
              </a:rPr>
              <a:t> con </a:t>
            </a:r>
            <a:r>
              <a:rPr lang="en-US" sz="4334" b="1" dirty="0" err="1">
                <a:solidFill>
                  <a:srgbClr val="002060"/>
                </a:solidFill>
                <a:latin typeface="Cambria" panose="02040503050406030204" pitchFamily="18" charset="0"/>
                <a:ea typeface="Cambria" panose="02040503050406030204" pitchFamily="18" charset="0"/>
              </a:rPr>
              <a:t>gà</a:t>
            </a:r>
            <a:r>
              <a:rPr lang="en-US" sz="4334" b="1" dirty="0">
                <a:solidFill>
                  <a:srgbClr val="002060"/>
                </a:solidFill>
                <a:latin typeface="Cambria" panose="02040503050406030204" pitchFamily="18" charset="0"/>
                <a:ea typeface="Cambria" panose="02040503050406030204" pitchFamily="18" charset="0"/>
              </a:rPr>
              <a:t> </a:t>
            </a:r>
            <a:r>
              <a:rPr lang="en-US" sz="4334" b="1" dirty="0" err="1">
                <a:solidFill>
                  <a:srgbClr val="002060"/>
                </a:solidFill>
                <a:latin typeface="Cambria" panose="02040503050406030204" pitchFamily="18" charset="0"/>
                <a:ea typeface="Cambria" panose="02040503050406030204" pitchFamily="18" charset="0"/>
              </a:rPr>
              <a:t>trống</a:t>
            </a:r>
            <a:endParaRPr lang="en-US" sz="4334"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046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DFB67-CF19-9D9F-2BF6-70DF12A49042}"/>
              </a:ext>
            </a:extLst>
          </p:cNvPr>
          <p:cNvSpPr txBox="1"/>
          <p:nvPr/>
        </p:nvSpPr>
        <p:spPr>
          <a:xfrm>
            <a:off x="265814" y="1022091"/>
            <a:ext cx="11780874" cy="5355312"/>
          </a:xfrm>
          <a:prstGeom prst="rect">
            <a:avLst/>
          </a:prstGeom>
          <a:noFill/>
        </p:spPr>
        <p:txBody>
          <a:bodyPr wrap="square">
            <a:spAutoFit/>
          </a:bodyPr>
          <a:lstStyle/>
          <a:p>
            <a:r>
              <a:rPr lang="en-US" sz="1900" dirty="0">
                <a:solidFill>
                  <a:srgbClr val="002060"/>
                </a:solidFill>
                <a:latin typeface="Cambria" panose="02040503050406030204" pitchFamily="18" charset="0"/>
                <a:ea typeface="Cambria" panose="02040503050406030204" pitchFamily="18" charset="0"/>
              </a:rPr>
              <a:t>   </a:t>
            </a:r>
            <a:r>
              <a:rPr lang="vi-VN" sz="1900" dirty="0">
                <a:solidFill>
                  <a:srgbClr val="002060"/>
                </a:solidFill>
                <a:latin typeface="Cambria" panose="02040503050406030204" pitchFamily="18" charset="0"/>
                <a:ea typeface="Cambria" panose="02040503050406030204" pitchFamily="18" charset="0"/>
              </a:rPr>
              <a:t>“Meo…meo…meo, rửa mặt như mèo”. Đó là bài hát yêu thích của em Phượng, em gái em. Vì ngày nào Phượng cũng hát bài đó nên mẹ đã mua cho hai chị em một con mèo tam thể rất đẹp.</a:t>
            </a:r>
          </a:p>
          <a:p>
            <a:r>
              <a:rPr lang="en-US" sz="1900" dirty="0">
                <a:solidFill>
                  <a:srgbClr val="002060"/>
                </a:solidFill>
                <a:latin typeface="Cambria" panose="02040503050406030204" pitchFamily="18" charset="0"/>
                <a:ea typeface="Cambria" panose="02040503050406030204" pitchFamily="18" charset="0"/>
              </a:rPr>
              <a:t>  </a:t>
            </a:r>
            <a:r>
              <a:rPr lang="vi-VN" sz="1900" dirty="0">
                <a:solidFill>
                  <a:srgbClr val="002060"/>
                </a:solidFill>
                <a:latin typeface="Cambria" panose="02040503050406030204" pitchFamily="18" charset="0"/>
                <a:ea typeface="Cambria" panose="02040503050406030204" pitchFamily="18" charset="0"/>
              </a:rPr>
              <a:t>Chú mèo tên là T</a:t>
            </a:r>
            <a:r>
              <a:rPr lang="en-US" sz="1900" dirty="0">
                <a:solidFill>
                  <a:srgbClr val="002060"/>
                </a:solidFill>
                <a:latin typeface="Cambria" panose="02040503050406030204" pitchFamily="18" charset="0"/>
                <a:ea typeface="Cambria" panose="02040503050406030204" pitchFamily="18" charset="0"/>
              </a:rPr>
              <a:t>ô</a:t>
            </a:r>
            <a:r>
              <a:rPr lang="vi-VN" sz="1900" dirty="0">
                <a:solidFill>
                  <a:srgbClr val="002060"/>
                </a:solidFill>
                <a:latin typeface="Cambria" panose="02040503050406030204" pitchFamily="18" charset="0"/>
                <a:ea typeface="Cambria" panose="02040503050406030204" pitchFamily="18" charset="0"/>
              </a:rPr>
              <a:t>m. Bộ lông ba sắc màu vàng, đen, trắng xen kẽ nhau mượt mà và còn đem lại cho Tôm một bộ y phục tuyệt diệu. Cái đầu tròn tròn bằng nắm tay người lớn, được điểm sáng bằng cái mũi nho nhỏ, xinh xinh với hai cái lỗ ươn ướt màu hồng phấn. Hai bên khóe miệng, những sợi râu mép trắng như cước lúc nào cũng cử động liên tục. Chân chú như quả bí đao. Bốn chân nhỏ và thon. Cái đuôi dài thướt tha, duyên dáng. Bộ móng vuốt của Tôm thì rất lợi hại vừa nhọn trông vừa đáng sợ như một vũ khí phòng thân khi có chuyện gì xảy ra</a:t>
            </a:r>
          </a:p>
          <a:p>
            <a:r>
              <a:rPr lang="en-US" sz="1900" dirty="0">
                <a:solidFill>
                  <a:srgbClr val="002060"/>
                </a:solidFill>
                <a:latin typeface="Cambria" panose="02040503050406030204" pitchFamily="18" charset="0"/>
                <a:ea typeface="Cambria" panose="02040503050406030204" pitchFamily="18" charset="0"/>
              </a:rPr>
              <a:t>   </a:t>
            </a:r>
            <a:r>
              <a:rPr lang="vi-VN" sz="1900" dirty="0">
                <a:solidFill>
                  <a:srgbClr val="002060"/>
                </a:solidFill>
                <a:latin typeface="Cambria" panose="02040503050406030204" pitchFamily="18" charset="0"/>
                <a:ea typeface="Cambria" panose="02040503050406030204" pitchFamily="18" charset="0"/>
              </a:rPr>
              <a:t>Tôm rất thích được vuốt ve, chiều chuộng. Những lúc đang xem tivi, chú nằm vào lòng em như muốn em xoa vào bộ lông mềm mại của chú. Những ngày nắng ấm, Tôm thường ra sân nằm cạnh gốc chanh, ưỡn cái bụng trắng hồng ra đón nắng. Đôi mắt cũng ra vẻ lim dim, ngắm nhìn những đám mây giữa vòm trời trong xanh lồng lộng.</a:t>
            </a:r>
          </a:p>
          <a:p>
            <a:r>
              <a:rPr lang="en-US" sz="1900" dirty="0">
                <a:solidFill>
                  <a:srgbClr val="002060"/>
                </a:solidFill>
                <a:latin typeface="Cambria" panose="02040503050406030204" pitchFamily="18" charset="0"/>
                <a:ea typeface="Cambria" panose="02040503050406030204" pitchFamily="18" charset="0"/>
              </a:rPr>
              <a:t>   </a:t>
            </a:r>
            <a:r>
              <a:rPr lang="vi-VN" sz="1900" dirty="0">
                <a:solidFill>
                  <a:srgbClr val="002060"/>
                </a:solidFill>
                <a:latin typeface="Cambria" panose="02040503050406030204" pitchFamily="18" charset="0"/>
                <a:ea typeface="Cambria" panose="02040503050406030204" pitchFamily="18" charset="0"/>
              </a:rPr>
              <a:t>Ban đêm, Tôm tỏ ra chăm chỉ và cần mẫn làm việc lắm. Không có một xó xỉnh nào mà chú không lục lọi. Đặc biệt là dưới bếp lũ chuột hay qua lại. Đôi mắt của chú trong đêm tối như những tia hào quang xuyên thủng bức màn đêm. Đôi bàn chân của chú được “trang bị” một lớp đệm dày và êm nên những bước đi của Tôm rất nhẹ nhàng. Vì vậy, những con chuột nhắt, chuột cống bẩn thỉu không thể nào qua khỏi chiếc miệng với những chiếc răng sắc nhọn của chú.</a:t>
            </a:r>
          </a:p>
          <a:p>
            <a:r>
              <a:rPr lang="en-US" sz="1900" dirty="0">
                <a:solidFill>
                  <a:srgbClr val="002060"/>
                </a:solidFill>
                <a:latin typeface="Cambria" panose="02040503050406030204" pitchFamily="18" charset="0"/>
                <a:ea typeface="Cambria" panose="02040503050406030204" pitchFamily="18" charset="0"/>
              </a:rPr>
              <a:t>   </a:t>
            </a:r>
            <a:r>
              <a:rPr lang="vi-VN" sz="1900" dirty="0">
                <a:solidFill>
                  <a:srgbClr val="002060"/>
                </a:solidFill>
                <a:latin typeface="Cambria" panose="02040503050406030204" pitchFamily="18" charset="0"/>
                <a:ea typeface="Cambria" panose="02040503050406030204" pitchFamily="18" charset="0"/>
              </a:rPr>
              <a:t>Em rất quý Tôm vì chú đã giúp gia đình em diệt sạch lũ chuột hư đốn. Với công lao to lớn này của chú em sẽ cho chú mèo Tôm “một người thợ săn chuột” bữa tiệc với vài con cá bống và một cốc sữa con bò. Tôm quả là một con mèo khôn ngoan và biết nghe lời.</a:t>
            </a:r>
          </a:p>
        </p:txBody>
      </p:sp>
      <p:sp>
        <p:nvSpPr>
          <p:cNvPr id="3" name="Freeform 20">
            <a:extLst>
              <a:ext uri="{FF2B5EF4-FFF2-40B4-BE49-F238E27FC236}">
                <a16:creationId xmlns:a16="http://schemas.microsoft.com/office/drawing/2014/main" id="{E8436EFD-C886-1A6C-0E28-8B9C108EC700}"/>
              </a:ext>
            </a:extLst>
          </p:cNvPr>
          <p:cNvSpPr/>
          <p:nvPr/>
        </p:nvSpPr>
        <p:spPr>
          <a:xfrm>
            <a:off x="4137410" y="0"/>
            <a:ext cx="4666348" cy="860592"/>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dirty="0" err="1">
                <a:solidFill>
                  <a:srgbClr val="002060"/>
                </a:solidFill>
                <a:latin typeface="Cambria" panose="02040503050406030204" pitchFamily="18" charset="0"/>
                <a:ea typeface="Cambria" panose="02040503050406030204" pitchFamily="18" charset="0"/>
              </a:rPr>
              <a:t>Tả</a:t>
            </a:r>
            <a:r>
              <a:rPr lang="en-US" sz="4334" b="1" dirty="0">
                <a:solidFill>
                  <a:srgbClr val="002060"/>
                </a:solidFill>
                <a:latin typeface="Cambria" panose="02040503050406030204" pitchFamily="18" charset="0"/>
                <a:ea typeface="Cambria" panose="02040503050406030204" pitchFamily="18" charset="0"/>
              </a:rPr>
              <a:t> con </a:t>
            </a:r>
            <a:r>
              <a:rPr lang="en-US" sz="4334" b="1" dirty="0" err="1">
                <a:solidFill>
                  <a:srgbClr val="002060"/>
                </a:solidFill>
                <a:latin typeface="Cambria" panose="02040503050406030204" pitchFamily="18" charset="0"/>
                <a:ea typeface="Cambria" panose="02040503050406030204" pitchFamily="18" charset="0"/>
              </a:rPr>
              <a:t>mèo</a:t>
            </a:r>
            <a:endParaRPr lang="en-US" sz="4334"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25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25400" y="-56139"/>
            <a:ext cx="12192000" cy="6858000"/>
          </a:xfrm>
          <a:prstGeom prst="rect">
            <a:avLst/>
          </a:prstGeom>
        </p:spPr>
      </p:pic>
      <p:sp>
        <p:nvSpPr>
          <p:cNvPr id="3" name="TextBox 3"/>
          <p:cNvSpPr txBox="1"/>
          <p:nvPr/>
        </p:nvSpPr>
        <p:spPr>
          <a:xfrm>
            <a:off x="1007639" y="12691956"/>
            <a:ext cx="2712281" cy="2154436"/>
          </a:xfrm>
          <a:prstGeom prst="rect">
            <a:avLst/>
          </a:prstGeom>
        </p:spPr>
        <p:txBody>
          <a:bodyPr lIns="0" tIns="0" rIns="0" bIns="0" rtlCol="0" anchor="t">
            <a:spAutoFit/>
          </a:bodyPr>
          <a:lstStyle/>
          <a:p>
            <a:pPr algn="ctr" defTabSz="609630">
              <a:lnSpc>
                <a:spcPts val="2386"/>
              </a:lnSpc>
            </a:pPr>
            <a:r>
              <a:rPr lang="en-US" sz="2022">
                <a:solidFill>
                  <a:srgbClr val="292929"/>
                </a:solidFill>
                <a:latin typeface="Cambria" panose="02040503050406030204" pitchFamily="18" charset="0"/>
                <a:ea typeface="Cambria" panose="02040503050406030204" pitchFamily="18" charset="0"/>
              </a:rPr>
              <a:t>With Canva Presentations, you can collaborate in real-time and feel like you’re in the same room as your teammates or co-presenters.</a:t>
            </a:r>
          </a:p>
        </p:txBody>
      </p:sp>
      <p:pic>
        <p:nvPicPr>
          <p:cNvPr id="4" name="Picture 4"/>
          <p:cNvPicPr>
            <a:picLocks noChangeAspect="1"/>
          </p:cNvPicPr>
          <p:nvPr/>
        </p:nvPicPr>
        <p:blipFill>
          <a:blip r:embed="rId3"/>
          <a:srcRect r="3393" b="36461"/>
          <a:stretch>
            <a:fillRect/>
          </a:stretch>
        </p:blipFill>
        <p:spPr>
          <a:xfrm rot="-3195397">
            <a:off x="9383832" y="9111532"/>
            <a:ext cx="4267267" cy="33312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11285338" y="12277941"/>
            <a:ext cx="363270" cy="3507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4292582" y="13625599"/>
            <a:ext cx="314002" cy="30320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9640559" y="9211135"/>
            <a:ext cx="374522" cy="36163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504582" y="11388672"/>
            <a:ext cx="540845" cy="522242"/>
          </a:xfrm>
          <a:prstGeom prst="rect">
            <a:avLst/>
          </a:prstGeom>
        </p:spPr>
      </p:pic>
      <p:pic>
        <p:nvPicPr>
          <p:cNvPr id="9" name="Picture 9"/>
          <p:cNvPicPr>
            <a:picLocks noChangeAspect="1"/>
          </p:cNvPicPr>
          <p:nvPr/>
        </p:nvPicPr>
        <p:blipFill>
          <a:blip r:embed="rId6">
            <a:alphaModFix amt="47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339077" y="14414747"/>
            <a:ext cx="2794793" cy="175023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36474" y="14428235"/>
            <a:ext cx="1397397" cy="875119"/>
          </a:xfrm>
          <a:prstGeom prst="rect">
            <a:avLst/>
          </a:prstGeom>
        </p:spPr>
      </p:pic>
      <p:sp>
        <p:nvSpPr>
          <p:cNvPr id="11" name="TextBox 11"/>
          <p:cNvSpPr txBox="1"/>
          <p:nvPr/>
        </p:nvSpPr>
        <p:spPr>
          <a:xfrm>
            <a:off x="775004" y="9472815"/>
            <a:ext cx="3517577" cy="218008"/>
          </a:xfrm>
          <a:prstGeom prst="rect">
            <a:avLst/>
          </a:prstGeom>
        </p:spPr>
        <p:txBody>
          <a:bodyPr lIns="0" tIns="0" rIns="0" bIns="0" rtlCol="0" anchor="t">
            <a:spAutoFit/>
          </a:bodyPr>
          <a:lstStyle/>
          <a:p>
            <a:pPr defTabSz="609630">
              <a:lnSpc>
                <a:spcPts val="1737"/>
              </a:lnSpc>
            </a:pPr>
            <a:r>
              <a:rPr lang="en-US" sz="1828">
                <a:solidFill>
                  <a:srgbClr val="E1800A"/>
                </a:solidFill>
                <a:latin typeface="Cambria" panose="02040503050406030204" pitchFamily="18" charset="0"/>
                <a:ea typeface="Cambria" panose="02040503050406030204" pitchFamily="18" charset="0"/>
              </a:rPr>
              <a:t>2022-2023 school year</a:t>
            </a:r>
          </a:p>
        </p:txBody>
      </p:sp>
      <p:sp>
        <p:nvSpPr>
          <p:cNvPr id="12" name="TextBox 12"/>
          <p:cNvSpPr txBox="1"/>
          <p:nvPr/>
        </p:nvSpPr>
        <p:spPr>
          <a:xfrm>
            <a:off x="3875078" y="9829800"/>
            <a:ext cx="4391044" cy="711798"/>
          </a:xfrm>
          <a:prstGeom prst="rect">
            <a:avLst/>
          </a:prstGeom>
        </p:spPr>
        <p:txBody>
          <a:bodyPr lIns="0" tIns="0" rIns="0" bIns="0" rtlCol="0" anchor="t">
            <a:spAutoFit/>
          </a:bodyPr>
          <a:lstStyle/>
          <a:p>
            <a:pPr algn="ctr" defTabSz="609630">
              <a:lnSpc>
                <a:spcPts val="5951"/>
              </a:lnSpc>
            </a:pPr>
            <a:r>
              <a:rPr lang="en-US" sz="4613" spc="457">
                <a:solidFill>
                  <a:srgbClr val="040232"/>
                </a:solidFill>
                <a:latin typeface="Cambria" panose="02040503050406030204" pitchFamily="18" charset="0"/>
                <a:ea typeface="Cambria" panose="02040503050406030204" pitchFamily="18" charset="0"/>
              </a:rPr>
              <a:t>all kinds of</a:t>
            </a:r>
          </a:p>
        </p:txBody>
      </p:sp>
      <p:sp>
        <p:nvSpPr>
          <p:cNvPr id="13" name="TextBox 13"/>
          <p:cNvSpPr txBox="1"/>
          <p:nvPr/>
        </p:nvSpPr>
        <p:spPr>
          <a:xfrm>
            <a:off x="2766384" y="11027005"/>
            <a:ext cx="6608433" cy="593239"/>
          </a:xfrm>
          <a:prstGeom prst="rect">
            <a:avLst/>
          </a:prstGeom>
        </p:spPr>
        <p:txBody>
          <a:bodyPr lIns="0" tIns="0" rIns="0" bIns="0" rtlCol="0" anchor="t">
            <a:spAutoFit/>
          </a:bodyPr>
          <a:lstStyle/>
          <a:p>
            <a:pPr algn="ctr" defTabSz="609630">
              <a:lnSpc>
                <a:spcPts val="4962"/>
              </a:lnSpc>
            </a:pPr>
            <a:r>
              <a:rPr lang="en-US" sz="3846">
                <a:solidFill>
                  <a:srgbClr val="A09BFF"/>
                </a:solidFill>
                <a:latin typeface="Cambria" panose="02040503050406030204" pitchFamily="18" charset="0"/>
                <a:ea typeface="Cambria" panose="02040503050406030204" pitchFamily="18" charset="0"/>
              </a:rPr>
              <a:t>drawing techniques</a:t>
            </a:r>
          </a:p>
        </p:txBody>
      </p:sp>
      <p:sp>
        <p:nvSpPr>
          <p:cNvPr id="14" name="TextBox 14"/>
          <p:cNvSpPr txBox="1"/>
          <p:nvPr/>
        </p:nvSpPr>
        <p:spPr>
          <a:xfrm>
            <a:off x="4866634" y="12696513"/>
            <a:ext cx="2712281" cy="1538883"/>
          </a:xfrm>
          <a:prstGeom prst="rect">
            <a:avLst/>
          </a:prstGeom>
        </p:spPr>
        <p:txBody>
          <a:bodyPr lIns="0" tIns="0" rIns="0" bIns="0" rtlCol="0" anchor="t">
            <a:spAutoFit/>
          </a:bodyPr>
          <a:lstStyle/>
          <a:p>
            <a:pPr algn="ctr" defTabSz="609630">
              <a:lnSpc>
                <a:spcPts val="2386"/>
              </a:lnSpc>
            </a:pPr>
            <a:r>
              <a:rPr lang="en-US" sz="2022">
                <a:solidFill>
                  <a:srgbClr val="292929"/>
                </a:solidFill>
                <a:latin typeface="Cambria" panose="02040503050406030204" pitchFamily="18" charset="0"/>
                <a:ea typeface="Cambria" panose="02040503050406030204" pitchFamily="18" charset="0"/>
              </a:rPr>
              <a:t>With real-time collaboration, share tasks and work simultaneously to create a powerful presentation.</a:t>
            </a:r>
          </a:p>
        </p:txBody>
      </p:sp>
      <p:sp>
        <p:nvSpPr>
          <p:cNvPr id="15" name="TextBox 15"/>
          <p:cNvSpPr txBox="1"/>
          <p:nvPr/>
        </p:nvSpPr>
        <p:spPr>
          <a:xfrm>
            <a:off x="8433843" y="12691956"/>
            <a:ext cx="2712281" cy="1846659"/>
          </a:xfrm>
          <a:prstGeom prst="rect">
            <a:avLst/>
          </a:prstGeom>
        </p:spPr>
        <p:txBody>
          <a:bodyPr lIns="0" tIns="0" rIns="0" bIns="0" rtlCol="0" anchor="t">
            <a:spAutoFit/>
          </a:bodyPr>
          <a:lstStyle/>
          <a:p>
            <a:pPr algn="ctr" defTabSz="609630">
              <a:lnSpc>
                <a:spcPts val="2386"/>
              </a:lnSpc>
            </a:pPr>
            <a:r>
              <a:rPr lang="en-US" sz="2022">
                <a:solidFill>
                  <a:srgbClr val="292929"/>
                </a:solidFill>
                <a:latin typeface="Cambria" panose="02040503050406030204" pitchFamily="18" charset="0"/>
                <a:ea typeface="Cambria" panose="02040503050406030204" pitchFamily="18" charset="0"/>
              </a:rPr>
              <a:t>Find the magic and fun in presenting with Canva Presentations by pressing C for confetti, D for a drumroll, and O for bubbles. </a:t>
            </a:r>
          </a:p>
        </p:txBody>
      </p:sp>
      <p:sp>
        <p:nvSpPr>
          <p:cNvPr id="16" name="TextBox 16"/>
          <p:cNvSpPr txBox="1"/>
          <p:nvPr/>
        </p:nvSpPr>
        <p:spPr>
          <a:xfrm>
            <a:off x="1045427" y="12064824"/>
            <a:ext cx="2768696" cy="423193"/>
          </a:xfrm>
          <a:prstGeom prst="rect">
            <a:avLst/>
          </a:prstGeom>
        </p:spPr>
        <p:txBody>
          <a:bodyPr lIns="0" tIns="0" rIns="0" bIns="0" rtlCol="0" anchor="t">
            <a:spAutoFit/>
          </a:bodyPr>
          <a:lstStyle/>
          <a:p>
            <a:pPr algn="ctr" defTabSz="609630">
              <a:lnSpc>
                <a:spcPts val="3314"/>
              </a:lnSpc>
            </a:pPr>
            <a:r>
              <a:rPr lang="en-US" sz="2808">
                <a:solidFill>
                  <a:srgbClr val="E1800A"/>
                </a:solidFill>
                <a:latin typeface="Cambria" panose="02040503050406030204" pitchFamily="18" charset="0"/>
                <a:ea typeface="Cambria" panose="02040503050406030204" pitchFamily="18" charset="0"/>
              </a:rPr>
              <a:t>SHADING</a:t>
            </a:r>
          </a:p>
        </p:txBody>
      </p:sp>
      <p:sp>
        <p:nvSpPr>
          <p:cNvPr id="17" name="TextBox 17"/>
          <p:cNvSpPr txBox="1"/>
          <p:nvPr/>
        </p:nvSpPr>
        <p:spPr>
          <a:xfrm>
            <a:off x="5208142" y="12056713"/>
            <a:ext cx="1851457" cy="423193"/>
          </a:xfrm>
          <a:prstGeom prst="rect">
            <a:avLst/>
          </a:prstGeom>
        </p:spPr>
        <p:txBody>
          <a:bodyPr lIns="0" tIns="0" rIns="0" bIns="0" rtlCol="0" anchor="t">
            <a:spAutoFit/>
          </a:bodyPr>
          <a:lstStyle/>
          <a:p>
            <a:pPr algn="ctr" defTabSz="609630">
              <a:lnSpc>
                <a:spcPts val="3314"/>
              </a:lnSpc>
            </a:pPr>
            <a:r>
              <a:rPr lang="en-US" sz="2808">
                <a:solidFill>
                  <a:srgbClr val="9BC437"/>
                </a:solidFill>
                <a:latin typeface="Cambria" panose="02040503050406030204" pitchFamily="18" charset="0"/>
                <a:ea typeface="Cambria" panose="02040503050406030204" pitchFamily="18" charset="0"/>
              </a:rPr>
              <a:t>LINE</a:t>
            </a:r>
          </a:p>
        </p:txBody>
      </p:sp>
      <p:sp>
        <p:nvSpPr>
          <p:cNvPr id="18" name="TextBox 18"/>
          <p:cNvSpPr txBox="1"/>
          <p:nvPr/>
        </p:nvSpPr>
        <p:spPr>
          <a:xfrm>
            <a:off x="8116820" y="12056713"/>
            <a:ext cx="3168518" cy="423193"/>
          </a:xfrm>
          <a:prstGeom prst="rect">
            <a:avLst/>
          </a:prstGeom>
        </p:spPr>
        <p:txBody>
          <a:bodyPr lIns="0" tIns="0" rIns="0" bIns="0" rtlCol="0" anchor="t">
            <a:spAutoFit/>
          </a:bodyPr>
          <a:lstStyle/>
          <a:p>
            <a:pPr algn="ctr" defTabSz="609630">
              <a:lnSpc>
                <a:spcPts val="3314"/>
              </a:lnSpc>
            </a:pPr>
            <a:r>
              <a:rPr lang="en-US" sz="2808">
                <a:solidFill>
                  <a:srgbClr val="D65F5C"/>
                </a:solidFill>
                <a:latin typeface="Cambria" panose="02040503050406030204" pitchFamily="18" charset="0"/>
                <a:ea typeface="Cambria" panose="02040503050406030204" pitchFamily="18" charset="0"/>
              </a:rPr>
              <a:t>POINTILIS</a:t>
            </a:r>
          </a:p>
        </p:txBody>
      </p:sp>
      <p:sp>
        <p:nvSpPr>
          <p:cNvPr id="19" name="TextBox 11"/>
          <p:cNvSpPr txBox="1"/>
          <p:nvPr/>
        </p:nvSpPr>
        <p:spPr>
          <a:xfrm>
            <a:off x="2169988" y="254129"/>
            <a:ext cx="7347331" cy="756617"/>
          </a:xfrm>
          <a:prstGeom prst="rect">
            <a:avLst/>
          </a:prstGeom>
        </p:spPr>
        <p:txBody>
          <a:bodyPr lIns="0" tIns="0" rIns="0" bIns="0" rtlCol="0" anchor="t">
            <a:spAutoFit/>
          </a:bodyPr>
          <a:lstStyle/>
          <a:p>
            <a:pPr algn="ctr" defTabSz="609630">
              <a:lnSpc>
                <a:spcPts val="5867"/>
              </a:lnSpc>
            </a:pPr>
            <a:r>
              <a:rPr lang="en-US" sz="5334" b="1" spc="106" dirty="0" err="1">
                <a:solidFill>
                  <a:srgbClr val="FE7D6C"/>
                </a:solidFill>
                <a:latin typeface="Cambria" panose="02040503050406030204" pitchFamily="18" charset="0"/>
                <a:ea typeface="Cambria" panose="02040503050406030204" pitchFamily="18" charset="0"/>
              </a:rPr>
              <a:t>TIÊU</a:t>
            </a:r>
            <a:r>
              <a:rPr lang="en-US" sz="5334" b="1" spc="106" dirty="0">
                <a:solidFill>
                  <a:srgbClr val="FE7D6C"/>
                </a:solidFill>
                <a:latin typeface="Cambria" panose="02040503050406030204" pitchFamily="18" charset="0"/>
                <a:ea typeface="Cambria" panose="02040503050406030204" pitchFamily="18" charset="0"/>
              </a:rPr>
              <a:t> </a:t>
            </a:r>
            <a:r>
              <a:rPr lang="en-US" sz="5334" b="1" spc="106" dirty="0" err="1">
                <a:solidFill>
                  <a:srgbClr val="FE7D6C"/>
                </a:solidFill>
                <a:latin typeface="Cambria" panose="02040503050406030204" pitchFamily="18" charset="0"/>
                <a:ea typeface="Cambria" panose="02040503050406030204" pitchFamily="18" charset="0"/>
              </a:rPr>
              <a:t>CHÍ</a:t>
            </a:r>
            <a:r>
              <a:rPr lang="en-US" sz="5334" b="1" spc="106" dirty="0">
                <a:solidFill>
                  <a:srgbClr val="FE7D6C"/>
                </a:solidFill>
                <a:latin typeface="Cambria" panose="02040503050406030204" pitchFamily="18" charset="0"/>
                <a:ea typeface="Cambria" panose="02040503050406030204" pitchFamily="18" charset="0"/>
              </a:rPr>
              <a:t> </a:t>
            </a:r>
            <a:r>
              <a:rPr lang="en-US" sz="5334" b="1" spc="106" dirty="0" err="1">
                <a:solidFill>
                  <a:srgbClr val="FE7D6C"/>
                </a:solidFill>
                <a:latin typeface="Cambria" panose="02040503050406030204" pitchFamily="18" charset="0"/>
                <a:ea typeface="Cambria" panose="02040503050406030204" pitchFamily="18" charset="0"/>
              </a:rPr>
              <a:t>ĐÁNH</a:t>
            </a:r>
            <a:r>
              <a:rPr lang="en-US" sz="5334" b="1" spc="106" dirty="0">
                <a:solidFill>
                  <a:srgbClr val="FE7D6C"/>
                </a:solidFill>
                <a:latin typeface="Cambria" panose="02040503050406030204" pitchFamily="18" charset="0"/>
                <a:ea typeface="Cambria" panose="02040503050406030204" pitchFamily="18" charset="0"/>
              </a:rPr>
              <a:t> </a:t>
            </a:r>
            <a:r>
              <a:rPr lang="en-US" sz="5334" b="1" spc="106" dirty="0" err="1">
                <a:solidFill>
                  <a:srgbClr val="FE7D6C"/>
                </a:solidFill>
                <a:latin typeface="Cambria" panose="02040503050406030204" pitchFamily="18" charset="0"/>
                <a:ea typeface="Cambria" panose="02040503050406030204" pitchFamily="18" charset="0"/>
              </a:rPr>
              <a:t>GIÁ</a:t>
            </a:r>
            <a:r>
              <a:rPr lang="en-US" sz="5334" b="1" spc="106" dirty="0">
                <a:solidFill>
                  <a:srgbClr val="FE7D6C"/>
                </a:solidFill>
                <a:latin typeface="Cambria" panose="02040503050406030204" pitchFamily="18" charset="0"/>
                <a:ea typeface="Cambria" panose="02040503050406030204" pitchFamily="18" charset="0"/>
              </a:rPr>
              <a:t> </a:t>
            </a:r>
          </a:p>
        </p:txBody>
      </p:sp>
      <p:grpSp>
        <p:nvGrpSpPr>
          <p:cNvPr id="20" name="Group 19"/>
          <p:cNvGrpSpPr/>
          <p:nvPr/>
        </p:nvGrpSpPr>
        <p:grpSpPr>
          <a:xfrm>
            <a:off x="447912" y="1297816"/>
            <a:ext cx="3928624" cy="3120520"/>
            <a:chOff x="194458" y="2205254"/>
            <a:chExt cx="5892936" cy="4680780"/>
          </a:xfrm>
        </p:grpSpPr>
        <p:sp>
          <p:nvSpPr>
            <p:cNvPr id="21" name="Freeform 20"/>
            <p:cNvSpPr/>
            <p:nvPr/>
          </p:nvSpPr>
          <p:spPr>
            <a:xfrm>
              <a:off x="194458" y="2205254"/>
              <a:ext cx="5892936" cy="223691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dirty="0" err="1">
                  <a:solidFill>
                    <a:srgbClr val="002060"/>
                  </a:solidFill>
                  <a:latin typeface="Cambria" panose="02040503050406030204" pitchFamily="18" charset="0"/>
                  <a:ea typeface="Cambria" panose="02040503050406030204" pitchFamily="18" charset="0"/>
                </a:rPr>
                <a:t>Hình</a:t>
              </a:r>
              <a:r>
                <a:rPr lang="en-US" sz="4334" b="1" dirty="0">
                  <a:solidFill>
                    <a:srgbClr val="002060"/>
                  </a:solidFill>
                  <a:latin typeface="Cambria" panose="02040503050406030204" pitchFamily="18" charset="0"/>
                  <a:ea typeface="Cambria" panose="02040503050406030204" pitchFamily="18" charset="0"/>
                </a:rPr>
                <a:t> </a:t>
              </a:r>
              <a:r>
                <a:rPr lang="en-US" sz="4334" b="1" dirty="0" err="1">
                  <a:solidFill>
                    <a:srgbClr val="002060"/>
                  </a:solidFill>
                  <a:latin typeface="Cambria" panose="02040503050406030204" pitchFamily="18" charset="0"/>
                  <a:ea typeface="Cambria" panose="02040503050406030204" pitchFamily="18" charset="0"/>
                </a:rPr>
                <a:t>thức</a:t>
              </a:r>
              <a:endParaRPr lang="en-US" sz="4334" b="1" dirty="0">
                <a:solidFill>
                  <a:srgbClr val="002060"/>
                </a:solidFill>
                <a:latin typeface="Cambria" panose="02040503050406030204" pitchFamily="18" charset="0"/>
                <a:ea typeface="Cambria" panose="02040503050406030204" pitchFamily="18" charset="0"/>
              </a:endParaRPr>
            </a:p>
          </p:txBody>
        </p:sp>
        <p:sp>
          <p:nvSpPr>
            <p:cNvPr id="22" name="Freeform 21"/>
            <p:cNvSpPr/>
            <p:nvPr/>
          </p:nvSpPr>
          <p:spPr>
            <a:xfrm>
              <a:off x="307586" y="4649116"/>
              <a:ext cx="5666680" cy="2236918"/>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Cambria" panose="02040503050406030204" pitchFamily="18" charset="0"/>
                  <a:ea typeface="Cambria" panose="02040503050406030204" pitchFamily="18" charset="0"/>
                </a:rPr>
                <a:t>Bố</a:t>
              </a:r>
              <a:r>
                <a:rPr lang="en-US" sz="3000" dirty="0">
                  <a:solidFill>
                    <a:srgbClr val="191715"/>
                  </a:solidFill>
                  <a:latin typeface="Cambria" panose="02040503050406030204" pitchFamily="18" charset="0"/>
                  <a:ea typeface="Cambria" panose="02040503050406030204" pitchFamily="18" charset="0"/>
                </a:rPr>
                <a:t> </a:t>
              </a:r>
              <a:r>
                <a:rPr lang="en-US" sz="3000" dirty="0" err="1">
                  <a:solidFill>
                    <a:srgbClr val="191715"/>
                  </a:solidFill>
                  <a:latin typeface="Cambria" panose="02040503050406030204" pitchFamily="18" charset="0"/>
                  <a:ea typeface="Cambria" panose="02040503050406030204" pitchFamily="18" charset="0"/>
                </a:rPr>
                <a:t>cục</a:t>
              </a:r>
              <a:r>
                <a:rPr lang="en-US" sz="3000" dirty="0">
                  <a:solidFill>
                    <a:srgbClr val="191715"/>
                  </a:solidFill>
                  <a:latin typeface="Cambria" panose="02040503050406030204" pitchFamily="18" charset="0"/>
                  <a:ea typeface="Cambria" panose="02040503050406030204" pitchFamily="18" charset="0"/>
                </a:rPr>
                <a:t> </a:t>
              </a:r>
              <a:r>
                <a:rPr lang="en-US" sz="3000" dirty="0" err="1">
                  <a:solidFill>
                    <a:srgbClr val="191715"/>
                  </a:solidFill>
                  <a:latin typeface="Cambria" panose="02040503050406030204" pitchFamily="18" charset="0"/>
                  <a:ea typeface="Cambria" panose="02040503050406030204" pitchFamily="18" charset="0"/>
                </a:rPr>
                <a:t>đủ</a:t>
              </a:r>
              <a:r>
                <a:rPr lang="en-US" sz="3000" dirty="0">
                  <a:solidFill>
                    <a:srgbClr val="191715"/>
                  </a:solidFill>
                  <a:latin typeface="Cambria" panose="02040503050406030204" pitchFamily="18" charset="0"/>
                  <a:ea typeface="Cambria" panose="02040503050406030204" pitchFamily="18" charset="0"/>
                </a:rPr>
                <a:t> 3 </a:t>
              </a:r>
              <a:r>
                <a:rPr lang="en-US" sz="3000" dirty="0" err="1">
                  <a:solidFill>
                    <a:srgbClr val="191715"/>
                  </a:solidFill>
                  <a:latin typeface="Cambria" panose="02040503050406030204" pitchFamily="18" charset="0"/>
                  <a:ea typeface="Cambria" panose="02040503050406030204" pitchFamily="18" charset="0"/>
                </a:rPr>
                <a:t>phần</a:t>
              </a:r>
              <a:r>
                <a:rPr lang="en-US" sz="3000" dirty="0">
                  <a:solidFill>
                    <a:srgbClr val="191715"/>
                  </a:solidFill>
                  <a:latin typeface="Cambria" panose="02040503050406030204" pitchFamily="18" charset="0"/>
                  <a:ea typeface="Cambria" panose="02040503050406030204" pitchFamily="18" charset="0"/>
                </a:rPr>
                <a:t>.</a:t>
              </a:r>
              <a:endParaRPr lang="en-US" sz="3000" dirty="0">
                <a:solidFill>
                  <a:prstClr val="white"/>
                </a:solidFill>
                <a:latin typeface="Cambria" panose="02040503050406030204" pitchFamily="18" charset="0"/>
                <a:ea typeface="Cambria" panose="02040503050406030204" pitchFamily="18" charset="0"/>
              </a:endParaRPr>
            </a:p>
          </p:txBody>
        </p:sp>
      </p:grpSp>
      <p:grpSp>
        <p:nvGrpSpPr>
          <p:cNvPr id="23" name="Group 22"/>
          <p:cNvGrpSpPr/>
          <p:nvPr/>
        </p:nvGrpSpPr>
        <p:grpSpPr>
          <a:xfrm>
            <a:off x="4736474" y="1297816"/>
            <a:ext cx="7078537" cy="3128164"/>
            <a:chOff x="2459023" y="5798143"/>
            <a:chExt cx="10617806" cy="4692246"/>
          </a:xfrm>
        </p:grpSpPr>
        <p:sp>
          <p:nvSpPr>
            <p:cNvPr id="24" name="Freeform 23"/>
            <p:cNvSpPr/>
            <p:nvPr/>
          </p:nvSpPr>
          <p:spPr>
            <a:xfrm>
              <a:off x="2513792" y="5798143"/>
              <a:ext cx="10563037" cy="2237053"/>
            </a:xfrm>
            <a:custGeom>
              <a:avLst/>
              <a:gdLst>
                <a:gd name="connsiteX0" fmla="*/ 0 w 11560231"/>
                <a:gd name="connsiteY0" fmla="*/ 361511 h 3615109"/>
                <a:gd name="connsiteX1" fmla="*/ 361511 w 11560231"/>
                <a:gd name="connsiteY1" fmla="*/ 0 h 3615109"/>
                <a:gd name="connsiteX2" fmla="*/ 11198720 w 11560231"/>
                <a:gd name="connsiteY2" fmla="*/ 0 h 3615109"/>
                <a:gd name="connsiteX3" fmla="*/ 11560231 w 11560231"/>
                <a:gd name="connsiteY3" fmla="*/ 361511 h 3615109"/>
                <a:gd name="connsiteX4" fmla="*/ 11560231 w 11560231"/>
                <a:gd name="connsiteY4" fmla="*/ 3253598 h 3615109"/>
                <a:gd name="connsiteX5" fmla="*/ 11198720 w 11560231"/>
                <a:gd name="connsiteY5" fmla="*/ 3615109 h 3615109"/>
                <a:gd name="connsiteX6" fmla="*/ 361511 w 11560231"/>
                <a:gd name="connsiteY6" fmla="*/ 3615109 h 3615109"/>
                <a:gd name="connsiteX7" fmla="*/ 0 w 11560231"/>
                <a:gd name="connsiteY7" fmla="*/ 3253598 h 3615109"/>
                <a:gd name="connsiteX8" fmla="*/ 0 w 11560231"/>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0231" h="3615109">
                  <a:moveTo>
                    <a:pt x="0" y="361511"/>
                  </a:moveTo>
                  <a:cubicBezTo>
                    <a:pt x="0" y="161854"/>
                    <a:pt x="161854" y="0"/>
                    <a:pt x="361511" y="0"/>
                  </a:cubicBezTo>
                  <a:lnTo>
                    <a:pt x="11198720" y="0"/>
                  </a:lnTo>
                  <a:cubicBezTo>
                    <a:pt x="11398377" y="0"/>
                    <a:pt x="11560231" y="161854"/>
                    <a:pt x="11560231" y="361511"/>
                  </a:cubicBezTo>
                  <a:lnTo>
                    <a:pt x="11560231" y="3253598"/>
                  </a:lnTo>
                  <a:cubicBezTo>
                    <a:pt x="11560231" y="3453255"/>
                    <a:pt x="11398377" y="3615109"/>
                    <a:pt x="11198720" y="3615109"/>
                  </a:cubicBezTo>
                  <a:lnTo>
                    <a:pt x="361511" y="3615109"/>
                  </a:lnTo>
                  <a:cubicBezTo>
                    <a:pt x="161854" y="3615109"/>
                    <a:pt x="0" y="3453255"/>
                    <a:pt x="0" y="3253598"/>
                  </a:cubicBezTo>
                  <a:lnTo>
                    <a:pt x="0" y="361511"/>
                  </a:lnTo>
                  <a:close/>
                </a:path>
              </a:pathLst>
            </a:custGeom>
            <a:solidFill>
              <a:srgbClr val="FBA89B"/>
            </a:solidFill>
            <a:ln>
              <a:solidFill>
                <a:srgbClr val="FF00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400" b="1" dirty="0" err="1">
                  <a:solidFill>
                    <a:srgbClr val="002060"/>
                  </a:solidFill>
                  <a:latin typeface="Cambria" panose="02040503050406030204" pitchFamily="18" charset="0"/>
                  <a:ea typeface="Cambria" panose="02040503050406030204" pitchFamily="18" charset="0"/>
                </a:rPr>
                <a:t>Nội</a:t>
              </a:r>
              <a:r>
                <a:rPr lang="en-US" sz="4400" b="1" dirty="0">
                  <a:solidFill>
                    <a:srgbClr val="002060"/>
                  </a:solidFill>
                  <a:latin typeface="Cambria" panose="02040503050406030204" pitchFamily="18" charset="0"/>
                  <a:ea typeface="Cambria" panose="02040503050406030204" pitchFamily="18" charset="0"/>
                </a:rPr>
                <a:t> dung</a:t>
              </a:r>
            </a:p>
          </p:txBody>
        </p:sp>
        <p:sp>
          <p:nvSpPr>
            <p:cNvPr id="25" name="Freeform 24"/>
            <p:cNvSpPr/>
            <p:nvPr/>
          </p:nvSpPr>
          <p:spPr>
            <a:xfrm>
              <a:off x="7769472" y="8367038"/>
              <a:ext cx="5307357" cy="2123351"/>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FBA89B"/>
            </a:solidFill>
            <a:ln>
              <a:solidFill>
                <a:srgbClr val="FF00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Sử</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dụng</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từ</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ngữ</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hình</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ảnh</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miêu</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tả</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phù</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hợp</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endParaRPr lang="en-US" sz="2667" dirty="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26" name="Freeform 25"/>
            <p:cNvSpPr/>
            <p:nvPr/>
          </p:nvSpPr>
          <p:spPr>
            <a:xfrm>
              <a:off x="2459023" y="8335934"/>
              <a:ext cx="5118416" cy="2123351"/>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FBA89B"/>
            </a:solidFill>
            <a:ln>
              <a:solidFill>
                <a:srgbClr val="FF00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spcBef>
                  <a:spcPct val="0"/>
                </a:spcBef>
                <a:spcAft>
                  <a:spcPct val="35000"/>
                </a:spcAft>
              </a:pP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Diễn</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đạt</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trôi</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chảy</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p>
            <a:p>
              <a:pPr algn="ctr" defTabSz="829775">
                <a:spcBef>
                  <a:spcPct val="0"/>
                </a:spcBef>
                <a:spcAft>
                  <a:spcPct val="35000"/>
                </a:spcAft>
              </a:pP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trình</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tự</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hợp</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lý</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a:t>
              </a:r>
              <a:endParaRPr lang="en-US" sz="2667" dirty="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7" name="Picture 3"/>
          <p:cNvPicPr>
            <a:picLocks noChangeAspect="1"/>
          </p:cNvPicPr>
          <p:nvPr/>
        </p:nvPicPr>
        <p:blipFill>
          <a:blip r:embed="rId8"/>
          <a:srcRect/>
          <a:stretch>
            <a:fillRect/>
          </a:stretch>
        </p:blipFill>
        <p:spPr>
          <a:xfrm>
            <a:off x="667993" y="4143050"/>
            <a:ext cx="6327595" cy="2697137"/>
          </a:xfrm>
          <a:prstGeom prst="rect">
            <a:avLst/>
          </a:prstGeom>
        </p:spPr>
      </p:pic>
      <p:pic>
        <p:nvPicPr>
          <p:cNvPr id="28" name="Picture 4"/>
          <p:cNvPicPr>
            <a:picLocks noChangeAspect="1"/>
          </p:cNvPicPr>
          <p:nvPr/>
        </p:nvPicPr>
        <p:blipFill>
          <a:blip r:embed="rId9"/>
          <a:srcRect/>
          <a:stretch>
            <a:fillRect/>
          </a:stretch>
        </p:blipFill>
        <p:spPr>
          <a:xfrm>
            <a:off x="7059599" y="3972139"/>
            <a:ext cx="1867922" cy="2912939"/>
          </a:xfrm>
          <a:prstGeom prst="rect">
            <a:avLst/>
          </a:prstGeom>
        </p:spPr>
      </p:pic>
      <p:pic>
        <p:nvPicPr>
          <p:cNvPr id="29"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97487" y="4374590"/>
            <a:ext cx="2727151" cy="2454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051"/>
        <p:cNvGrpSpPr/>
        <p:nvPr/>
      </p:nvGrpSpPr>
      <p:grpSpPr>
        <a:xfrm>
          <a:off x="0" y="0"/>
          <a:ext cx="0" cy="0"/>
          <a:chOff x="0" y="0"/>
          <a:chExt cx="0" cy="0"/>
        </a:xfrm>
      </p:grpSpPr>
      <p:sp>
        <p:nvSpPr>
          <p:cNvPr id="1052" name="Google Shape;1052;p21"/>
          <p:cNvSpPr/>
          <p:nvPr/>
        </p:nvSpPr>
        <p:spPr>
          <a:xfrm>
            <a:off x="304801" y="320525"/>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oogle Shape;1081;p23">
            <a:extLst>
              <a:ext uri="{FF2B5EF4-FFF2-40B4-BE49-F238E27FC236}">
                <a16:creationId xmlns:a16="http://schemas.microsoft.com/office/drawing/2014/main" id="{8AFF5603-A890-C67E-A819-C889F305BEED}"/>
              </a:ext>
            </a:extLst>
          </p:cNvPr>
          <p:cNvGrpSpPr/>
          <p:nvPr/>
        </p:nvGrpSpPr>
        <p:grpSpPr>
          <a:xfrm>
            <a:off x="698643" y="149811"/>
            <a:ext cx="11096090" cy="1097109"/>
            <a:chOff x="6477001" y="525636"/>
            <a:chExt cx="7672117" cy="914400"/>
          </a:xfrm>
        </p:grpSpPr>
        <p:sp>
          <p:nvSpPr>
            <p:cNvPr id="3" name="Google Shape;1082;p23">
              <a:extLst>
                <a:ext uri="{FF2B5EF4-FFF2-40B4-BE49-F238E27FC236}">
                  <a16:creationId xmlns:a16="http://schemas.microsoft.com/office/drawing/2014/main" id="{D1894645-31BC-19E9-1C28-3CB1F8E0D9D5}"/>
                </a:ext>
              </a:extLst>
            </p:cNvPr>
            <p:cNvSpPr/>
            <p:nvPr/>
          </p:nvSpPr>
          <p:spPr>
            <a:xfrm>
              <a:off x="6477001" y="525636"/>
              <a:ext cx="7672117" cy="914400"/>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1083;p23">
              <a:extLst>
                <a:ext uri="{FF2B5EF4-FFF2-40B4-BE49-F238E27FC236}">
                  <a16:creationId xmlns:a16="http://schemas.microsoft.com/office/drawing/2014/main" id="{39250827-4C51-ECD0-0714-C9A003A6C3D0}"/>
                </a:ext>
              </a:extLst>
            </p:cNvPr>
            <p:cNvSpPr txBox="1"/>
            <p:nvPr/>
          </p:nvSpPr>
          <p:spPr>
            <a:xfrm>
              <a:off x="6787705" y="721272"/>
              <a:ext cx="6324600" cy="6412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soát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A56B1D8F-CF06-3202-F764-E50ACCACC31D}"/>
              </a:ext>
            </a:extLst>
          </p:cNvPr>
          <p:cNvSpPr txBox="1"/>
          <p:nvPr/>
        </p:nvSpPr>
        <p:spPr>
          <a:xfrm>
            <a:off x="550233" y="1511227"/>
            <a:ext cx="8381116" cy="584775"/>
          </a:xfrm>
          <a:prstGeom prst="rect">
            <a:avLst/>
          </a:prstGeom>
          <a:noFill/>
        </p:spPr>
        <p:txBody>
          <a:bodyPr wrap="square">
            <a:spAutoFit/>
          </a:bodyPr>
          <a:lstStyle/>
          <a:p>
            <a:r>
              <a:rPr lang="en-US" sz="3200" b="1" i="0" dirty="0">
                <a:solidFill>
                  <a:srgbClr val="002060"/>
                </a:solidFill>
                <a:effectLst/>
                <a:latin typeface="Cambria" panose="02040503050406030204" pitchFamily="18" charset="0"/>
                <a:ea typeface="Cambria" panose="02040503050406030204" pitchFamily="18" charset="0"/>
              </a:rPr>
              <a:t>a. </a:t>
            </a:r>
            <a:r>
              <a:rPr lang="en-US" sz="3200" b="1" i="0" dirty="0" err="1">
                <a:solidFill>
                  <a:srgbClr val="002060"/>
                </a:solidFill>
                <a:effectLst/>
                <a:latin typeface="Cambria" panose="02040503050406030204" pitchFamily="18" charset="0"/>
                <a:ea typeface="Cambria" panose="02040503050406030204" pitchFamily="18" charset="0"/>
              </a:rPr>
              <a:t>Đọc</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lại</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bài</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làm</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của</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em</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để</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phát</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hiện</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lỗi</a:t>
            </a:r>
            <a:r>
              <a:rPr lang="en-US" sz="3200" b="1" i="0" dirty="0">
                <a:solidFill>
                  <a:srgbClr val="00206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pic>
        <p:nvPicPr>
          <p:cNvPr id="1030" name="Picture 1029">
            <a:extLst>
              <a:ext uri="{FF2B5EF4-FFF2-40B4-BE49-F238E27FC236}">
                <a16:creationId xmlns:a16="http://schemas.microsoft.com/office/drawing/2014/main" id="{165968D1-35AC-D303-AFCC-3BC63C9FF2D1}"/>
              </a:ext>
            </a:extLst>
          </p:cNvPr>
          <p:cNvPicPr>
            <a:picLocks noChangeAspect="1"/>
          </p:cNvPicPr>
          <p:nvPr/>
        </p:nvPicPr>
        <p:blipFill>
          <a:blip r:embed="rId3"/>
          <a:stretch>
            <a:fillRect/>
          </a:stretch>
        </p:blipFill>
        <p:spPr>
          <a:xfrm>
            <a:off x="1530904" y="2161901"/>
            <a:ext cx="8864331" cy="3356397"/>
          </a:xfrm>
          <a:prstGeom prst="rect">
            <a:avLst/>
          </a:prstGeom>
        </p:spPr>
      </p:pic>
    </p:spTree>
    <p:extLst>
      <p:ext uri="{BB962C8B-B14F-4D97-AF65-F5344CB8AC3E}">
        <p14:creationId xmlns:p14="http://schemas.microsoft.com/office/powerpoint/2010/main" val="1080755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1064</Words>
  <Application>Microsoft Office PowerPoint</Application>
  <PresentationFormat>Widescreen</PresentationFormat>
  <Paragraphs>57</Paragraphs>
  <Slides>13</Slides>
  <Notes>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13</vt:i4>
      </vt:variant>
    </vt:vector>
  </HeadingPairs>
  <TitlesOfParts>
    <vt:vector size="29" baseType="lpstr">
      <vt:lpstr>Arial</vt:lpstr>
      <vt:lpstr>Calibri</vt:lpstr>
      <vt:lpstr>Calibri Light</vt:lpstr>
      <vt:lpstr>Cambria</vt:lpstr>
      <vt:lpstr>Chewy</vt:lpstr>
      <vt:lpstr>Comfortaa</vt:lpstr>
      <vt:lpstr>Delius Unicase</vt:lpstr>
      <vt:lpstr>Tahoma</vt:lpstr>
      <vt:lpstr>Times New Roman</vt:lpstr>
      <vt:lpstr>1_Office Theme</vt:lpstr>
      <vt:lpstr>7_Office Theme</vt:lpstr>
      <vt:lpstr>5_Office Theme</vt:lpstr>
      <vt:lpstr>3_Office Theme</vt:lpstr>
      <vt:lpstr>Office Theme</vt:lpstr>
      <vt:lpstr>2_Office Theme</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18</cp:revision>
  <dcterms:created xsi:type="dcterms:W3CDTF">2023-10-10T05:03:24Z</dcterms:created>
  <dcterms:modified xsi:type="dcterms:W3CDTF">2025-12-23T02:00:03Z</dcterms:modified>
</cp:coreProperties>
</file>