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33"/>
  </p:notesMasterIdLst>
  <p:sldIdLst>
    <p:sldId id="256" r:id="rId3"/>
    <p:sldId id="2007577241" r:id="rId4"/>
    <p:sldId id="9513" r:id="rId5"/>
    <p:sldId id="9514" r:id="rId6"/>
    <p:sldId id="2007577233" r:id="rId7"/>
    <p:sldId id="2007577239" r:id="rId8"/>
    <p:sldId id="2007577240" r:id="rId9"/>
    <p:sldId id="2007577234" r:id="rId10"/>
    <p:sldId id="272" r:id="rId11"/>
    <p:sldId id="2007577247" r:id="rId12"/>
    <p:sldId id="2007577248" r:id="rId13"/>
    <p:sldId id="2007577249" r:id="rId14"/>
    <p:sldId id="2007577250" r:id="rId15"/>
    <p:sldId id="9519" r:id="rId16"/>
    <p:sldId id="2007577242" r:id="rId17"/>
    <p:sldId id="2007577243" r:id="rId18"/>
    <p:sldId id="2007577244" r:id="rId19"/>
    <p:sldId id="2007577245" r:id="rId20"/>
    <p:sldId id="2007577246" r:id="rId21"/>
    <p:sldId id="2007577251" r:id="rId22"/>
    <p:sldId id="2007577252" r:id="rId23"/>
    <p:sldId id="2007577253" r:id="rId24"/>
    <p:sldId id="2007577237" r:id="rId25"/>
    <p:sldId id="2007577254" r:id="rId26"/>
    <p:sldId id="2007577255" r:id="rId27"/>
    <p:sldId id="361" r:id="rId28"/>
    <p:sldId id="2007577256" r:id="rId29"/>
    <p:sldId id="2007577257" r:id="rId30"/>
    <p:sldId id="2007577258"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varScale="1">
        <p:scale>
          <a:sx n="75" d="100"/>
          <a:sy n="75" d="100"/>
        </p:scale>
        <p:origin x="787" y="4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3FEF4-98D1-489F-A4AD-9BB9B834FCD3}"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F7ED-9F27-486D-BB85-3A929F5E8A71}" type="slidenum">
              <a:rPr lang="en-US" smtClean="0"/>
              <a:t>‹#›</a:t>
            </a:fld>
            <a:endParaRPr lang="en-US"/>
          </a:p>
        </p:txBody>
      </p:sp>
    </p:spTree>
    <p:extLst>
      <p:ext uri="{BB962C8B-B14F-4D97-AF65-F5344CB8AC3E}">
        <p14:creationId xmlns:p14="http://schemas.microsoft.com/office/powerpoint/2010/main" val="178737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3118671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12/25/2025</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74947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12/25/2025</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9132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81750235"/>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940993"/>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88124460"/>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7083131"/>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3708181"/>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1787948"/>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25/12/2025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7636655"/>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54685673"/>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9705798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12/25/2025</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194017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6059113"/>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25/12/2025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9456898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12/25/2025</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22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12/25/2025</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106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12/25/2025</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824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12/25/2025</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63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12/25/2025</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80596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12/25/2025</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352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12/25/2025</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39964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6986A4E8-8458-2A3D-5109-AA9381F11AB2}"/>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white circle with leaves and blue text&#10;&#10;Description automatically generated">
            <a:extLst>
              <a:ext uri="{FF2B5EF4-FFF2-40B4-BE49-F238E27FC236}">
                <a16:creationId xmlns:a16="http://schemas.microsoft.com/office/drawing/2014/main" id="{B515C83F-1AF5-6364-F884-99349A4EEC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78693" y="248572"/>
            <a:ext cx="1282495" cy="1282495"/>
          </a:xfrm>
          <a:prstGeom prst="rect">
            <a:avLst/>
          </a:prstGeom>
        </p:spPr>
      </p:pic>
    </p:spTree>
    <p:extLst>
      <p:ext uri="{BB962C8B-B14F-4D97-AF65-F5344CB8AC3E}">
        <p14:creationId xmlns:p14="http://schemas.microsoft.com/office/powerpoint/2010/main" val="2239914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578CC11-281A-17B6-1913-88DCC385D1AA}"/>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82659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29.wmf"/><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30.wmf"/><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wmf"/><Relationship Id="rId3" Type="http://schemas.openxmlformats.org/officeDocument/2006/relationships/control" Target="../activeX/activeX5.xml"/><Relationship Id="rId7" Type="http://schemas.openxmlformats.org/officeDocument/2006/relationships/image" Target="../media/image45.png"/><Relationship Id="rId12" Type="http://schemas.openxmlformats.org/officeDocument/2006/relationships/image" Target="../media/image50.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notesSlide" Target="../notesSlides/notesSlide2.xml"/><Relationship Id="rId11" Type="http://schemas.openxmlformats.org/officeDocument/2006/relationships/image" Target="../media/image49.png"/><Relationship Id="rId5" Type="http://schemas.openxmlformats.org/officeDocument/2006/relationships/slideLayout" Target="../slideLayouts/slideLayout17.xml"/><Relationship Id="rId15" Type="http://schemas.openxmlformats.org/officeDocument/2006/relationships/image" Target="../media/image53.wmf"/><Relationship Id="rId10" Type="http://schemas.openxmlformats.org/officeDocument/2006/relationships/image" Target="../media/image48.png"/><Relationship Id="rId4" Type="http://schemas.openxmlformats.org/officeDocument/2006/relationships/control" Target="../activeX/activeX6.xml"/><Relationship Id="rId9" Type="http://schemas.openxmlformats.org/officeDocument/2006/relationships/image" Target="../media/image47.png"/><Relationship Id="rId14" Type="http://schemas.openxmlformats.org/officeDocument/2006/relationships/image" Target="../media/image52.wmf"/></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jpeg"/><Relationship Id="rId7"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8214" y="862852"/>
            <a:ext cx="10286999" cy="258532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500" b="1">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a:solidFill>
                  <a:srgbClr val="FF0000"/>
                </a:solidFill>
                <a:latin typeface="Times New Roman" panose="02020603050405020304" pitchFamily="18" charset="0"/>
                <a:cs typeface="Times New Roman" panose="02020603050405020304" pitchFamily="18" charset="0"/>
              </a:rPr>
              <a:t>VỀ DỰ GIỜ</a:t>
            </a: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1377833"/>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UBND PHƯỜNG HƯNG ĐẠO</a:t>
            </a:r>
          </a:p>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19198" y="5387790"/>
            <a:ext cx="5583580" cy="954107"/>
          </a:xfrm>
          <a:prstGeom prst="rect">
            <a:avLst/>
          </a:prstGeom>
          <a:noFill/>
        </p:spPr>
        <p:txBody>
          <a:bodyPr wrap="none" rtlCol="0">
            <a:spAutoFit/>
          </a:bodyPr>
          <a:lstStyle/>
          <a:p>
            <a:r>
              <a:rPr lang="en-US" sz="2800" b="1" i="1">
                <a:solidFill>
                  <a:schemeClr val="accent1">
                    <a:lumMod val="75000"/>
                  </a:schemeClr>
                </a:solidFill>
                <a:latin typeface="Times New Roman" panose="02020603050405020304" pitchFamily="18" charset="0"/>
                <a:cs typeface="Times New Roman" panose="02020603050405020304" pitchFamily="18" charset="0"/>
              </a:rPr>
              <a:t>Giáo viên: Nguyễn Hương Trang</a:t>
            </a:r>
          </a:p>
          <a:p>
            <a:r>
              <a:rPr lang="en-US" sz="2800" b="1" i="1">
                <a:solidFill>
                  <a:schemeClr val="accent1">
                    <a:lumMod val="75000"/>
                  </a:schemeClr>
                </a:solidFill>
                <a:latin typeface="Times New Roman" panose="02020603050405020304" pitchFamily="18" charset="0"/>
                <a:cs typeface="Times New Roman" panose="02020603050405020304" pitchFamily="18" charset="0"/>
              </a:rPr>
              <a:t>Đơn vị: Trường Tiểu học Hưng Đạo</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1779637"/>
          </a:xfrm>
          <a:custGeom>
            <a:avLst/>
            <a:gdLst>
              <a:gd name="csX0" fmla="*/ 0 w 7296215"/>
              <a:gd name="csY0" fmla="*/ 434605 h 1779637"/>
              <a:gd name="csX1" fmla="*/ 434605 w 7296215"/>
              <a:gd name="csY1" fmla="*/ 0 h 1779637"/>
              <a:gd name="csX2" fmla="*/ 6861610 w 7296215"/>
              <a:gd name="csY2" fmla="*/ 0 h 1779637"/>
              <a:gd name="csX3" fmla="*/ 7296215 w 7296215"/>
              <a:gd name="csY3" fmla="*/ 434605 h 1779637"/>
              <a:gd name="csX4" fmla="*/ 7296215 w 7296215"/>
              <a:gd name="csY4" fmla="*/ 1345032 h 1779637"/>
              <a:gd name="csX5" fmla="*/ 6861610 w 7296215"/>
              <a:gd name="csY5" fmla="*/ 1779637 h 1779637"/>
              <a:gd name="csX6" fmla="*/ 434605 w 7296215"/>
              <a:gd name="csY6" fmla="*/ 1779637 h 1779637"/>
              <a:gd name="csX7" fmla="*/ 0 w 7296215"/>
              <a:gd name="csY7" fmla="*/ 1345032 h 1779637"/>
              <a:gd name="csX8" fmla="*/ 0 w 7296215"/>
              <a:gd name="csY8" fmla="*/ 434605 h 17796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296215" h="1779637" fill="none" extrusionOk="0">
                <a:moveTo>
                  <a:pt x="0" y="434605"/>
                </a:moveTo>
                <a:cubicBezTo>
                  <a:pt x="-5321" y="213224"/>
                  <a:pt x="178212" y="-10999"/>
                  <a:pt x="434605" y="0"/>
                </a:cubicBezTo>
                <a:cubicBezTo>
                  <a:pt x="3221630" y="-35273"/>
                  <a:pt x="4017308" y="-144294"/>
                  <a:pt x="6861610" y="0"/>
                </a:cubicBezTo>
                <a:cubicBezTo>
                  <a:pt x="7129468" y="8471"/>
                  <a:pt x="7273316" y="175272"/>
                  <a:pt x="7296215" y="434605"/>
                </a:cubicBezTo>
                <a:cubicBezTo>
                  <a:pt x="7338433" y="690718"/>
                  <a:pt x="7286185" y="1208819"/>
                  <a:pt x="7296215" y="1345032"/>
                </a:cubicBezTo>
                <a:cubicBezTo>
                  <a:pt x="7314327" y="1571362"/>
                  <a:pt x="7126428" y="1752761"/>
                  <a:pt x="6861610" y="1779637"/>
                </a:cubicBezTo>
                <a:cubicBezTo>
                  <a:pt x="5997987" y="1857162"/>
                  <a:pt x="1205548" y="1735934"/>
                  <a:pt x="434605" y="1779637"/>
                </a:cubicBezTo>
                <a:cubicBezTo>
                  <a:pt x="186515" y="1777403"/>
                  <a:pt x="-35249" y="1584576"/>
                  <a:pt x="0" y="1345032"/>
                </a:cubicBezTo>
                <a:cubicBezTo>
                  <a:pt x="38530" y="902027"/>
                  <a:pt x="76888" y="752633"/>
                  <a:pt x="0" y="434605"/>
                </a:cubicBezTo>
                <a:close/>
              </a:path>
              <a:path w="7296215" h="1779637" stroke="0" extrusionOk="0">
                <a:moveTo>
                  <a:pt x="0" y="434605"/>
                </a:moveTo>
                <a:cubicBezTo>
                  <a:pt x="-9867" y="160484"/>
                  <a:pt x="188680" y="4777"/>
                  <a:pt x="434605" y="0"/>
                </a:cubicBezTo>
                <a:cubicBezTo>
                  <a:pt x="1708367" y="-95379"/>
                  <a:pt x="5614300" y="58096"/>
                  <a:pt x="6861610" y="0"/>
                </a:cubicBezTo>
                <a:cubicBezTo>
                  <a:pt x="7091557" y="-7095"/>
                  <a:pt x="7261320" y="169500"/>
                  <a:pt x="7296215" y="434605"/>
                </a:cubicBezTo>
                <a:cubicBezTo>
                  <a:pt x="7339166" y="865225"/>
                  <a:pt x="7281317" y="1138094"/>
                  <a:pt x="7296215" y="1345032"/>
                </a:cubicBezTo>
                <a:cubicBezTo>
                  <a:pt x="7314733" y="1563047"/>
                  <a:pt x="7085600" y="1763663"/>
                  <a:pt x="6861610" y="1779637"/>
                </a:cubicBezTo>
                <a:cubicBezTo>
                  <a:pt x="3977274" y="1719731"/>
                  <a:pt x="2328077" y="1862151"/>
                  <a:pt x="434605" y="1779637"/>
                </a:cubicBezTo>
                <a:cubicBezTo>
                  <a:pt x="183589" y="1782354"/>
                  <a:pt x="-19378" y="1604725"/>
                  <a:pt x="0" y="1345032"/>
                </a:cubicBezTo>
                <a:cubicBezTo>
                  <a:pt x="14558" y="1132870"/>
                  <a:pt x="-77485" y="810741"/>
                  <a:pt x="0" y="43460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latin typeface="Calibri" panose="020F0502020204030204" pitchFamily="34" charset="0"/>
                <a:cs typeface="Calibri" panose="020F0502020204030204" pitchFamily="34" charset="0"/>
              </a:rPr>
              <a:t>Chao liệng: </a:t>
            </a:r>
            <a:r>
              <a:rPr lang="vi-VN" sz="4400" b="1" dirty="0">
                <a:solidFill>
                  <a:srgbClr val="002060"/>
                </a:solidFill>
                <a:latin typeface="Calibri" panose="020F0502020204030204" pitchFamily="34" charset="0"/>
                <a:cs typeface="Calibri" panose="020F0502020204030204" pitchFamily="34" charset="0"/>
              </a:rPr>
              <a:t>nghiêng cánh bay theo đường vòng.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30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sX0" fmla="*/ 0 w 7296215"/>
              <a:gd name="csY0" fmla="*/ 494822 h 2026216"/>
              <a:gd name="csX1" fmla="*/ 494822 w 7296215"/>
              <a:gd name="csY1" fmla="*/ 0 h 2026216"/>
              <a:gd name="csX2" fmla="*/ 6801393 w 7296215"/>
              <a:gd name="csY2" fmla="*/ 0 h 2026216"/>
              <a:gd name="csX3" fmla="*/ 7296215 w 7296215"/>
              <a:gd name="csY3" fmla="*/ 494822 h 2026216"/>
              <a:gd name="csX4" fmla="*/ 7296215 w 7296215"/>
              <a:gd name="csY4" fmla="*/ 1531394 h 2026216"/>
              <a:gd name="csX5" fmla="*/ 6801393 w 7296215"/>
              <a:gd name="csY5" fmla="*/ 2026216 h 2026216"/>
              <a:gd name="csX6" fmla="*/ 494822 w 7296215"/>
              <a:gd name="csY6" fmla="*/ 2026216 h 2026216"/>
              <a:gd name="csX7" fmla="*/ 0 w 7296215"/>
              <a:gd name="csY7" fmla="*/ 1531394 h 2026216"/>
              <a:gd name="csX8" fmla="*/ 0 w 7296215"/>
              <a:gd name="csY8" fmla="*/ 494822 h 20262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Giòn tan: </a:t>
            </a:r>
            <a:r>
              <a:rPr lang="vi-VN" sz="4400" b="1" dirty="0">
                <a:solidFill>
                  <a:srgbClr val="002060"/>
                </a:solidFill>
                <a:latin typeface="Calibri" panose="020F0502020204030204" pitchFamily="34" charset="0"/>
                <a:cs typeface="Calibri" panose="020F0502020204030204" pitchFamily="34" charset="0"/>
              </a:rPr>
              <a:t>dễ vỡ lắm nghĩa trong bài là tiếng cười vui tươi hoà vào không gian.</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12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883578" y="2381397"/>
            <a:ext cx="7116829" cy="2026216"/>
          </a:xfrm>
          <a:custGeom>
            <a:avLst/>
            <a:gdLst>
              <a:gd name="csX0" fmla="*/ 0 w 7116829"/>
              <a:gd name="csY0" fmla="*/ 494822 h 2026216"/>
              <a:gd name="csX1" fmla="*/ 494822 w 7116829"/>
              <a:gd name="csY1" fmla="*/ 0 h 2026216"/>
              <a:gd name="csX2" fmla="*/ 6622007 w 7116829"/>
              <a:gd name="csY2" fmla="*/ 0 h 2026216"/>
              <a:gd name="csX3" fmla="*/ 7116829 w 7116829"/>
              <a:gd name="csY3" fmla="*/ 494822 h 2026216"/>
              <a:gd name="csX4" fmla="*/ 7116829 w 7116829"/>
              <a:gd name="csY4" fmla="*/ 1531394 h 2026216"/>
              <a:gd name="csX5" fmla="*/ 6622007 w 7116829"/>
              <a:gd name="csY5" fmla="*/ 2026216 h 2026216"/>
              <a:gd name="csX6" fmla="*/ 494822 w 7116829"/>
              <a:gd name="csY6" fmla="*/ 2026216 h 2026216"/>
              <a:gd name="csX7" fmla="*/ 0 w 7116829"/>
              <a:gd name="csY7" fmla="*/ 1531394 h 2026216"/>
              <a:gd name="csX8" fmla="*/ 0 w 7116829"/>
              <a:gd name="csY8" fmla="*/ 494822 h 20262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116829" h="2026216" fill="none" extrusionOk="0">
                <a:moveTo>
                  <a:pt x="0" y="494822"/>
                </a:moveTo>
                <a:cubicBezTo>
                  <a:pt x="-9080" y="253358"/>
                  <a:pt x="187283" y="-23021"/>
                  <a:pt x="494822" y="0"/>
                </a:cubicBezTo>
                <a:cubicBezTo>
                  <a:pt x="1378911" y="-35273"/>
                  <a:pt x="5888392" y="-144294"/>
                  <a:pt x="6622007" y="0"/>
                </a:cubicBezTo>
                <a:cubicBezTo>
                  <a:pt x="6938597" y="13181"/>
                  <a:pt x="7087523" y="196830"/>
                  <a:pt x="7116829" y="494822"/>
                </a:cubicBezTo>
                <a:cubicBezTo>
                  <a:pt x="7062995" y="986396"/>
                  <a:pt x="7147932" y="1329583"/>
                  <a:pt x="7116829" y="1531394"/>
                </a:cubicBezTo>
                <a:cubicBezTo>
                  <a:pt x="7129786" y="1794879"/>
                  <a:pt x="6910760" y="2009445"/>
                  <a:pt x="6622007" y="2026216"/>
                </a:cubicBezTo>
                <a:cubicBezTo>
                  <a:pt x="4783048" y="2103741"/>
                  <a:pt x="2640920" y="1982513"/>
                  <a:pt x="494822" y="2026216"/>
                </a:cubicBezTo>
                <a:cubicBezTo>
                  <a:pt x="186530" y="2016516"/>
                  <a:pt x="-40159" y="1804128"/>
                  <a:pt x="0" y="1531394"/>
                </a:cubicBezTo>
                <a:cubicBezTo>
                  <a:pt x="-5547" y="1046860"/>
                  <a:pt x="56977" y="989413"/>
                  <a:pt x="0" y="494822"/>
                </a:cubicBezTo>
                <a:close/>
              </a:path>
              <a:path w="7116829" h="2026216" stroke="0" extrusionOk="0">
                <a:moveTo>
                  <a:pt x="0" y="494822"/>
                </a:moveTo>
                <a:cubicBezTo>
                  <a:pt x="-2292" y="213618"/>
                  <a:pt x="182105" y="31938"/>
                  <a:pt x="494822" y="0"/>
                </a:cubicBezTo>
                <a:cubicBezTo>
                  <a:pt x="2912198" y="-95379"/>
                  <a:pt x="5828111" y="58096"/>
                  <a:pt x="6622007" y="0"/>
                </a:cubicBezTo>
                <a:cubicBezTo>
                  <a:pt x="6884967" y="-7267"/>
                  <a:pt x="7108594" y="215620"/>
                  <a:pt x="7116829" y="494822"/>
                </a:cubicBezTo>
                <a:cubicBezTo>
                  <a:pt x="7122389" y="823185"/>
                  <a:pt x="7153885" y="1170514"/>
                  <a:pt x="7116829" y="1531394"/>
                </a:cubicBezTo>
                <a:cubicBezTo>
                  <a:pt x="7128530" y="1790769"/>
                  <a:pt x="6861144" y="1992202"/>
                  <a:pt x="6622007" y="2026216"/>
                </a:cubicBezTo>
                <a:cubicBezTo>
                  <a:pt x="4390521" y="1966310"/>
                  <a:pt x="2074071"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solidFill>
                  <a:srgbClr val="FF0000"/>
                </a:solidFill>
                <a:latin typeface="Calibri" panose="020F0502020204030204" pitchFamily="34" charset="0"/>
                <a:cs typeface="Calibri" panose="020F0502020204030204" pitchFamily="34" charset="0"/>
              </a:rPr>
              <a:t>Đứng lặng</a:t>
            </a:r>
            <a:r>
              <a:rPr lang="vi-VN" sz="6000" b="1" dirty="0">
                <a:solidFill>
                  <a:srgbClr val="002060"/>
                </a:solidFill>
                <a:latin typeface="Calibri" panose="020F0502020204030204" pitchFamily="34" charset="0"/>
                <a:cs typeface="Calibri" panose="020F0502020204030204" pitchFamily="34" charset="0"/>
              </a:rPr>
              <a:t>: đứng im</a:t>
            </a:r>
            <a:endParaRPr kumimoji="0" lang="en-US" sz="60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1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sX0" fmla="*/ 0 w 7296215"/>
              <a:gd name="csY0" fmla="*/ 494822 h 2026216"/>
              <a:gd name="csX1" fmla="*/ 494822 w 7296215"/>
              <a:gd name="csY1" fmla="*/ 0 h 2026216"/>
              <a:gd name="csX2" fmla="*/ 6801393 w 7296215"/>
              <a:gd name="csY2" fmla="*/ 0 h 2026216"/>
              <a:gd name="csX3" fmla="*/ 7296215 w 7296215"/>
              <a:gd name="csY3" fmla="*/ 494822 h 2026216"/>
              <a:gd name="csX4" fmla="*/ 7296215 w 7296215"/>
              <a:gd name="csY4" fmla="*/ 1531394 h 2026216"/>
              <a:gd name="csX5" fmla="*/ 6801393 w 7296215"/>
              <a:gd name="csY5" fmla="*/ 2026216 h 2026216"/>
              <a:gd name="csX6" fmla="*/ 494822 w 7296215"/>
              <a:gd name="csY6" fmla="*/ 2026216 h 2026216"/>
              <a:gd name="csX7" fmla="*/ 0 w 7296215"/>
              <a:gd name="csY7" fmla="*/ 1531394 h 2026216"/>
              <a:gd name="csX8" fmla="*/ 0 w 7296215"/>
              <a:gd name="csY8" fmla="*/ 494822 h 20262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Rưng rưng: </a:t>
            </a:r>
            <a:r>
              <a:rPr lang="vi-VN" sz="4400" b="1" dirty="0">
                <a:solidFill>
                  <a:srgbClr val="002060"/>
                </a:solidFill>
                <a:latin typeface="Calibri" panose="020F0502020204030204" pitchFamily="34" charset="0"/>
                <a:cs typeface="Calibri" panose="020F0502020204030204" pitchFamily="34" charset="0"/>
              </a:rPr>
              <a:t>nước mắt ứa ra, đọng thành tròng nhưng chưa chảy xuống thành giọt.</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56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536112"/>
            <a:ext cx="11511357" cy="4111268"/>
            <a:chOff x="445063" y="2349054"/>
            <a:chExt cx="8472360" cy="2248105"/>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sX0" fmla="*/ 0 w 8472360"/>
                <a:gd name="csY0" fmla="*/ 374692 h 2248105"/>
                <a:gd name="csX1" fmla="*/ 374692 w 8472360"/>
                <a:gd name="csY1" fmla="*/ 0 h 2248105"/>
                <a:gd name="csX2" fmla="*/ 8097668 w 8472360"/>
                <a:gd name="csY2" fmla="*/ 0 h 2248105"/>
                <a:gd name="csX3" fmla="*/ 8472360 w 8472360"/>
                <a:gd name="csY3" fmla="*/ 374692 h 2248105"/>
                <a:gd name="csX4" fmla="*/ 8472360 w 8472360"/>
                <a:gd name="csY4" fmla="*/ 1873413 h 2248105"/>
                <a:gd name="csX5" fmla="*/ 8097668 w 8472360"/>
                <a:gd name="csY5" fmla="*/ 2248105 h 2248105"/>
                <a:gd name="csX6" fmla="*/ 374692 w 8472360"/>
                <a:gd name="csY6" fmla="*/ 2248105 h 2248105"/>
                <a:gd name="csX7" fmla="*/ 0 w 8472360"/>
                <a:gd name="csY7" fmla="*/ 1873413 h 2248105"/>
                <a:gd name="csX8" fmla="*/ 0 w 8472360"/>
                <a:gd name="csY8" fmla="*/ 374692 h 22481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189692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endParaRPr lang="vi-VN" sz="2600" kern="0" dirty="0">
                <a:solidFill>
                  <a:srgbClr val="000000"/>
                </a:solidFill>
                <a:cs typeface="Arial"/>
                <a:sym typeface="Arial"/>
              </a:endParaRP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836125"/>
            <a:chOff x="1401906" y="1414510"/>
            <a:chExt cx="1694825" cy="846837"/>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cxnSp>
        <p:nvCxnSpPr>
          <p:cNvPr id="18" name="Straight Connector 17">
            <a:extLst>
              <a:ext uri="{FF2B5EF4-FFF2-40B4-BE49-F238E27FC236}">
                <a16:creationId xmlns:a16="http://schemas.microsoft.com/office/drawing/2014/main" id="{15D453E8-DF2F-317E-991A-3A23CF2DD3D5}"/>
              </a:ext>
            </a:extLst>
          </p:cNvPr>
          <p:cNvCxnSpPr>
            <a:cxnSpLocks/>
          </p:cNvCxnSpPr>
          <p:nvPr/>
        </p:nvCxnSpPr>
        <p:spPr>
          <a:xfrm flipH="1">
            <a:off x="3303143"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431DB-EA02-2D72-26B7-A628C4B4E5CF}"/>
              </a:ext>
            </a:extLst>
          </p:cNvPr>
          <p:cNvCxnSpPr>
            <a:cxnSpLocks/>
          </p:cNvCxnSpPr>
          <p:nvPr/>
        </p:nvCxnSpPr>
        <p:spPr>
          <a:xfrm flipH="1">
            <a:off x="4690155"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30CA54-8251-C9F7-4457-14645F4E5548}"/>
              </a:ext>
            </a:extLst>
          </p:cNvPr>
          <p:cNvCxnSpPr>
            <a:cxnSpLocks/>
          </p:cNvCxnSpPr>
          <p:nvPr/>
        </p:nvCxnSpPr>
        <p:spPr>
          <a:xfrm flipH="1">
            <a:off x="9929975" y="3102794"/>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239845-20D2-B3A9-6726-0CB3DB70A518}"/>
              </a:ext>
            </a:extLst>
          </p:cNvPr>
          <p:cNvCxnSpPr>
            <a:cxnSpLocks/>
          </p:cNvCxnSpPr>
          <p:nvPr/>
        </p:nvCxnSpPr>
        <p:spPr>
          <a:xfrm flipH="1">
            <a:off x="10032716" y="313361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7E5E0A-A45D-3523-2F77-84969B17EC30}"/>
              </a:ext>
            </a:extLst>
          </p:cNvPr>
          <p:cNvCxnSpPr>
            <a:cxnSpLocks/>
          </p:cNvCxnSpPr>
          <p:nvPr/>
        </p:nvCxnSpPr>
        <p:spPr>
          <a:xfrm flipH="1">
            <a:off x="2234630" y="355485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757FC5-4F5C-1A2B-E4C5-738BEB9A30A6}"/>
              </a:ext>
            </a:extLst>
          </p:cNvPr>
          <p:cNvCxnSpPr>
            <a:cxnSpLocks/>
          </p:cNvCxnSpPr>
          <p:nvPr/>
        </p:nvCxnSpPr>
        <p:spPr>
          <a:xfrm flipH="1">
            <a:off x="5964149" y="354458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971131-34FA-14A1-85DD-A053DCDE7187}"/>
              </a:ext>
            </a:extLst>
          </p:cNvPr>
          <p:cNvCxnSpPr>
            <a:cxnSpLocks/>
          </p:cNvCxnSpPr>
          <p:nvPr/>
        </p:nvCxnSpPr>
        <p:spPr>
          <a:xfrm flipH="1">
            <a:off x="991457" y="3986372"/>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B9E8E3-F7BF-E762-A7F0-99EF381BB6AE}"/>
              </a:ext>
            </a:extLst>
          </p:cNvPr>
          <p:cNvCxnSpPr>
            <a:cxnSpLocks/>
          </p:cNvCxnSpPr>
          <p:nvPr/>
        </p:nvCxnSpPr>
        <p:spPr>
          <a:xfrm flipH="1">
            <a:off x="1083924" y="3996646"/>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821560" imgH="975240"/>
        </mc:Choice>
        <mc:Fallback>
          <p:control name="TextBox1" r:id="rId1" imgW="5821560" imgH="9752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5"/>
                <a:stretch>
                  <a:fillRect/>
                </a:stretch>
              </p:blipFill>
              <p:spPr>
                <a:xfrm>
                  <a:off x="5838825" y="1295399"/>
                  <a:ext cx="5822344" cy="975189"/>
                </a:xfrm>
                <a:prstGeom prst="rect">
                  <a:avLst/>
                </a:prstGeom>
              </p:spPr>
            </p:pic>
          </p:control>
        </mc:Fallback>
      </mc:AlternateContent>
    </p:controls>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352782"/>
            <a:ext cx="11511357" cy="4426502"/>
            <a:chOff x="445063" y="2349054"/>
            <a:chExt cx="8472360" cy="2320232"/>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sX0" fmla="*/ 0 w 8472360"/>
                <a:gd name="csY0" fmla="*/ 299290 h 2248105"/>
                <a:gd name="csX1" fmla="*/ 299290 w 8472360"/>
                <a:gd name="csY1" fmla="*/ 0 h 2248105"/>
                <a:gd name="csX2" fmla="*/ 8173070 w 8472360"/>
                <a:gd name="csY2" fmla="*/ 0 h 2248105"/>
                <a:gd name="csX3" fmla="*/ 8472360 w 8472360"/>
                <a:gd name="csY3" fmla="*/ 299290 h 2248105"/>
                <a:gd name="csX4" fmla="*/ 8472360 w 8472360"/>
                <a:gd name="csY4" fmla="*/ 1948815 h 2248105"/>
                <a:gd name="csX5" fmla="*/ 8173070 w 8472360"/>
                <a:gd name="csY5" fmla="*/ 2248105 h 2248105"/>
                <a:gd name="csX6" fmla="*/ 299290 w 8472360"/>
                <a:gd name="csY6" fmla="*/ 2248105 h 2248105"/>
                <a:gd name="csX7" fmla="*/ 0 w 8472360"/>
                <a:gd name="csY7" fmla="*/ 1948815 h 2248105"/>
                <a:gd name="csX8" fmla="*/ 0 w 8472360"/>
                <a:gd name="csY8" fmla="*/ 299290 h 22481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472360" h="2248105" fill="none" extrusionOk="0">
                  <a:moveTo>
                    <a:pt x="0" y="299290"/>
                  </a:moveTo>
                  <a:cubicBezTo>
                    <a:pt x="7095" y="145616"/>
                    <a:pt x="135940" y="2820"/>
                    <a:pt x="299290" y="0"/>
                  </a:cubicBezTo>
                  <a:cubicBezTo>
                    <a:pt x="3698523" y="1774"/>
                    <a:pt x="5951029" y="15166"/>
                    <a:pt x="8173070" y="0"/>
                  </a:cubicBezTo>
                  <a:cubicBezTo>
                    <a:pt x="8340004" y="1810"/>
                    <a:pt x="8482947" y="125072"/>
                    <a:pt x="8472360" y="299290"/>
                  </a:cubicBezTo>
                  <a:cubicBezTo>
                    <a:pt x="8356431" y="933058"/>
                    <a:pt x="8522181" y="1185729"/>
                    <a:pt x="8472360" y="1948815"/>
                  </a:cubicBezTo>
                  <a:cubicBezTo>
                    <a:pt x="8484717" y="2105098"/>
                    <a:pt x="8346078" y="2250448"/>
                    <a:pt x="8173070" y="2248105"/>
                  </a:cubicBezTo>
                  <a:cubicBezTo>
                    <a:pt x="6624411" y="2197790"/>
                    <a:pt x="1964906" y="2251513"/>
                    <a:pt x="299290" y="2248105"/>
                  </a:cubicBezTo>
                  <a:cubicBezTo>
                    <a:pt x="159577" y="2248938"/>
                    <a:pt x="-15999" y="2116701"/>
                    <a:pt x="0" y="1948815"/>
                  </a:cubicBezTo>
                  <a:cubicBezTo>
                    <a:pt x="47484" y="1721802"/>
                    <a:pt x="32779" y="618784"/>
                    <a:pt x="0" y="299290"/>
                  </a:cubicBezTo>
                  <a:close/>
                </a:path>
                <a:path w="8472360" h="2248105" stroke="0" extrusionOk="0">
                  <a:moveTo>
                    <a:pt x="0" y="299290"/>
                  </a:moveTo>
                  <a:cubicBezTo>
                    <a:pt x="-20844" y="153796"/>
                    <a:pt x="156713" y="3486"/>
                    <a:pt x="299290" y="0"/>
                  </a:cubicBezTo>
                  <a:cubicBezTo>
                    <a:pt x="2617224" y="22690"/>
                    <a:pt x="6990375" y="155460"/>
                    <a:pt x="8173070" y="0"/>
                  </a:cubicBezTo>
                  <a:cubicBezTo>
                    <a:pt x="8330441" y="27042"/>
                    <a:pt x="8495812" y="130271"/>
                    <a:pt x="8472360" y="299290"/>
                  </a:cubicBezTo>
                  <a:cubicBezTo>
                    <a:pt x="8560618" y="788000"/>
                    <a:pt x="8424551" y="1138306"/>
                    <a:pt x="8472360" y="1948815"/>
                  </a:cubicBezTo>
                  <a:cubicBezTo>
                    <a:pt x="8478313" y="2090864"/>
                    <a:pt x="8356941" y="2251860"/>
                    <a:pt x="8173070" y="2248105"/>
                  </a:cubicBezTo>
                  <a:cubicBezTo>
                    <a:pt x="6467763" y="2115671"/>
                    <a:pt x="2214018" y="2174255"/>
                    <a:pt x="299290" y="2248105"/>
                  </a:cubicBezTo>
                  <a:cubicBezTo>
                    <a:pt x="125816" y="2255280"/>
                    <a:pt x="-1474" y="2127435"/>
                    <a:pt x="0" y="1948815"/>
                  </a:cubicBezTo>
                  <a:cubicBezTo>
                    <a:pt x="67845" y="1295458"/>
                    <a:pt x="4246" y="1099051"/>
                    <a:pt x="0" y="299290"/>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gd name="adj" fmla="val 1331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2272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Mình chưa biết làm thế nào để giúp cậu đi và chạy được như mình. Nhưng điều này thì mình làm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cha đứng lặng nhìn theo, mắt rưng rưng. Đứa con không đi được của ông đang dang rộng đôi cánh tay, vung vẩy trong gió và luôn miệng hét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đang bay, bố ơi! Con đang bay!</a:t>
              </a: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923330"/>
            <a:chOff x="1401906" y="1414510"/>
            <a:chExt cx="1694825" cy="935159"/>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Arial" panose="020B0604020202020204" pitchFamily="34" charset="0"/>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spTree>
    <p:controls>
      <mc:AlternateContent xmlns:mc="http://schemas.openxmlformats.org/markup-compatibility/2006">
        <mc:Choice xmlns:v="urn:schemas-microsoft-com:vml" Requires="v">
          <p:control name="TextBox1" r:id="rId1" imgW="6019920" imgH="975240"/>
        </mc:Choice>
        <mc:Fallback>
          <p:control name="TextBox1" r:id="rId1" imgW="6019920" imgH="9752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5"/>
                <a:stretch>
                  <a:fillRect/>
                </a:stretch>
              </p:blipFill>
              <p:spPr>
                <a:xfrm>
                  <a:off x="5838825" y="1295399"/>
                  <a:ext cx="6019800" cy="975189"/>
                </a:xfrm>
                <a:prstGeom prst="rect">
                  <a:avLst/>
                </a:prstGeom>
              </p:spPr>
            </p:pic>
          </p:control>
        </mc:Fallback>
      </mc:AlternateContent>
    </p:controls>
    <p:extLst>
      <p:ext uri="{BB962C8B-B14F-4D97-AF65-F5344CB8AC3E}">
        <p14:creationId xmlns:p14="http://schemas.microsoft.com/office/powerpoint/2010/main" val="101739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Graphical user interface, website&#10;&#10;Description automatically generated">
            <a:extLst>
              <a:ext uri="{FF2B5EF4-FFF2-40B4-BE49-F238E27FC236}">
                <a16:creationId xmlns:a16="http://schemas.microsoft.com/office/drawing/2014/main" id="{E3B5999B-358F-CA27-8D6A-5E68185A1E8C}"/>
              </a:ext>
            </a:extLst>
          </p:cNvPr>
          <p:cNvPicPr>
            <a:picLocks noChangeAspect="1"/>
          </p:cNvPicPr>
          <p:nvPr/>
        </p:nvPicPr>
        <p:blipFill>
          <a:blip r:embed="rId3"/>
          <a:stretch>
            <a:fillRect/>
          </a:stretch>
        </p:blipFill>
        <p:spPr>
          <a:xfrm>
            <a:off x="-1" y="0"/>
            <a:ext cx="12344009"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A94F25E6-2C99-8AE2-C8F6-A96144C1E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4" name="Group 3">
            <a:extLst>
              <a:ext uri="{FF2B5EF4-FFF2-40B4-BE49-F238E27FC236}">
                <a16:creationId xmlns:a16="http://schemas.microsoft.com/office/drawing/2014/main" id="{8C5FC4A6-7230-507A-6C69-2ACDF5A18AA1}"/>
              </a:ext>
            </a:extLst>
          </p:cNvPr>
          <p:cNvGrpSpPr/>
          <p:nvPr/>
        </p:nvGrpSpPr>
        <p:grpSpPr>
          <a:xfrm>
            <a:off x="5334705" y="1411600"/>
            <a:ext cx="6634712" cy="3640944"/>
            <a:chOff x="2975205" y="1255651"/>
            <a:chExt cx="5432196" cy="3036949"/>
          </a:xfrm>
        </p:grpSpPr>
        <p:sp>
          <p:nvSpPr>
            <p:cNvPr id="5" name="Rectangle: Rounded Corners 4">
              <a:extLst>
                <a:ext uri="{FF2B5EF4-FFF2-40B4-BE49-F238E27FC236}">
                  <a16:creationId xmlns:a16="http://schemas.microsoft.com/office/drawing/2014/main" id="{51A546CA-2E7B-1D35-BC2C-1B66C67CA757}"/>
                </a:ext>
              </a:extLst>
            </p:cNvPr>
            <p:cNvSpPr/>
            <p:nvPr/>
          </p:nvSpPr>
          <p:spPr>
            <a:xfrm>
              <a:off x="2975205" y="1724298"/>
              <a:ext cx="5432196" cy="2568302"/>
            </a:xfrm>
            <a:custGeom>
              <a:avLst/>
              <a:gdLst>
                <a:gd name="csX0" fmla="*/ 0 w 5432196"/>
                <a:gd name="csY0" fmla="*/ 518078 h 2568302"/>
                <a:gd name="csX1" fmla="*/ 518078 w 5432196"/>
                <a:gd name="csY1" fmla="*/ 0 h 2568302"/>
                <a:gd name="csX2" fmla="*/ 1146084 w 5432196"/>
                <a:gd name="csY2" fmla="*/ 0 h 2568302"/>
                <a:gd name="csX3" fmla="*/ 1686169 w 5432196"/>
                <a:gd name="csY3" fmla="*/ 0 h 2568302"/>
                <a:gd name="csX4" fmla="*/ 2226254 w 5432196"/>
                <a:gd name="csY4" fmla="*/ 0 h 2568302"/>
                <a:gd name="csX5" fmla="*/ 2898220 w 5432196"/>
                <a:gd name="csY5" fmla="*/ 0 h 2568302"/>
                <a:gd name="csX6" fmla="*/ 3394344 w 5432196"/>
                <a:gd name="csY6" fmla="*/ 0 h 2568302"/>
                <a:gd name="csX7" fmla="*/ 3934429 w 5432196"/>
                <a:gd name="csY7" fmla="*/ 0 h 2568302"/>
                <a:gd name="csX8" fmla="*/ 4914118 w 5432196"/>
                <a:gd name="csY8" fmla="*/ 0 h 2568302"/>
                <a:gd name="csX9" fmla="*/ 5432196 w 5432196"/>
                <a:gd name="csY9" fmla="*/ 518078 h 2568302"/>
                <a:gd name="csX10" fmla="*/ 5432196 w 5432196"/>
                <a:gd name="csY10" fmla="*/ 1044115 h 2568302"/>
                <a:gd name="csX11" fmla="*/ 5432196 w 5432196"/>
                <a:gd name="csY11" fmla="*/ 1554830 h 2568302"/>
                <a:gd name="csX12" fmla="*/ 5432196 w 5432196"/>
                <a:gd name="csY12" fmla="*/ 2050224 h 2568302"/>
                <a:gd name="csX13" fmla="*/ 4914118 w 5432196"/>
                <a:gd name="csY13" fmla="*/ 2568302 h 2568302"/>
                <a:gd name="csX14" fmla="*/ 4286112 w 5432196"/>
                <a:gd name="csY14" fmla="*/ 2568302 h 2568302"/>
                <a:gd name="csX15" fmla="*/ 3658107 w 5432196"/>
                <a:gd name="csY15" fmla="*/ 2568302 h 2568302"/>
                <a:gd name="csX16" fmla="*/ 2986140 w 5432196"/>
                <a:gd name="csY16" fmla="*/ 2568302 h 2568302"/>
                <a:gd name="csX17" fmla="*/ 2358135 w 5432196"/>
                <a:gd name="csY17" fmla="*/ 2568302 h 2568302"/>
                <a:gd name="csX18" fmla="*/ 1774089 w 5432196"/>
                <a:gd name="csY18" fmla="*/ 2568302 h 2568302"/>
                <a:gd name="csX19" fmla="*/ 1190044 w 5432196"/>
                <a:gd name="csY19" fmla="*/ 2568302 h 2568302"/>
                <a:gd name="csX20" fmla="*/ 518078 w 5432196"/>
                <a:gd name="csY20" fmla="*/ 2568302 h 2568302"/>
                <a:gd name="csX21" fmla="*/ 0 w 5432196"/>
                <a:gd name="csY21" fmla="*/ 2050224 h 2568302"/>
                <a:gd name="csX22" fmla="*/ 0 w 5432196"/>
                <a:gd name="csY22" fmla="*/ 1539509 h 2568302"/>
                <a:gd name="csX23" fmla="*/ 0 w 5432196"/>
                <a:gd name="csY23" fmla="*/ 998150 h 2568302"/>
                <a:gd name="csX24" fmla="*/ 0 w 5432196"/>
                <a:gd name="csY24" fmla="*/ 518078 h 25683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0BA2D83A-0C4E-5261-35F8-1E4478894BE4}"/>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9DD6CB82-FD37-EA8E-270A-4E52B65415AB}"/>
                </a:ext>
              </a:extLst>
            </p:cNvPr>
            <p:cNvPicPr>
              <a:picLocks noChangeAspect="1"/>
            </p:cNvPicPr>
            <p:nvPr/>
          </p:nvPicPr>
          <p:blipFill>
            <a:blip r:embed="rId6"/>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CAF2AE0C-D67F-8A59-725D-A7201C043197}"/>
                </a:ext>
              </a:extLst>
            </p:cNvPr>
            <p:cNvPicPr>
              <a:picLocks noChangeAspect="1"/>
            </p:cNvPicPr>
            <p:nvPr/>
          </p:nvPicPr>
          <p:blipFill>
            <a:blip r:embed="rId6"/>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094AF1C9-B9E2-C340-E8E7-9F43E2A11378}"/>
                </a:ext>
              </a:extLst>
            </p:cNvPr>
            <p:cNvPicPr>
              <a:picLocks noChangeAspect="1"/>
            </p:cNvPicPr>
            <p:nvPr/>
          </p:nvPicPr>
          <p:blipFill>
            <a:blip r:embed="rId6"/>
            <a:stretch>
              <a:fillRect/>
            </a:stretch>
          </p:blipFill>
          <p:spPr>
            <a:xfrm flipH="1">
              <a:off x="3150160" y="3571452"/>
              <a:ext cx="545867" cy="545867"/>
            </a:xfrm>
            <a:prstGeom prst="rect">
              <a:avLst/>
            </a:prstGeom>
          </p:spPr>
        </p:pic>
      </p:grpSp>
      <p:pic>
        <p:nvPicPr>
          <p:cNvPr id="16" name="Picture 15">
            <a:extLst>
              <a:ext uri="{FF2B5EF4-FFF2-40B4-BE49-F238E27FC236}">
                <a16:creationId xmlns:a16="http://schemas.microsoft.com/office/drawing/2014/main" id="{4E97D5B2-F1CF-D3C8-63E5-D037E7635D74}"/>
              </a:ext>
            </a:extLst>
          </p:cNvPr>
          <p:cNvPicPr>
            <a:picLocks noChangeAspect="1"/>
          </p:cNvPicPr>
          <p:nvPr/>
        </p:nvPicPr>
        <p:blipFill>
          <a:blip r:embed="rId7"/>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72126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E155CEF2-ADF8-3815-3C9F-7896BE3747D2}"/>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5C3965A9-0E14-00EE-255F-8CC2C3E48D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F22CEBF6-18DD-F30B-D08F-4B713A9E660E}"/>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357099F9-86A9-A724-0F7D-782B102822B7}"/>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0A6C41D3-151D-00D2-6B9E-8D874ACF8FE9}"/>
                  </a:ext>
                </a:extLst>
              </p:cNvPr>
              <p:cNvSpPr/>
              <p:nvPr/>
            </p:nvSpPr>
            <p:spPr>
              <a:xfrm>
                <a:off x="2975204" y="1724298"/>
                <a:ext cx="6354501" cy="2374045"/>
              </a:xfrm>
              <a:custGeom>
                <a:avLst/>
                <a:gdLst>
                  <a:gd name="csX0" fmla="*/ 0 w 6354501"/>
                  <a:gd name="csY0" fmla="*/ 478892 h 2374045"/>
                  <a:gd name="csX1" fmla="*/ 478892 w 6354501"/>
                  <a:gd name="csY1" fmla="*/ 0 h 2374045"/>
                  <a:gd name="csX2" fmla="*/ 1207449 w 6354501"/>
                  <a:gd name="csY2" fmla="*/ 0 h 2374045"/>
                  <a:gd name="csX3" fmla="*/ 1936006 w 6354501"/>
                  <a:gd name="csY3" fmla="*/ 0 h 2374045"/>
                  <a:gd name="csX4" fmla="*/ 2448694 w 6354501"/>
                  <a:gd name="csY4" fmla="*/ 0 h 2374045"/>
                  <a:gd name="csX5" fmla="*/ 3015349 w 6354501"/>
                  <a:gd name="csY5" fmla="*/ 0 h 2374045"/>
                  <a:gd name="csX6" fmla="*/ 3797873 w 6354501"/>
                  <a:gd name="csY6" fmla="*/ 0 h 2374045"/>
                  <a:gd name="csX7" fmla="*/ 4310561 w 6354501"/>
                  <a:gd name="csY7" fmla="*/ 0 h 2374045"/>
                  <a:gd name="csX8" fmla="*/ 4823249 w 6354501"/>
                  <a:gd name="csY8" fmla="*/ 0 h 2374045"/>
                  <a:gd name="csX9" fmla="*/ 5875609 w 6354501"/>
                  <a:gd name="csY9" fmla="*/ 0 h 2374045"/>
                  <a:gd name="csX10" fmla="*/ 6354501 w 6354501"/>
                  <a:gd name="csY10" fmla="*/ 478892 h 2374045"/>
                  <a:gd name="csX11" fmla="*/ 6354501 w 6354501"/>
                  <a:gd name="csY11" fmla="*/ 908491 h 2374045"/>
                  <a:gd name="csX12" fmla="*/ 6354501 w 6354501"/>
                  <a:gd name="csY12" fmla="*/ 1408903 h 2374045"/>
                  <a:gd name="csX13" fmla="*/ 6354501 w 6354501"/>
                  <a:gd name="csY13" fmla="*/ 1895153 h 2374045"/>
                  <a:gd name="csX14" fmla="*/ 5875609 w 6354501"/>
                  <a:gd name="csY14" fmla="*/ 2374045 h 2374045"/>
                  <a:gd name="csX15" fmla="*/ 5308954 w 6354501"/>
                  <a:gd name="csY15" fmla="*/ 2374045 h 2374045"/>
                  <a:gd name="csX16" fmla="*/ 4688331 w 6354501"/>
                  <a:gd name="csY16" fmla="*/ 2374045 h 2374045"/>
                  <a:gd name="csX17" fmla="*/ 4067709 w 6354501"/>
                  <a:gd name="csY17" fmla="*/ 2374045 h 2374045"/>
                  <a:gd name="csX18" fmla="*/ 3555021 w 6354501"/>
                  <a:gd name="csY18" fmla="*/ 2374045 h 2374045"/>
                  <a:gd name="csX19" fmla="*/ 2934398 w 6354501"/>
                  <a:gd name="csY19" fmla="*/ 2374045 h 2374045"/>
                  <a:gd name="csX20" fmla="*/ 2367743 w 6354501"/>
                  <a:gd name="csY20" fmla="*/ 2374045 h 2374045"/>
                  <a:gd name="csX21" fmla="*/ 1855055 w 6354501"/>
                  <a:gd name="csY21" fmla="*/ 2374045 h 2374045"/>
                  <a:gd name="csX22" fmla="*/ 1072531 w 6354501"/>
                  <a:gd name="csY22" fmla="*/ 2374045 h 2374045"/>
                  <a:gd name="csX23" fmla="*/ 478892 w 6354501"/>
                  <a:gd name="csY23" fmla="*/ 2374045 h 2374045"/>
                  <a:gd name="csX24" fmla="*/ 0 w 6354501"/>
                  <a:gd name="csY24" fmla="*/ 1895153 h 2374045"/>
                  <a:gd name="csX25" fmla="*/ 0 w 6354501"/>
                  <a:gd name="csY25" fmla="*/ 1423066 h 2374045"/>
                  <a:gd name="csX26" fmla="*/ 0 w 6354501"/>
                  <a:gd name="csY26" fmla="*/ 965142 h 2374045"/>
                  <a:gd name="csX27" fmla="*/ 0 w 6354501"/>
                  <a:gd name="csY27"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218A9EF3-67FB-7F12-14DB-ECFB8BB3B3C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D56AB7DB-8732-9DE5-9157-C1E76609B78C}"/>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C493A59F-549B-15E0-2B42-703F05BC60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471572A7-1309-0672-5CDA-41EDCE38E1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C38CC71E-B93C-DF80-6B5C-7CE9CA4A7A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55083399-B337-8BB6-FF36-F143551EB7EA}"/>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0FFC87A6-5DBD-DEB7-93E4-3BE9323322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2617D0CA-A2F1-854E-C545-B5C3A85075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C43CF4B-4FB6-4A57-B745-3532C42FBE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AD055A06-54A7-000B-C42B-9453C38C46AD}"/>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321B211B-3B7E-6CA7-DEAC-CA28E0BFAB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3C86B57-3CF2-4F39-3E9E-F939532751D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AEE77D64-28AB-4E98-9E26-26C197245B9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2" name="Picture 21">
            <a:extLst>
              <a:ext uri="{FF2B5EF4-FFF2-40B4-BE49-F238E27FC236}">
                <a16:creationId xmlns:a16="http://schemas.microsoft.com/office/drawing/2014/main" id="{0B57BE7C-5695-2C7A-982D-A3FF5210B0E8}"/>
              </a:ext>
            </a:extLst>
          </p:cNvPr>
          <p:cNvPicPr>
            <a:picLocks noChangeAspect="1"/>
          </p:cNvPicPr>
          <p:nvPr/>
        </p:nvPicPr>
        <p:blipFill>
          <a:blip r:embed="rId7"/>
          <a:stretch>
            <a:fillRect/>
          </a:stretch>
        </p:blipFill>
        <p:spPr>
          <a:xfrm>
            <a:off x="1056289" y="0"/>
            <a:ext cx="8620491" cy="1408298"/>
          </a:xfrm>
          <a:prstGeom prst="rect">
            <a:avLst/>
          </a:prstGeom>
        </p:spPr>
      </p:pic>
      <p:pic>
        <p:nvPicPr>
          <p:cNvPr id="23" name="Picture 22" descr="A picture containing text, nature&#10;&#10;Description automatically generated">
            <a:extLst>
              <a:ext uri="{FF2B5EF4-FFF2-40B4-BE49-F238E27FC236}">
                <a16:creationId xmlns:a16="http://schemas.microsoft.com/office/drawing/2014/main" id="{4D554F21-BCB9-9D22-812F-D4C3CCA31C6D}"/>
              </a:ext>
            </a:extLst>
          </p:cNvPr>
          <p:cNvPicPr>
            <a:picLocks noChangeAspect="1"/>
          </p:cNvPicPr>
          <p:nvPr/>
        </p:nvPicPr>
        <p:blipFill>
          <a:blip r:embed="rId2"/>
          <a:stretch>
            <a:fillRect/>
          </a:stretch>
        </p:blipFill>
        <p:spPr>
          <a:xfrm>
            <a:off x="152401" y="152400"/>
            <a:ext cx="12344009" cy="6858000"/>
          </a:xfrm>
          <a:prstGeom prst="rect">
            <a:avLst/>
          </a:prstGeom>
        </p:spPr>
      </p:pic>
      <p:pic>
        <p:nvPicPr>
          <p:cNvPr id="24" name="Picture 23" descr="A picture containing stationary&#10;&#10;Description automatically generated">
            <a:extLst>
              <a:ext uri="{FF2B5EF4-FFF2-40B4-BE49-F238E27FC236}">
                <a16:creationId xmlns:a16="http://schemas.microsoft.com/office/drawing/2014/main" id="{F77EC4EC-ED8F-11BF-44BF-F568B1292C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680022" y="1147758"/>
            <a:ext cx="4742273" cy="5438100"/>
          </a:xfrm>
          <a:prstGeom prst="rect">
            <a:avLst/>
          </a:prstGeom>
        </p:spPr>
      </p:pic>
      <p:grpSp>
        <p:nvGrpSpPr>
          <p:cNvPr id="25" name="Group 24">
            <a:extLst>
              <a:ext uri="{FF2B5EF4-FFF2-40B4-BE49-F238E27FC236}">
                <a16:creationId xmlns:a16="http://schemas.microsoft.com/office/drawing/2014/main" id="{0BD80FC3-F0FB-E67C-3E82-751A7511341D}"/>
              </a:ext>
            </a:extLst>
          </p:cNvPr>
          <p:cNvGrpSpPr/>
          <p:nvPr/>
        </p:nvGrpSpPr>
        <p:grpSpPr>
          <a:xfrm>
            <a:off x="352920" y="1977613"/>
            <a:ext cx="7538557" cy="3778388"/>
            <a:chOff x="353341" y="1443489"/>
            <a:chExt cx="5653918" cy="2833791"/>
          </a:xfrm>
        </p:grpSpPr>
        <p:grpSp>
          <p:nvGrpSpPr>
            <p:cNvPr id="26" name="Group 25">
              <a:extLst>
                <a:ext uri="{FF2B5EF4-FFF2-40B4-BE49-F238E27FC236}">
                  <a16:creationId xmlns:a16="http://schemas.microsoft.com/office/drawing/2014/main" id="{55417282-C019-625E-0210-CEB4EEAB1494}"/>
                </a:ext>
              </a:extLst>
            </p:cNvPr>
            <p:cNvGrpSpPr/>
            <p:nvPr/>
          </p:nvGrpSpPr>
          <p:grpSpPr>
            <a:xfrm>
              <a:off x="353341" y="1443489"/>
              <a:ext cx="5653918" cy="2833791"/>
              <a:chOff x="2975204" y="1281370"/>
              <a:chExt cx="6354501" cy="2816973"/>
            </a:xfrm>
          </p:grpSpPr>
          <p:sp>
            <p:nvSpPr>
              <p:cNvPr id="39" name="Rectangle: Rounded Corners 38">
                <a:extLst>
                  <a:ext uri="{FF2B5EF4-FFF2-40B4-BE49-F238E27FC236}">
                    <a16:creationId xmlns:a16="http://schemas.microsoft.com/office/drawing/2014/main" id="{5E6EF325-D9D4-7F8D-A868-00C43A3D4D36}"/>
                  </a:ext>
                </a:extLst>
              </p:cNvPr>
              <p:cNvSpPr/>
              <p:nvPr/>
            </p:nvSpPr>
            <p:spPr>
              <a:xfrm>
                <a:off x="2975204" y="1724298"/>
                <a:ext cx="6354501" cy="2374045"/>
              </a:xfrm>
              <a:custGeom>
                <a:avLst/>
                <a:gdLst>
                  <a:gd name="csX0" fmla="*/ 0 w 6354501"/>
                  <a:gd name="csY0" fmla="*/ 478892 h 2374045"/>
                  <a:gd name="csX1" fmla="*/ 478892 w 6354501"/>
                  <a:gd name="csY1" fmla="*/ 0 h 2374045"/>
                  <a:gd name="csX2" fmla="*/ 1207449 w 6354501"/>
                  <a:gd name="csY2" fmla="*/ 0 h 2374045"/>
                  <a:gd name="csX3" fmla="*/ 1936006 w 6354501"/>
                  <a:gd name="csY3" fmla="*/ 0 h 2374045"/>
                  <a:gd name="csX4" fmla="*/ 2448694 w 6354501"/>
                  <a:gd name="csY4" fmla="*/ 0 h 2374045"/>
                  <a:gd name="csX5" fmla="*/ 3015349 w 6354501"/>
                  <a:gd name="csY5" fmla="*/ 0 h 2374045"/>
                  <a:gd name="csX6" fmla="*/ 3797873 w 6354501"/>
                  <a:gd name="csY6" fmla="*/ 0 h 2374045"/>
                  <a:gd name="csX7" fmla="*/ 4310561 w 6354501"/>
                  <a:gd name="csY7" fmla="*/ 0 h 2374045"/>
                  <a:gd name="csX8" fmla="*/ 4823249 w 6354501"/>
                  <a:gd name="csY8" fmla="*/ 0 h 2374045"/>
                  <a:gd name="csX9" fmla="*/ 5875609 w 6354501"/>
                  <a:gd name="csY9" fmla="*/ 0 h 2374045"/>
                  <a:gd name="csX10" fmla="*/ 6354501 w 6354501"/>
                  <a:gd name="csY10" fmla="*/ 478892 h 2374045"/>
                  <a:gd name="csX11" fmla="*/ 6354501 w 6354501"/>
                  <a:gd name="csY11" fmla="*/ 908491 h 2374045"/>
                  <a:gd name="csX12" fmla="*/ 6354501 w 6354501"/>
                  <a:gd name="csY12" fmla="*/ 1408903 h 2374045"/>
                  <a:gd name="csX13" fmla="*/ 6354501 w 6354501"/>
                  <a:gd name="csY13" fmla="*/ 1895153 h 2374045"/>
                  <a:gd name="csX14" fmla="*/ 5875609 w 6354501"/>
                  <a:gd name="csY14" fmla="*/ 2374045 h 2374045"/>
                  <a:gd name="csX15" fmla="*/ 5308954 w 6354501"/>
                  <a:gd name="csY15" fmla="*/ 2374045 h 2374045"/>
                  <a:gd name="csX16" fmla="*/ 4688331 w 6354501"/>
                  <a:gd name="csY16" fmla="*/ 2374045 h 2374045"/>
                  <a:gd name="csX17" fmla="*/ 4067709 w 6354501"/>
                  <a:gd name="csY17" fmla="*/ 2374045 h 2374045"/>
                  <a:gd name="csX18" fmla="*/ 3555021 w 6354501"/>
                  <a:gd name="csY18" fmla="*/ 2374045 h 2374045"/>
                  <a:gd name="csX19" fmla="*/ 2934398 w 6354501"/>
                  <a:gd name="csY19" fmla="*/ 2374045 h 2374045"/>
                  <a:gd name="csX20" fmla="*/ 2367743 w 6354501"/>
                  <a:gd name="csY20" fmla="*/ 2374045 h 2374045"/>
                  <a:gd name="csX21" fmla="*/ 1855055 w 6354501"/>
                  <a:gd name="csY21" fmla="*/ 2374045 h 2374045"/>
                  <a:gd name="csX22" fmla="*/ 1072531 w 6354501"/>
                  <a:gd name="csY22" fmla="*/ 2374045 h 2374045"/>
                  <a:gd name="csX23" fmla="*/ 478892 w 6354501"/>
                  <a:gd name="csY23" fmla="*/ 2374045 h 2374045"/>
                  <a:gd name="csX24" fmla="*/ 0 w 6354501"/>
                  <a:gd name="csY24" fmla="*/ 1895153 h 2374045"/>
                  <a:gd name="csX25" fmla="*/ 0 w 6354501"/>
                  <a:gd name="csY25" fmla="*/ 1423066 h 2374045"/>
                  <a:gd name="csX26" fmla="*/ 0 w 6354501"/>
                  <a:gd name="csY26" fmla="*/ 965142 h 2374045"/>
                  <a:gd name="csX27" fmla="*/ 0 w 6354501"/>
                  <a:gd name="csY27"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40" name="Rectangle: Rounded Corners 39">
                <a:extLst>
                  <a:ext uri="{FF2B5EF4-FFF2-40B4-BE49-F238E27FC236}">
                    <a16:creationId xmlns:a16="http://schemas.microsoft.com/office/drawing/2014/main" id="{9581654A-B13F-7832-BD3D-587C7753ED6B}"/>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27" name="Group 26">
              <a:extLst>
                <a:ext uri="{FF2B5EF4-FFF2-40B4-BE49-F238E27FC236}">
                  <a16:creationId xmlns:a16="http://schemas.microsoft.com/office/drawing/2014/main" id="{5E5B0382-7192-29C8-F23B-6AC7B7B4D388}"/>
                </a:ext>
              </a:extLst>
            </p:cNvPr>
            <p:cNvGrpSpPr/>
            <p:nvPr/>
          </p:nvGrpSpPr>
          <p:grpSpPr>
            <a:xfrm>
              <a:off x="2288300" y="2473815"/>
              <a:ext cx="1558527" cy="498929"/>
              <a:chOff x="2287368" y="2478771"/>
              <a:chExt cx="1558527" cy="498929"/>
            </a:xfrm>
          </p:grpSpPr>
          <p:pic>
            <p:nvPicPr>
              <p:cNvPr id="36" name="Picture 35" descr="Shape, circle&#10;&#10;Description automatically generated">
                <a:extLst>
                  <a:ext uri="{FF2B5EF4-FFF2-40B4-BE49-F238E27FC236}">
                    <a16:creationId xmlns:a16="http://schemas.microsoft.com/office/drawing/2014/main" id="{670CBCAC-2412-056E-0535-9727E742D36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7" name="Picture 36" descr="Shape, circle&#10;&#10;Description automatically generated">
                <a:extLst>
                  <a:ext uri="{FF2B5EF4-FFF2-40B4-BE49-F238E27FC236}">
                    <a16:creationId xmlns:a16="http://schemas.microsoft.com/office/drawing/2014/main" id="{68EB04F2-D6AE-8D51-F29F-8B571396E7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38" name="Picture 37" descr="Shape, circle&#10;&#10;Description automatically generated">
                <a:extLst>
                  <a:ext uri="{FF2B5EF4-FFF2-40B4-BE49-F238E27FC236}">
                    <a16:creationId xmlns:a16="http://schemas.microsoft.com/office/drawing/2014/main" id="{3CBA4DD9-CABB-E046-0FFB-09E3B13501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8" name="Group 27">
              <a:extLst>
                <a:ext uri="{FF2B5EF4-FFF2-40B4-BE49-F238E27FC236}">
                  <a16:creationId xmlns:a16="http://schemas.microsoft.com/office/drawing/2014/main" id="{AC1EB57B-EF9B-6D63-286A-0F94797E70B8}"/>
                </a:ext>
              </a:extLst>
            </p:cNvPr>
            <p:cNvGrpSpPr/>
            <p:nvPr/>
          </p:nvGrpSpPr>
          <p:grpSpPr>
            <a:xfrm>
              <a:off x="2534278" y="3015458"/>
              <a:ext cx="1538407" cy="493960"/>
              <a:chOff x="2287368" y="2483740"/>
              <a:chExt cx="1538407" cy="493960"/>
            </a:xfrm>
          </p:grpSpPr>
          <p:pic>
            <p:nvPicPr>
              <p:cNvPr id="33" name="Picture 32" descr="Shape, circle&#10;&#10;Description automatically generated">
                <a:extLst>
                  <a:ext uri="{FF2B5EF4-FFF2-40B4-BE49-F238E27FC236}">
                    <a16:creationId xmlns:a16="http://schemas.microsoft.com/office/drawing/2014/main" id="{4D803FF4-2DCB-1D79-D077-C3B6E805D6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4" name="Picture 33" descr="Shape, circle&#10;&#10;Description automatically generated">
                <a:extLst>
                  <a:ext uri="{FF2B5EF4-FFF2-40B4-BE49-F238E27FC236}">
                    <a16:creationId xmlns:a16="http://schemas.microsoft.com/office/drawing/2014/main" id="{66E4B5BD-13B4-2C3B-C954-DB51B5EC76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35" name="Picture 34" descr="Shape, circle&#10;&#10;Description automatically generated">
                <a:extLst>
                  <a:ext uri="{FF2B5EF4-FFF2-40B4-BE49-F238E27FC236}">
                    <a16:creationId xmlns:a16="http://schemas.microsoft.com/office/drawing/2014/main" id="{87BE4BFA-D3A0-D91A-572F-395EF00D5D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9" name="Group 28">
              <a:extLst>
                <a:ext uri="{FF2B5EF4-FFF2-40B4-BE49-F238E27FC236}">
                  <a16:creationId xmlns:a16="http://schemas.microsoft.com/office/drawing/2014/main" id="{CB109998-FDF4-C94D-99F2-DFFD7D814D81}"/>
                </a:ext>
              </a:extLst>
            </p:cNvPr>
            <p:cNvGrpSpPr/>
            <p:nvPr/>
          </p:nvGrpSpPr>
          <p:grpSpPr>
            <a:xfrm>
              <a:off x="4541274" y="3599730"/>
              <a:ext cx="1465985" cy="498928"/>
              <a:chOff x="2233232" y="2478771"/>
              <a:chExt cx="1465985" cy="498928"/>
            </a:xfrm>
          </p:grpSpPr>
          <p:pic>
            <p:nvPicPr>
              <p:cNvPr id="30" name="Picture 29" descr="Shape, circle&#10;&#10;Description automatically generated">
                <a:extLst>
                  <a:ext uri="{FF2B5EF4-FFF2-40B4-BE49-F238E27FC236}">
                    <a16:creationId xmlns:a16="http://schemas.microsoft.com/office/drawing/2014/main" id="{845FBDAC-7DC4-2D7F-2EE7-916EA4F6B8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31" name="Picture 30" descr="Shape, circle&#10;&#10;Description automatically generated">
                <a:extLst>
                  <a:ext uri="{FF2B5EF4-FFF2-40B4-BE49-F238E27FC236}">
                    <a16:creationId xmlns:a16="http://schemas.microsoft.com/office/drawing/2014/main" id="{5518D1D6-6D68-135E-58CA-45C7E67B19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32" name="Picture 31" descr="Shape, circle&#10;&#10;Description automatically generated">
                <a:extLst>
                  <a:ext uri="{FF2B5EF4-FFF2-40B4-BE49-F238E27FC236}">
                    <a16:creationId xmlns:a16="http://schemas.microsoft.com/office/drawing/2014/main" id="{60692633-1CFD-5D25-0E37-63D4DD2360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41" name="Picture 40">
            <a:extLst>
              <a:ext uri="{FF2B5EF4-FFF2-40B4-BE49-F238E27FC236}">
                <a16:creationId xmlns:a16="http://schemas.microsoft.com/office/drawing/2014/main" id="{78DFD3AE-A66F-25B4-9062-9993AF8067D2}"/>
              </a:ext>
            </a:extLst>
          </p:cNvPr>
          <p:cNvPicPr>
            <a:picLocks noChangeAspect="1"/>
          </p:cNvPicPr>
          <p:nvPr/>
        </p:nvPicPr>
        <p:blipFill>
          <a:blip r:embed="rId7"/>
          <a:stretch>
            <a:fillRect/>
          </a:stretch>
        </p:blipFill>
        <p:spPr>
          <a:xfrm>
            <a:off x="1208689" y="152400"/>
            <a:ext cx="8620491" cy="1408298"/>
          </a:xfrm>
          <a:prstGeom prst="rect">
            <a:avLst/>
          </a:prstGeom>
        </p:spPr>
      </p:pic>
    </p:spTree>
    <p:extLst>
      <p:ext uri="{BB962C8B-B14F-4D97-AF65-F5344CB8AC3E}">
        <p14:creationId xmlns:p14="http://schemas.microsoft.com/office/powerpoint/2010/main" val="83948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5333">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85333">
                                          <p:cBhvr additive="base">
                                            <p:cTn id="11" dur="750" fill="hold"/>
                                            <p:tgtEl>
                                              <p:spTgt spid="25"/>
                                            </p:tgtEl>
                                            <p:attrNameLst>
                                              <p:attrName>ppt_x</p:attrName>
                                            </p:attrNameLst>
                                          </p:cBhvr>
                                          <p:tavLst>
                                            <p:tav tm="0">
                                              <p:val>
                                                <p:strVal val="#ppt_x"/>
                                              </p:val>
                                            </p:tav>
                                            <p:tav tm="100000">
                                              <p:val>
                                                <p:strVal val="#ppt_x"/>
                                              </p:val>
                                            </p:tav>
                                          </p:tavLst>
                                        </p:anim>
                                        <p:anim calcmode="lin" valueType="num" p14:bounceEnd="85333">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2" name="Picture 1">
            <a:extLst>
              <a:ext uri="{FF2B5EF4-FFF2-40B4-BE49-F238E27FC236}">
                <a16:creationId xmlns:a16="http://schemas.microsoft.com/office/drawing/2014/main" id="{650F8578-350E-264D-81CC-BF4708F43397}"/>
              </a:ext>
            </a:extLst>
          </p:cNvPr>
          <p:cNvPicPr>
            <a:picLocks noChangeAspect="1"/>
          </p:cNvPicPr>
          <p:nvPr/>
        </p:nvPicPr>
        <p:blipFill>
          <a:blip r:embed="rId5"/>
          <a:stretch>
            <a:fillRect/>
          </a:stretch>
        </p:blipFill>
        <p:spPr>
          <a:xfrm>
            <a:off x="2847924" y="2078831"/>
            <a:ext cx="8660562" cy="3202085"/>
          </a:xfrm>
          <a:prstGeom prst="rect">
            <a:avLst/>
          </a:prstGeom>
        </p:spPr>
      </p:pic>
    </p:spTree>
    <p:extLst>
      <p:ext uri="{BB962C8B-B14F-4D97-AF65-F5344CB8AC3E}">
        <p14:creationId xmlns:p14="http://schemas.microsoft.com/office/powerpoint/2010/main" val="2232932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20">
            <a:extLst>
              <a:ext uri="{FF2B5EF4-FFF2-40B4-BE49-F238E27FC236}">
                <a16:creationId xmlns:a16="http://schemas.microsoft.com/office/drawing/2014/main" id="{69DAEED2-F545-364E-B436-2832907D1E63}"/>
              </a:ext>
            </a:extLst>
          </p:cNvPr>
          <p:cNvGrpSpPr/>
          <p:nvPr/>
        </p:nvGrpSpPr>
        <p:grpSpPr>
          <a:xfrm>
            <a:off x="262810" y="127534"/>
            <a:ext cx="11398360" cy="1506969"/>
            <a:chOff x="282113" y="-170659"/>
            <a:chExt cx="8548770" cy="1130227"/>
          </a:xfrm>
        </p:grpSpPr>
        <p:sp>
          <p:nvSpPr>
            <p:cNvPr id="8" name="Hình chữ nhật: Góc Tròn 3">
              <a:extLst>
                <a:ext uri="{FF2B5EF4-FFF2-40B4-BE49-F238E27FC236}">
                  <a16:creationId xmlns:a16="http://schemas.microsoft.com/office/drawing/2014/main" id="{30781F75-700C-7DA1-4816-CB58B18FEDEC}"/>
                </a:ext>
              </a:extLst>
            </p:cNvPr>
            <p:cNvSpPr/>
            <p:nvPr/>
          </p:nvSpPr>
          <p:spPr>
            <a:xfrm>
              <a:off x="282113" y="-114039"/>
              <a:ext cx="8548770" cy="1022842"/>
            </a:xfrm>
            <a:custGeom>
              <a:avLst/>
              <a:gdLst>
                <a:gd name="csX0" fmla="*/ 0 w 8548770"/>
                <a:gd name="csY0" fmla="*/ 170477 h 1022842"/>
                <a:gd name="csX1" fmla="*/ 170477 w 8548770"/>
                <a:gd name="csY1" fmla="*/ 0 h 1022842"/>
                <a:gd name="csX2" fmla="*/ 772384 w 8548770"/>
                <a:gd name="csY2" fmla="*/ 0 h 1022842"/>
                <a:gd name="csX3" fmla="*/ 1210134 w 8548770"/>
                <a:gd name="csY3" fmla="*/ 0 h 1022842"/>
                <a:gd name="csX4" fmla="*/ 1894118 w 8548770"/>
                <a:gd name="csY4" fmla="*/ 0 h 1022842"/>
                <a:gd name="csX5" fmla="*/ 2660181 w 8548770"/>
                <a:gd name="csY5" fmla="*/ 0 h 1022842"/>
                <a:gd name="csX6" fmla="*/ 3508322 w 8548770"/>
                <a:gd name="csY6" fmla="*/ 0 h 1022842"/>
                <a:gd name="csX7" fmla="*/ 3946072 w 8548770"/>
                <a:gd name="csY7" fmla="*/ 0 h 1022842"/>
                <a:gd name="csX8" fmla="*/ 4712135 w 8548770"/>
                <a:gd name="csY8" fmla="*/ 0 h 1022842"/>
                <a:gd name="csX9" fmla="*/ 5149885 w 8548770"/>
                <a:gd name="csY9" fmla="*/ 0 h 1022842"/>
                <a:gd name="csX10" fmla="*/ 5669714 w 8548770"/>
                <a:gd name="csY10" fmla="*/ 0 h 1022842"/>
                <a:gd name="csX11" fmla="*/ 6271620 w 8548770"/>
                <a:gd name="csY11" fmla="*/ 0 h 1022842"/>
                <a:gd name="csX12" fmla="*/ 6709370 w 8548770"/>
                <a:gd name="csY12" fmla="*/ 0 h 1022842"/>
                <a:gd name="csX13" fmla="*/ 7311277 w 8548770"/>
                <a:gd name="csY13" fmla="*/ 0 h 1022842"/>
                <a:gd name="csX14" fmla="*/ 8378293 w 8548770"/>
                <a:gd name="csY14" fmla="*/ 0 h 1022842"/>
                <a:gd name="csX15" fmla="*/ 8548770 w 8548770"/>
                <a:gd name="csY15" fmla="*/ 170477 h 1022842"/>
                <a:gd name="csX16" fmla="*/ 8548770 w 8548770"/>
                <a:gd name="csY16" fmla="*/ 852365 h 1022842"/>
                <a:gd name="csX17" fmla="*/ 8378293 w 8548770"/>
                <a:gd name="csY17" fmla="*/ 1022842 h 1022842"/>
                <a:gd name="csX18" fmla="*/ 7530152 w 8548770"/>
                <a:gd name="csY18" fmla="*/ 1022842 h 1022842"/>
                <a:gd name="csX19" fmla="*/ 6846167 w 8548770"/>
                <a:gd name="csY19" fmla="*/ 1022842 h 1022842"/>
                <a:gd name="csX20" fmla="*/ 6326339 w 8548770"/>
                <a:gd name="csY20" fmla="*/ 1022842 h 1022842"/>
                <a:gd name="csX21" fmla="*/ 5888589 w 8548770"/>
                <a:gd name="csY21" fmla="*/ 1022842 h 1022842"/>
                <a:gd name="csX22" fmla="*/ 5286682 w 8548770"/>
                <a:gd name="csY22" fmla="*/ 1022842 h 1022842"/>
                <a:gd name="csX23" fmla="*/ 4848932 w 8548770"/>
                <a:gd name="csY23" fmla="*/ 1022842 h 1022842"/>
                <a:gd name="csX24" fmla="*/ 4082869 w 8548770"/>
                <a:gd name="csY24" fmla="*/ 1022842 h 1022842"/>
                <a:gd name="csX25" fmla="*/ 3234728 w 8548770"/>
                <a:gd name="csY25" fmla="*/ 1022842 h 1022842"/>
                <a:gd name="csX26" fmla="*/ 2468665 w 8548770"/>
                <a:gd name="csY26" fmla="*/ 1022842 h 1022842"/>
                <a:gd name="csX27" fmla="*/ 2030915 w 8548770"/>
                <a:gd name="csY27" fmla="*/ 1022842 h 1022842"/>
                <a:gd name="csX28" fmla="*/ 1593165 w 8548770"/>
                <a:gd name="csY28" fmla="*/ 1022842 h 1022842"/>
                <a:gd name="csX29" fmla="*/ 991259 w 8548770"/>
                <a:gd name="csY29" fmla="*/ 1022842 h 1022842"/>
                <a:gd name="csX30" fmla="*/ 170477 w 8548770"/>
                <a:gd name="csY30" fmla="*/ 1022842 h 1022842"/>
                <a:gd name="csX31" fmla="*/ 0 w 8548770"/>
                <a:gd name="csY31" fmla="*/ 852365 h 1022842"/>
                <a:gd name="csX32" fmla="*/ 0 w 8548770"/>
                <a:gd name="csY32" fmla="*/ 170477 h 10228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1" name="Hộp Văn bản 4">
              <a:extLst>
                <a:ext uri="{FF2B5EF4-FFF2-40B4-BE49-F238E27FC236}">
                  <a16:creationId xmlns:a16="http://schemas.microsoft.com/office/drawing/2014/main" id="{43FB4F2F-A221-D233-5959-71F733778B18}"/>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a:effectLst/>
                  <a:ea typeface="Calibri" panose="020F0502020204030204" pitchFamily="34" charset="0"/>
                </a:rPr>
                <a:t>Hai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gặp</a:t>
              </a:r>
              <a:r>
                <a:rPr lang="en-US" sz="4000" b="1" dirty="0">
                  <a:effectLst/>
                  <a:ea typeface="Calibri" panose="020F0502020204030204" pitchFamily="34" charset="0"/>
                </a:rPr>
                <a:t> </a:t>
              </a:r>
              <a:r>
                <a:rPr lang="en-US" sz="4000" b="1" dirty="0" err="1">
                  <a:effectLst/>
                  <a:ea typeface="Calibri" panose="020F0502020204030204" pitchFamily="34" charset="0"/>
                </a:rPr>
                <a:t>nhau</a:t>
              </a:r>
              <a:r>
                <a:rPr lang="en-US" sz="4000" b="1" dirty="0">
                  <a:effectLst/>
                  <a:ea typeface="Calibri" panose="020F0502020204030204" pitchFamily="34" charset="0"/>
                </a:rPr>
                <a:t> ở </a:t>
              </a:r>
              <a:r>
                <a:rPr lang="en-US" sz="4000" b="1" dirty="0" err="1">
                  <a:effectLst/>
                  <a:ea typeface="Calibri" panose="020F0502020204030204" pitchFamily="34" charset="0"/>
                </a:rPr>
                <a:t>đâu</a:t>
              </a:r>
              <a:r>
                <a:rPr lang="en-US" sz="4000" b="1" dirty="0">
                  <a:effectLst/>
                  <a:ea typeface="Calibri" panose="020F0502020204030204" pitchFamily="34" charset="0"/>
                </a:rPr>
                <a:t>? </a:t>
              </a:r>
              <a:r>
                <a:rPr lang="en-US" sz="4000" b="1" dirty="0" err="1">
                  <a:effectLst/>
                  <a:ea typeface="Calibri" panose="020F0502020204030204" pitchFamily="34" charset="0"/>
                </a:rPr>
                <a:t>Mỗi</a:t>
              </a:r>
              <a:r>
                <a:rPr lang="en-US" sz="4000" b="1" dirty="0">
                  <a:effectLst/>
                  <a:ea typeface="Calibri" panose="020F0502020204030204" pitchFamily="34" charset="0"/>
                </a:rPr>
                <a:t>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mơ</a:t>
              </a:r>
              <a:r>
                <a:rPr lang="en-US" sz="4000" b="1" dirty="0">
                  <a:effectLst/>
                  <a:ea typeface="Calibri" panose="020F0502020204030204" pitchFamily="34" charset="0"/>
                </a:rPr>
                <a:t> </a:t>
              </a:r>
              <a:r>
                <a:rPr lang="en-US" sz="4000" b="1" dirty="0" err="1">
                  <a:effectLst/>
                  <a:ea typeface="Calibri" panose="020F0502020204030204" pitchFamily="34" charset="0"/>
                </a:rPr>
                <a:t>ước</a:t>
              </a:r>
              <a:r>
                <a:rPr lang="en-US" sz="4000" b="1" dirty="0">
                  <a:effectLst/>
                  <a:ea typeface="Calibri" panose="020F0502020204030204" pitchFamily="34" charset="0"/>
                </a:rPr>
                <a:t> </a:t>
              </a:r>
              <a:r>
                <a:rPr lang="en-US" sz="4000" b="1" dirty="0" err="1">
                  <a:effectLst/>
                  <a:ea typeface="Calibri" panose="020F0502020204030204" pitchFamily="34" charset="0"/>
                </a:rPr>
                <a:t>hoặc</a:t>
              </a:r>
              <a:r>
                <a:rPr lang="en-US" sz="4000" b="1" dirty="0">
                  <a:effectLst/>
                  <a:ea typeface="Calibri" panose="020F0502020204030204" pitchFamily="34" charset="0"/>
                </a:rPr>
                <a:t> </a:t>
              </a:r>
              <a:r>
                <a:rPr lang="en-US" sz="4000" b="1" dirty="0" err="1">
                  <a:effectLst/>
                  <a:ea typeface="Calibri" panose="020F0502020204030204" pitchFamily="34" charset="0"/>
                </a:rPr>
                <a:t>mong</a:t>
              </a:r>
              <a:r>
                <a:rPr lang="en-US" sz="4000" b="1" dirty="0">
                  <a:effectLst/>
                  <a:ea typeface="Calibri" panose="020F0502020204030204" pitchFamily="34" charset="0"/>
                </a:rPr>
                <a:t> </a:t>
              </a:r>
              <a:r>
                <a:rPr lang="en-US" sz="4000" b="1" dirty="0" err="1">
                  <a:effectLst/>
                  <a:ea typeface="Calibri" panose="020F0502020204030204" pitchFamily="34" charset="0"/>
                </a:rPr>
                <a:t>muốn</a:t>
              </a:r>
              <a:r>
                <a:rPr lang="en-US" sz="4000" b="1" dirty="0">
                  <a:effectLst/>
                  <a:ea typeface="Calibri" panose="020F0502020204030204" pitchFamily="34" charset="0"/>
                </a:rPr>
                <a:t> </a:t>
              </a:r>
              <a:r>
                <a:rPr lang="en-US" sz="4000" b="1" dirty="0" err="1">
                  <a:effectLst/>
                  <a:ea typeface="Calibri" panose="020F0502020204030204" pitchFamily="34" charset="0"/>
                </a:rPr>
                <a:t>điều</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a:t>
              </a:r>
            </a:p>
          </p:txBody>
        </p:sp>
        <p:pic>
          <p:nvPicPr>
            <p:cNvPr id="12" name="Hình ảnh 5">
              <a:extLst>
                <a:ext uri="{FF2B5EF4-FFF2-40B4-BE49-F238E27FC236}">
                  <a16:creationId xmlns:a16="http://schemas.microsoft.com/office/drawing/2014/main" id="{62A81702-0F4F-A70B-3820-8E5CB50B0D9D}"/>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13" name="Picture 5">
            <a:extLst>
              <a:ext uri="{FF2B5EF4-FFF2-40B4-BE49-F238E27FC236}">
                <a16:creationId xmlns:a16="http://schemas.microsoft.com/office/drawing/2014/main" id="{FB4AEA4B-53F7-17E1-18AC-F6CA5065513D}"/>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4" name="Nhóm 25">
            <a:extLst>
              <a:ext uri="{FF2B5EF4-FFF2-40B4-BE49-F238E27FC236}">
                <a16:creationId xmlns:a16="http://schemas.microsoft.com/office/drawing/2014/main" id="{92656DA6-BCD7-0046-35AA-F6CB08B5E52D}"/>
              </a:ext>
            </a:extLst>
          </p:cNvPr>
          <p:cNvGrpSpPr/>
          <p:nvPr/>
        </p:nvGrpSpPr>
        <p:grpSpPr>
          <a:xfrm>
            <a:off x="896995" y="2404297"/>
            <a:ext cx="8348187" cy="4222534"/>
            <a:chOff x="538431" y="1505163"/>
            <a:chExt cx="5597425" cy="2488775"/>
          </a:xfrm>
        </p:grpSpPr>
        <p:sp>
          <p:nvSpPr>
            <p:cNvPr id="15" name="Hình chữ nhật: Góc Tròn 26">
              <a:extLst>
                <a:ext uri="{FF2B5EF4-FFF2-40B4-BE49-F238E27FC236}">
                  <a16:creationId xmlns:a16="http://schemas.microsoft.com/office/drawing/2014/main" id="{7974F3EA-93D1-547A-D54E-F7F96E32C4E9}"/>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6" name="Hộp Văn bản 27">
              <a:extLst>
                <a:ext uri="{FF2B5EF4-FFF2-40B4-BE49-F238E27FC236}">
                  <a16:creationId xmlns:a16="http://schemas.microsoft.com/office/drawing/2014/main" id="{9F53BEB4-20BB-A4AE-8A91-C32766CE14E2}"/>
                </a:ext>
              </a:extLst>
            </p:cNvPr>
            <p:cNvSpPr txBox="1"/>
            <p:nvPr/>
          </p:nvSpPr>
          <p:spPr>
            <a:xfrm>
              <a:off x="597351" y="1616363"/>
              <a:ext cx="5479585" cy="2377575"/>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cậu bé gặp nhau ở công viên. Cậu bé bình thường thì mơ ước biết bay như những chú chim, cậu bé bị liệt thì chỉ muốn biết đi lại bình thường như bao người khác.</a:t>
              </a:r>
            </a:p>
          </p:txBody>
        </p:sp>
      </p:grpSp>
    </p:spTree>
    <p:extLst>
      <p:ext uri="{BB962C8B-B14F-4D97-AF65-F5344CB8AC3E}">
        <p14:creationId xmlns:p14="http://schemas.microsoft.com/office/powerpoint/2010/main" val="197745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409575"/>
            <a:ext cx="11516877" cy="481012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B79C37-EDB0-83AE-ECC1-AEF00742B37D}"/>
              </a:ext>
            </a:extLst>
          </p:cNvPr>
          <p:cNvPicPr>
            <a:picLocks noChangeAspect="1"/>
          </p:cNvPicPr>
          <p:nvPr/>
        </p:nvPicPr>
        <p:blipFill>
          <a:blip r:embed="rId3"/>
          <a:stretch>
            <a:fillRect/>
          </a:stretch>
        </p:blipFill>
        <p:spPr>
          <a:xfrm>
            <a:off x="4460209" y="1406605"/>
            <a:ext cx="3633531" cy="1072989"/>
          </a:xfrm>
          <a:prstGeom prst="rect">
            <a:avLst/>
          </a:prstGeom>
        </p:spPr>
      </p:pic>
      <p:sp>
        <p:nvSpPr>
          <p:cNvPr id="5" name="TextBox 4">
            <a:extLst>
              <a:ext uri="{FF2B5EF4-FFF2-40B4-BE49-F238E27FC236}">
                <a16:creationId xmlns:a16="http://schemas.microsoft.com/office/drawing/2014/main" id="{23BD91FA-CFBE-B616-9676-E68D1765861F}"/>
              </a:ext>
            </a:extLst>
          </p:cNvPr>
          <p:cNvSpPr txBox="1"/>
          <p:nvPr/>
        </p:nvSpPr>
        <p:spPr>
          <a:xfrm>
            <a:off x="3457575" y="762000"/>
            <a:ext cx="6334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descr="Logo&#10;&#10;Description automatically generated">
            <a:extLst>
              <a:ext uri="{FF2B5EF4-FFF2-40B4-BE49-F238E27FC236}">
                <a16:creationId xmlns:a16="http://schemas.microsoft.com/office/drawing/2014/main" id="{DED34182-68EE-C1A3-822E-2947F93BF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7" name="Picture 6">
            <a:extLst>
              <a:ext uri="{FF2B5EF4-FFF2-40B4-BE49-F238E27FC236}">
                <a16:creationId xmlns:a16="http://schemas.microsoft.com/office/drawing/2014/main" id="{8C68F786-C51F-12B9-57C4-0ACD060F2566}"/>
              </a:ext>
            </a:extLst>
          </p:cNvPr>
          <p:cNvPicPr>
            <a:picLocks noChangeAspect="1"/>
          </p:cNvPicPr>
          <p:nvPr/>
        </p:nvPicPr>
        <p:blipFill>
          <a:blip r:embed="rId5"/>
          <a:stretch>
            <a:fillRect/>
          </a:stretch>
        </p:blipFill>
        <p:spPr>
          <a:xfrm>
            <a:off x="1051503" y="2604001"/>
            <a:ext cx="10108044" cy="3078747"/>
          </a:xfrm>
          <a:prstGeom prst="rect">
            <a:avLst/>
          </a:prstGeom>
        </p:spPr>
      </p:pic>
      <p:grpSp>
        <p:nvGrpSpPr>
          <p:cNvPr id="8" name="Group 7">
            <a:extLst>
              <a:ext uri="{FF2B5EF4-FFF2-40B4-BE49-F238E27FC236}">
                <a16:creationId xmlns:a16="http://schemas.microsoft.com/office/drawing/2014/main" id="{29A05CCC-7C03-8749-BB10-E1163B530233}"/>
              </a:ext>
            </a:extLst>
          </p:cNvPr>
          <p:cNvGrpSpPr/>
          <p:nvPr/>
        </p:nvGrpSpPr>
        <p:grpSpPr>
          <a:xfrm>
            <a:off x="-323845" y="-533400"/>
            <a:ext cx="3819520" cy="4177068"/>
            <a:chOff x="-647695" y="-866775"/>
            <a:chExt cx="3819520" cy="4177068"/>
          </a:xfrm>
        </p:grpSpPr>
        <p:pic>
          <p:nvPicPr>
            <p:cNvPr id="9" name="Picture 8" descr="A picture containing logo&#10;&#10;Description automatically generated">
              <a:extLst>
                <a:ext uri="{FF2B5EF4-FFF2-40B4-BE49-F238E27FC236}">
                  <a16:creationId xmlns:a16="http://schemas.microsoft.com/office/drawing/2014/main" id="{410808DC-125D-BE4A-0C2A-C0387C373D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7695" y="-866775"/>
              <a:ext cx="3819520" cy="4177068"/>
            </a:xfrm>
            <a:prstGeom prst="rect">
              <a:avLst/>
            </a:prstGeom>
          </p:spPr>
        </p:pic>
        <p:sp>
          <p:nvSpPr>
            <p:cNvPr id="10" name="Rectangle 9">
              <a:extLst>
                <a:ext uri="{FF2B5EF4-FFF2-40B4-BE49-F238E27FC236}">
                  <a16:creationId xmlns:a16="http://schemas.microsoft.com/office/drawing/2014/main" id="{21360188-C246-4F9B-B112-09B140B543E6}"/>
                </a:ext>
              </a:extLst>
            </p:cNvPr>
            <p:cNvSpPr/>
            <p:nvPr/>
          </p:nvSpPr>
          <p:spPr>
            <a:xfrm>
              <a:off x="601263" y="1576474"/>
              <a:ext cx="1484702" cy="1015663"/>
            </a:xfrm>
            <a:prstGeom prst="rect">
              <a:avLst/>
            </a:prstGeom>
            <a:noFill/>
          </p:spPr>
          <p:txBody>
            <a:bodyPr wrap="none" lIns="91440" tIns="45720" rIns="91440" bIns="45720">
              <a:spAutoFit/>
            </a:bodyPr>
            <a:lstStyle/>
            <a:p>
              <a:pPr algn="ctr"/>
              <a:r>
                <a:rPr lang="en-US" sz="6000" b="1" cap="none" spc="0" dirty="0" err="1">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rPr>
                <a:t>Đọc</a:t>
              </a:r>
              <a:endParaRPr lang="en-US" sz="6000" b="1" cap="none" spc="0" dirty="0">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endParaRPr>
            </a:p>
          </p:txBody>
        </p:sp>
      </p:grpSp>
    </p:spTree>
    <p:extLst>
      <p:ext uri="{BB962C8B-B14F-4D97-AF65-F5344CB8AC3E}">
        <p14:creationId xmlns:p14="http://schemas.microsoft.com/office/powerpoint/2010/main" val="16692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DDBF850B-1001-0299-781B-0248389890DC}"/>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93F694-5974-17EF-5F50-84D773B90682}"/>
              </a:ext>
            </a:extLst>
          </p:cNvPr>
          <p:cNvGrpSpPr/>
          <p:nvPr/>
        </p:nvGrpSpPr>
        <p:grpSpPr>
          <a:xfrm>
            <a:off x="757714" y="351803"/>
            <a:ext cx="10527140" cy="1328023"/>
            <a:chOff x="355702" y="1260988"/>
            <a:chExt cx="7895355" cy="996017"/>
          </a:xfrm>
        </p:grpSpPr>
        <p:grpSp>
          <p:nvGrpSpPr>
            <p:cNvPr id="4" name="Nhóm 6">
              <a:extLst>
                <a:ext uri="{FF2B5EF4-FFF2-40B4-BE49-F238E27FC236}">
                  <a16:creationId xmlns:a16="http://schemas.microsoft.com/office/drawing/2014/main" id="{C9812FEB-3E80-E61C-D90B-5874A6F59A31}"/>
                </a:ext>
              </a:extLst>
            </p:cNvPr>
            <p:cNvGrpSpPr/>
            <p:nvPr/>
          </p:nvGrpSpPr>
          <p:grpSpPr>
            <a:xfrm>
              <a:off x="355702" y="1260988"/>
              <a:ext cx="7895355" cy="996017"/>
              <a:chOff x="4656263" y="932085"/>
              <a:chExt cx="7895355" cy="996017"/>
            </a:xfrm>
          </p:grpSpPr>
          <p:sp>
            <p:nvSpPr>
              <p:cNvPr id="6" name="Hình chữ nhật: Góc Tròn 8">
                <a:extLst>
                  <a:ext uri="{FF2B5EF4-FFF2-40B4-BE49-F238E27FC236}">
                    <a16:creationId xmlns:a16="http://schemas.microsoft.com/office/drawing/2014/main" id="{0FC341A9-8CFF-A8CC-B013-C187195A4BDF}"/>
                  </a:ext>
                </a:extLst>
              </p:cNvPr>
              <p:cNvSpPr/>
              <p:nvPr/>
            </p:nvSpPr>
            <p:spPr>
              <a:xfrm>
                <a:off x="4656263" y="981764"/>
                <a:ext cx="7895355" cy="867562"/>
              </a:xfrm>
              <a:custGeom>
                <a:avLst/>
                <a:gdLst>
                  <a:gd name="csX0" fmla="*/ 0 w 7895355"/>
                  <a:gd name="csY0" fmla="*/ 144597 h 867562"/>
                  <a:gd name="csX1" fmla="*/ 144597 w 7895355"/>
                  <a:gd name="csY1" fmla="*/ 0 h 867562"/>
                  <a:gd name="csX2" fmla="*/ 683943 w 7895355"/>
                  <a:gd name="csY2" fmla="*/ 0 h 867562"/>
                  <a:gd name="csX3" fmla="*/ 1223289 w 7895355"/>
                  <a:gd name="csY3" fmla="*/ 0 h 867562"/>
                  <a:gd name="csX4" fmla="*/ 1990820 w 7895355"/>
                  <a:gd name="csY4" fmla="*/ 0 h 867562"/>
                  <a:gd name="csX5" fmla="*/ 2454104 w 7895355"/>
                  <a:gd name="csY5" fmla="*/ 0 h 867562"/>
                  <a:gd name="csX6" fmla="*/ 3145573 w 7895355"/>
                  <a:gd name="csY6" fmla="*/ 0 h 867562"/>
                  <a:gd name="csX7" fmla="*/ 3913104 w 7895355"/>
                  <a:gd name="csY7" fmla="*/ 0 h 867562"/>
                  <a:gd name="csX8" fmla="*/ 4756696 w 7895355"/>
                  <a:gd name="csY8" fmla="*/ 0 h 867562"/>
                  <a:gd name="csX9" fmla="*/ 5219981 w 7895355"/>
                  <a:gd name="csY9" fmla="*/ 0 h 867562"/>
                  <a:gd name="csX10" fmla="*/ 5987512 w 7895355"/>
                  <a:gd name="csY10" fmla="*/ 0 h 867562"/>
                  <a:gd name="csX11" fmla="*/ 6450796 w 7895355"/>
                  <a:gd name="csY11" fmla="*/ 0 h 867562"/>
                  <a:gd name="csX12" fmla="*/ 6990142 w 7895355"/>
                  <a:gd name="csY12" fmla="*/ 0 h 867562"/>
                  <a:gd name="csX13" fmla="*/ 7750758 w 7895355"/>
                  <a:gd name="csY13" fmla="*/ 0 h 867562"/>
                  <a:gd name="csX14" fmla="*/ 7895355 w 7895355"/>
                  <a:gd name="csY14" fmla="*/ 144597 h 867562"/>
                  <a:gd name="csX15" fmla="*/ 7895355 w 7895355"/>
                  <a:gd name="csY15" fmla="*/ 722965 h 867562"/>
                  <a:gd name="csX16" fmla="*/ 7750758 w 7895355"/>
                  <a:gd name="csY16" fmla="*/ 867562 h 867562"/>
                  <a:gd name="csX17" fmla="*/ 7059289 w 7895355"/>
                  <a:gd name="csY17" fmla="*/ 867562 h 867562"/>
                  <a:gd name="csX18" fmla="*/ 6215696 w 7895355"/>
                  <a:gd name="csY18" fmla="*/ 867562 h 867562"/>
                  <a:gd name="csX19" fmla="*/ 5448166 w 7895355"/>
                  <a:gd name="csY19" fmla="*/ 867562 h 867562"/>
                  <a:gd name="csX20" fmla="*/ 4908820 w 7895355"/>
                  <a:gd name="csY20" fmla="*/ 867562 h 867562"/>
                  <a:gd name="csX21" fmla="*/ 4217350 w 7895355"/>
                  <a:gd name="csY21" fmla="*/ 867562 h 867562"/>
                  <a:gd name="csX22" fmla="*/ 3678005 w 7895355"/>
                  <a:gd name="csY22" fmla="*/ 867562 h 867562"/>
                  <a:gd name="csX23" fmla="*/ 3214720 w 7895355"/>
                  <a:gd name="csY23" fmla="*/ 867562 h 867562"/>
                  <a:gd name="csX24" fmla="*/ 2599313 w 7895355"/>
                  <a:gd name="csY24" fmla="*/ 867562 h 867562"/>
                  <a:gd name="csX25" fmla="*/ 2136028 w 7895355"/>
                  <a:gd name="csY25" fmla="*/ 867562 h 867562"/>
                  <a:gd name="csX26" fmla="*/ 1368497 w 7895355"/>
                  <a:gd name="csY26" fmla="*/ 867562 h 867562"/>
                  <a:gd name="csX27" fmla="*/ 144597 w 7895355"/>
                  <a:gd name="csY27" fmla="*/ 867562 h 867562"/>
                  <a:gd name="csX28" fmla="*/ 0 w 7895355"/>
                  <a:gd name="csY28" fmla="*/ 722965 h 867562"/>
                  <a:gd name="csX29" fmla="*/ 0 w 7895355"/>
                  <a:gd name="csY29" fmla="*/ 144597 h 8675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9" name="Hộp Văn bản 9">
                <a:extLst>
                  <a:ext uri="{FF2B5EF4-FFF2-40B4-BE49-F238E27FC236}">
                    <a16:creationId xmlns:a16="http://schemas.microsoft.com/office/drawing/2014/main" id="{D6666EC0-EF93-D741-DD4C-0C95E42AAE9B}"/>
                  </a:ext>
                </a:extLst>
              </p:cNvPr>
              <p:cNvSpPr txBox="1"/>
              <p:nvPr/>
            </p:nvSpPr>
            <p:spPr>
              <a:xfrm>
                <a:off x="5461384" y="932085"/>
                <a:ext cx="6799748" cy="996017"/>
              </a:xfrm>
              <a:prstGeom prst="roundRect">
                <a:avLst/>
              </a:prstGeom>
              <a:noFill/>
            </p:spPr>
            <p:txBody>
              <a:bodyPr wrap="square" rtlCol="0">
                <a:spAutoFit/>
              </a:bodyPr>
              <a:lstStyle/>
              <a:p>
                <a:pPr algn="ctr" defTabSz="1219170">
                  <a:buClr>
                    <a:srgbClr val="000000"/>
                  </a:buClr>
                  <a:defRPr/>
                </a:pPr>
                <a:r>
                  <a:rPr lang="vi-VN" sz="3600" b="1" kern="0" dirty="0">
                    <a:solidFill>
                      <a:srgbClr val="002060"/>
                    </a:solidFill>
                    <a:latin typeface="Calibri" panose="020F0502020204030204" pitchFamily="34" charset="0"/>
                    <a:cs typeface="Calibri" panose="020F0502020204030204" pitchFamily="34" charset="0"/>
                    <a:sym typeface="Arial"/>
                  </a:rPr>
                  <a:t>Khi biết mong muốn của người bạn mới gặp, cậu bé mơ ước biết bay đã làm gì cho bạn?</a:t>
                </a:r>
              </a:p>
            </p:txBody>
          </p:sp>
        </p:grpSp>
        <p:pic>
          <p:nvPicPr>
            <p:cNvPr id="5" name="Hình ảnh 7">
              <a:extLst>
                <a:ext uri="{FF2B5EF4-FFF2-40B4-BE49-F238E27FC236}">
                  <a16:creationId xmlns:a16="http://schemas.microsoft.com/office/drawing/2014/main" id="{69301D5D-1B11-6ACB-BD39-C7D3C0BD935D}"/>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0" name="Nhóm 11">
            <a:extLst>
              <a:ext uri="{FF2B5EF4-FFF2-40B4-BE49-F238E27FC236}">
                <a16:creationId xmlns:a16="http://schemas.microsoft.com/office/drawing/2014/main" id="{142F1689-28F3-FD9E-5901-E1BCD76B7161}"/>
              </a:ext>
            </a:extLst>
          </p:cNvPr>
          <p:cNvGrpSpPr/>
          <p:nvPr/>
        </p:nvGrpSpPr>
        <p:grpSpPr>
          <a:xfrm>
            <a:off x="462337" y="2507753"/>
            <a:ext cx="9195370" cy="1776570"/>
            <a:chOff x="907327" y="1560045"/>
            <a:chExt cx="4859299" cy="1734835"/>
          </a:xfrm>
        </p:grpSpPr>
        <p:sp>
          <p:nvSpPr>
            <p:cNvPr id="17" name="Hình chữ nhật: Góc Tròn 23">
              <a:extLst>
                <a:ext uri="{FF2B5EF4-FFF2-40B4-BE49-F238E27FC236}">
                  <a16:creationId xmlns:a16="http://schemas.microsoft.com/office/drawing/2014/main" id="{941DEB5B-DD2B-9CD2-F622-F04524A7FFF8}"/>
                </a:ext>
              </a:extLst>
            </p:cNvPr>
            <p:cNvSpPr/>
            <p:nvPr/>
          </p:nvSpPr>
          <p:spPr>
            <a:xfrm>
              <a:off x="907327" y="156004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94E6290B-6BDE-B121-A716-B6BCFBBC1E9E}"/>
                </a:ext>
              </a:extLst>
            </p:cNvPr>
            <p:cNvSpPr txBox="1"/>
            <p:nvPr/>
          </p:nvSpPr>
          <p:spPr>
            <a:xfrm>
              <a:off x="1013931" y="1624612"/>
              <a:ext cx="4661451" cy="741750"/>
            </a:xfrm>
            <a:prstGeom prst="rect">
              <a:avLst/>
            </a:prstGeom>
            <a:noFill/>
          </p:spPr>
          <p:txBody>
            <a:bodyPr wrap="square">
              <a:spAutoFit/>
            </a:bodyPr>
            <a:lstStyle/>
            <a:p>
              <a:pPr algn="just" defTabSz="1219170">
                <a:buClr>
                  <a:srgbClr val="000000"/>
                </a:buClr>
                <a:defRPr/>
              </a:pPr>
              <a:r>
                <a:rPr lang="vi-VN" sz="4800" b="1" kern="0" dirty="0">
                  <a:solidFill>
                    <a:srgbClr val="FF0000"/>
                  </a:solidFill>
                  <a:latin typeface="Calibri"/>
                  <a:cs typeface="Arial"/>
                  <a:sym typeface="Arial"/>
                </a:rPr>
                <a:t>Cậu bé đã cõng bạn để bạn có cảm giác được bay.</a:t>
              </a:r>
            </a:p>
          </p:txBody>
        </p:sp>
      </p:grpSp>
    </p:spTree>
    <p:extLst>
      <p:ext uri="{BB962C8B-B14F-4D97-AF65-F5344CB8AC3E}">
        <p14:creationId xmlns:p14="http://schemas.microsoft.com/office/powerpoint/2010/main" val="227987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64F12D1F-65B5-7919-66ED-E72B2A0EE2CA}"/>
              </a:ext>
            </a:extLst>
          </p:cNvPr>
          <p:cNvPicPr>
            <a:picLocks noChangeAspect="1"/>
          </p:cNvPicPr>
          <p:nvPr/>
        </p:nvPicPr>
        <p:blipFill>
          <a:blip r:embed="rId3"/>
          <a:stretch>
            <a:fillRect/>
          </a:stretch>
        </p:blipFill>
        <p:spPr>
          <a:xfrm>
            <a:off x="9359758" y="2481330"/>
            <a:ext cx="2302904" cy="3661027"/>
          </a:xfrm>
          <a:prstGeom prst="rect">
            <a:avLst/>
          </a:prstGeom>
        </p:spPr>
      </p:pic>
      <p:grpSp>
        <p:nvGrpSpPr>
          <p:cNvPr id="8" name="Nhóm 3">
            <a:extLst>
              <a:ext uri="{FF2B5EF4-FFF2-40B4-BE49-F238E27FC236}">
                <a16:creationId xmlns:a16="http://schemas.microsoft.com/office/drawing/2014/main" id="{45FDD8BF-81FB-8382-1B9D-C181DAAC9BD9}"/>
              </a:ext>
            </a:extLst>
          </p:cNvPr>
          <p:cNvGrpSpPr/>
          <p:nvPr/>
        </p:nvGrpSpPr>
        <p:grpSpPr>
          <a:xfrm>
            <a:off x="1271853" y="629189"/>
            <a:ext cx="9670124" cy="1523021"/>
            <a:chOff x="326379" y="2230465"/>
            <a:chExt cx="6427126" cy="1142265"/>
          </a:xfrm>
        </p:grpSpPr>
        <p:sp>
          <p:nvSpPr>
            <p:cNvPr id="11" name="Hình chữ nhật: Góc Tròn 4">
              <a:extLst>
                <a:ext uri="{FF2B5EF4-FFF2-40B4-BE49-F238E27FC236}">
                  <a16:creationId xmlns:a16="http://schemas.microsoft.com/office/drawing/2014/main" id="{F06091B7-2645-0320-D0B4-B2CAF174BA11}"/>
                </a:ext>
              </a:extLst>
            </p:cNvPr>
            <p:cNvSpPr/>
            <p:nvPr/>
          </p:nvSpPr>
          <p:spPr>
            <a:xfrm>
              <a:off x="456936" y="2349888"/>
              <a:ext cx="6296569" cy="1022842"/>
            </a:xfrm>
            <a:custGeom>
              <a:avLst/>
              <a:gdLst>
                <a:gd name="csX0" fmla="*/ 0 w 6296569"/>
                <a:gd name="csY0" fmla="*/ 170477 h 1022842"/>
                <a:gd name="csX1" fmla="*/ 170477 w 6296569"/>
                <a:gd name="csY1" fmla="*/ 0 h 1022842"/>
                <a:gd name="csX2" fmla="*/ 891768 w 6296569"/>
                <a:gd name="csY2" fmla="*/ 0 h 1022842"/>
                <a:gd name="csX3" fmla="*/ 1434391 w 6296569"/>
                <a:gd name="csY3" fmla="*/ 0 h 1022842"/>
                <a:gd name="csX4" fmla="*/ 2215238 w 6296569"/>
                <a:gd name="csY4" fmla="*/ 0 h 1022842"/>
                <a:gd name="csX5" fmla="*/ 2996085 w 6296569"/>
                <a:gd name="csY5" fmla="*/ 0 h 1022842"/>
                <a:gd name="csX6" fmla="*/ 3538708 w 6296569"/>
                <a:gd name="csY6" fmla="*/ 0 h 1022842"/>
                <a:gd name="csX7" fmla="*/ 4021775 w 6296569"/>
                <a:gd name="csY7" fmla="*/ 0 h 1022842"/>
                <a:gd name="csX8" fmla="*/ 4683510 w 6296569"/>
                <a:gd name="csY8" fmla="*/ 0 h 1022842"/>
                <a:gd name="csX9" fmla="*/ 5226132 w 6296569"/>
                <a:gd name="csY9" fmla="*/ 0 h 1022842"/>
                <a:gd name="csX10" fmla="*/ 6126092 w 6296569"/>
                <a:gd name="csY10" fmla="*/ 0 h 1022842"/>
                <a:gd name="csX11" fmla="*/ 6296569 w 6296569"/>
                <a:gd name="csY11" fmla="*/ 170477 h 1022842"/>
                <a:gd name="csX12" fmla="*/ 6296569 w 6296569"/>
                <a:gd name="csY12" fmla="*/ 852365 h 1022842"/>
                <a:gd name="csX13" fmla="*/ 6126092 w 6296569"/>
                <a:gd name="csY13" fmla="*/ 1022842 h 1022842"/>
                <a:gd name="csX14" fmla="*/ 5464357 w 6296569"/>
                <a:gd name="csY14" fmla="*/ 1022842 h 1022842"/>
                <a:gd name="csX15" fmla="*/ 4981290 w 6296569"/>
                <a:gd name="csY15" fmla="*/ 1022842 h 1022842"/>
                <a:gd name="csX16" fmla="*/ 4438668 w 6296569"/>
                <a:gd name="csY16" fmla="*/ 1022842 h 1022842"/>
                <a:gd name="csX17" fmla="*/ 3836489 w 6296569"/>
                <a:gd name="csY17" fmla="*/ 1022842 h 1022842"/>
                <a:gd name="csX18" fmla="*/ 3353422 w 6296569"/>
                <a:gd name="csY18" fmla="*/ 1022842 h 1022842"/>
                <a:gd name="csX19" fmla="*/ 2751244 w 6296569"/>
                <a:gd name="csY19" fmla="*/ 1022842 h 1022842"/>
                <a:gd name="csX20" fmla="*/ 2208621 w 6296569"/>
                <a:gd name="csY20" fmla="*/ 1022842 h 1022842"/>
                <a:gd name="csX21" fmla="*/ 1546886 w 6296569"/>
                <a:gd name="csY21" fmla="*/ 1022842 h 1022842"/>
                <a:gd name="csX22" fmla="*/ 944707 w 6296569"/>
                <a:gd name="csY22" fmla="*/ 1022842 h 1022842"/>
                <a:gd name="csX23" fmla="*/ 170477 w 6296569"/>
                <a:gd name="csY23" fmla="*/ 1022842 h 1022842"/>
                <a:gd name="csX24" fmla="*/ 0 w 6296569"/>
                <a:gd name="csY24" fmla="*/ 852365 h 1022842"/>
                <a:gd name="csX25" fmla="*/ 0 w 6296569"/>
                <a:gd name="csY25" fmla="*/ 170477 h 10228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2" name="Hình ảnh 5">
              <a:extLst>
                <a:ext uri="{FF2B5EF4-FFF2-40B4-BE49-F238E27FC236}">
                  <a16:creationId xmlns:a16="http://schemas.microsoft.com/office/drawing/2014/main" id="{DF7B6635-E9C3-D8B3-4587-C216DE27532C}"/>
                </a:ext>
              </a:extLst>
            </p:cNvPr>
            <p:cNvPicPr>
              <a:picLocks noChangeAspect="1"/>
            </p:cNvPicPr>
            <p:nvPr/>
          </p:nvPicPr>
          <p:blipFill rotWithShape="1">
            <a:blip r:embed="rId4"/>
            <a:srcRect l="71687" t="2707" r="6176" b="64704"/>
            <a:stretch/>
          </p:blipFill>
          <p:spPr>
            <a:xfrm>
              <a:off x="326379" y="2230465"/>
              <a:ext cx="715946" cy="1054004"/>
            </a:xfrm>
            <a:prstGeom prst="rect">
              <a:avLst/>
            </a:prstGeom>
          </p:spPr>
        </p:pic>
        <p:sp>
          <p:nvSpPr>
            <p:cNvPr id="13" name="Hộp Văn bản 15">
              <a:extLst>
                <a:ext uri="{FF2B5EF4-FFF2-40B4-BE49-F238E27FC236}">
                  <a16:creationId xmlns:a16="http://schemas.microsoft.com/office/drawing/2014/main" id="{99608787-F64A-BD9C-291F-6E673A172A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Theo em, cậu bé bị liệt có cảm xúc như thế nào khi được bạn cõng chạy trong công viên?</a:t>
              </a:r>
            </a:p>
          </p:txBody>
        </p:sp>
      </p:grpSp>
      <p:grpSp>
        <p:nvGrpSpPr>
          <p:cNvPr id="14" name="Nhóm 11">
            <a:extLst>
              <a:ext uri="{FF2B5EF4-FFF2-40B4-BE49-F238E27FC236}">
                <a16:creationId xmlns:a16="http://schemas.microsoft.com/office/drawing/2014/main" id="{0FCDA914-3A76-CAF9-EC6F-BA5226E1583A}"/>
              </a:ext>
            </a:extLst>
          </p:cNvPr>
          <p:cNvGrpSpPr/>
          <p:nvPr/>
        </p:nvGrpSpPr>
        <p:grpSpPr>
          <a:xfrm>
            <a:off x="777686" y="2710187"/>
            <a:ext cx="8232749" cy="2252232"/>
            <a:chOff x="874751" y="1198865"/>
            <a:chExt cx="5211724" cy="2578640"/>
          </a:xfrm>
        </p:grpSpPr>
        <p:sp>
          <p:nvSpPr>
            <p:cNvPr id="15" name="Hình chữ nhật: Góc Tròn 23">
              <a:extLst>
                <a:ext uri="{FF2B5EF4-FFF2-40B4-BE49-F238E27FC236}">
                  <a16:creationId xmlns:a16="http://schemas.microsoft.com/office/drawing/2014/main" id="{79D301D1-7747-7C32-811C-2D3AD6F22F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6" name="Hộp Văn bản 10">
              <a:extLst>
                <a:ext uri="{FF2B5EF4-FFF2-40B4-BE49-F238E27FC236}">
                  <a16:creationId xmlns:a16="http://schemas.microsoft.com/office/drawing/2014/main" id="{A6160E50-9253-0006-3527-38E9D9913E1B}"/>
                </a:ext>
              </a:extLst>
            </p:cNvPr>
            <p:cNvSpPr txBox="1"/>
            <p:nvPr/>
          </p:nvSpPr>
          <p:spPr>
            <a:xfrm>
              <a:off x="1074790" y="1337575"/>
              <a:ext cx="4919665" cy="1315744"/>
            </a:xfrm>
            <a:prstGeom prst="rect">
              <a:avLst/>
            </a:prstGeom>
            <a:noFill/>
          </p:spPr>
          <p:txBody>
            <a:bodyPr wrap="square">
              <a:spAutoFit/>
            </a:bodyPr>
            <a:lstStyle/>
            <a:p>
              <a:pPr algn="just" defTabSz="1219170">
                <a:buClr>
                  <a:srgbClr val="000000"/>
                </a:buClr>
                <a:defRPr/>
              </a:pPr>
              <a:r>
                <a:rPr lang="nl-NL" sz="5400" b="1" dirty="0">
                  <a:solidFill>
                    <a:srgbClr val="FF0000"/>
                  </a:solidFill>
                  <a:ea typeface="Calibri" panose="020F0502020204030204" pitchFamily="34" charset="0"/>
                  <a:cs typeface="Times New Roman" panose="02020603050405020304" pitchFamily="18" charset="0"/>
                </a:rPr>
                <a:t>C</a:t>
              </a:r>
              <a:r>
                <a:rPr lang="nl-NL" sz="5400" b="1" dirty="0">
                  <a:solidFill>
                    <a:srgbClr val="FF0000"/>
                  </a:solidFill>
                  <a:effectLst/>
                  <a:ea typeface="Calibri" panose="020F0502020204030204" pitchFamily="34" charset="0"/>
                  <a:cs typeface="Times New Roman" panose="02020603050405020304" pitchFamily="18" charset="0"/>
                </a:rPr>
                <a:t>ậu bé thấy vui/ sung sướng/ hạnh phúc,...</a:t>
              </a:r>
              <a:endParaRPr lang="vi-VN" sz="8000" b="1" kern="0" dirty="0">
                <a:solidFill>
                  <a:srgbClr val="FF0000"/>
                </a:solidFill>
                <a:cs typeface="Times New Roman" panose="02020603050405020304" pitchFamily="18" charset="0"/>
                <a:sym typeface="Arial"/>
              </a:endParaRPr>
            </a:p>
          </p:txBody>
        </p:sp>
      </p:grpSp>
    </p:spTree>
    <p:extLst>
      <p:ext uri="{BB962C8B-B14F-4D97-AF65-F5344CB8AC3E}">
        <p14:creationId xmlns:p14="http://schemas.microsoft.com/office/powerpoint/2010/main" val="296253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FEEE1E88-41EB-D836-F5C1-ADE0FFCF16BE}"/>
              </a:ext>
            </a:extLst>
          </p:cNvPr>
          <p:cNvPicPr>
            <a:picLocks noChangeAspect="1"/>
          </p:cNvPicPr>
          <p:nvPr/>
        </p:nvPicPr>
        <p:blipFill>
          <a:blip r:embed="rId3"/>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89A6AAF4-80E6-E584-1E6C-9D369FC8BD3F}"/>
              </a:ext>
            </a:extLst>
          </p:cNvPr>
          <p:cNvGrpSpPr/>
          <p:nvPr/>
        </p:nvGrpSpPr>
        <p:grpSpPr>
          <a:xfrm>
            <a:off x="815842" y="301722"/>
            <a:ext cx="10438167" cy="1413507"/>
            <a:chOff x="464811" y="3266297"/>
            <a:chExt cx="7828625" cy="1060130"/>
          </a:xfrm>
        </p:grpSpPr>
        <p:sp>
          <p:nvSpPr>
            <p:cNvPr id="4" name="Hình chữ nhật: Góc Tròn 6">
              <a:extLst>
                <a:ext uri="{FF2B5EF4-FFF2-40B4-BE49-F238E27FC236}">
                  <a16:creationId xmlns:a16="http://schemas.microsoft.com/office/drawing/2014/main" id="{458E101E-CDE0-1763-E516-CAE9A31396EC}"/>
                </a:ext>
              </a:extLst>
            </p:cNvPr>
            <p:cNvSpPr/>
            <p:nvPr/>
          </p:nvSpPr>
          <p:spPr>
            <a:xfrm>
              <a:off x="464811" y="3320263"/>
              <a:ext cx="7803238" cy="967528"/>
            </a:xfrm>
            <a:custGeom>
              <a:avLst/>
              <a:gdLst>
                <a:gd name="csX0" fmla="*/ 0 w 7803238"/>
                <a:gd name="csY0" fmla="*/ 161258 h 967528"/>
                <a:gd name="csX1" fmla="*/ 161258 w 7803238"/>
                <a:gd name="csY1" fmla="*/ 0 h 967528"/>
                <a:gd name="csX2" fmla="*/ 691709 w 7803238"/>
                <a:gd name="csY2" fmla="*/ 0 h 967528"/>
                <a:gd name="csX3" fmla="*/ 1222160 w 7803238"/>
                <a:gd name="csY3" fmla="*/ 0 h 967528"/>
                <a:gd name="csX4" fmla="*/ 1977033 w 7803238"/>
                <a:gd name="csY4" fmla="*/ 0 h 967528"/>
                <a:gd name="csX5" fmla="*/ 2432677 w 7803238"/>
                <a:gd name="csY5" fmla="*/ 0 h 967528"/>
                <a:gd name="csX6" fmla="*/ 3112743 w 7803238"/>
                <a:gd name="csY6" fmla="*/ 0 h 967528"/>
                <a:gd name="csX7" fmla="*/ 3867616 w 7803238"/>
                <a:gd name="csY7" fmla="*/ 0 h 967528"/>
                <a:gd name="csX8" fmla="*/ 4697296 w 7803238"/>
                <a:gd name="csY8" fmla="*/ 0 h 967528"/>
                <a:gd name="csX9" fmla="*/ 5152940 w 7803238"/>
                <a:gd name="csY9" fmla="*/ 0 h 967528"/>
                <a:gd name="csX10" fmla="*/ 5907813 w 7803238"/>
                <a:gd name="csY10" fmla="*/ 0 h 967528"/>
                <a:gd name="csX11" fmla="*/ 6363457 w 7803238"/>
                <a:gd name="csY11" fmla="*/ 0 h 967528"/>
                <a:gd name="csX12" fmla="*/ 6893908 w 7803238"/>
                <a:gd name="csY12" fmla="*/ 0 h 967528"/>
                <a:gd name="csX13" fmla="*/ 7641980 w 7803238"/>
                <a:gd name="csY13" fmla="*/ 0 h 967528"/>
                <a:gd name="csX14" fmla="*/ 7803238 w 7803238"/>
                <a:gd name="csY14" fmla="*/ 161258 h 967528"/>
                <a:gd name="csX15" fmla="*/ 7803238 w 7803238"/>
                <a:gd name="csY15" fmla="*/ 806270 h 967528"/>
                <a:gd name="csX16" fmla="*/ 7641980 w 7803238"/>
                <a:gd name="csY16" fmla="*/ 967528 h 967528"/>
                <a:gd name="csX17" fmla="*/ 6961914 w 7803238"/>
                <a:gd name="csY17" fmla="*/ 967528 h 967528"/>
                <a:gd name="csX18" fmla="*/ 6132234 w 7803238"/>
                <a:gd name="csY18" fmla="*/ 967528 h 967528"/>
                <a:gd name="csX19" fmla="*/ 5377361 w 7803238"/>
                <a:gd name="csY19" fmla="*/ 967528 h 967528"/>
                <a:gd name="csX20" fmla="*/ 4846910 w 7803238"/>
                <a:gd name="csY20" fmla="*/ 967528 h 967528"/>
                <a:gd name="csX21" fmla="*/ 4166845 w 7803238"/>
                <a:gd name="csY21" fmla="*/ 967528 h 967528"/>
                <a:gd name="csX22" fmla="*/ 3636393 w 7803238"/>
                <a:gd name="csY22" fmla="*/ 967528 h 967528"/>
                <a:gd name="csX23" fmla="*/ 3180749 w 7803238"/>
                <a:gd name="csY23" fmla="*/ 967528 h 967528"/>
                <a:gd name="csX24" fmla="*/ 2575491 w 7803238"/>
                <a:gd name="csY24" fmla="*/ 967528 h 967528"/>
                <a:gd name="csX25" fmla="*/ 2119847 w 7803238"/>
                <a:gd name="csY25" fmla="*/ 967528 h 967528"/>
                <a:gd name="csX26" fmla="*/ 1364974 w 7803238"/>
                <a:gd name="csY26" fmla="*/ 967528 h 967528"/>
                <a:gd name="csX27" fmla="*/ 161258 w 7803238"/>
                <a:gd name="csY27" fmla="*/ 967528 h 967528"/>
                <a:gd name="csX28" fmla="*/ 0 w 7803238"/>
                <a:gd name="csY28" fmla="*/ 806270 h 967528"/>
                <a:gd name="csX29" fmla="*/ 0 w 7803238"/>
                <a:gd name="csY29" fmla="*/ 161258 h 9675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4">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5" name="Hộp Văn bản 7">
              <a:extLst>
                <a:ext uri="{FF2B5EF4-FFF2-40B4-BE49-F238E27FC236}">
                  <a16:creationId xmlns:a16="http://schemas.microsoft.com/office/drawing/2014/main" id="{1F4805D4-D6B7-5F1A-01EA-EC175D76148D}"/>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Nêu nhận xét của em về việc làm của câu bé mơ ước biết bay.</a:t>
              </a:r>
            </a:p>
          </p:txBody>
        </p:sp>
        <p:pic>
          <p:nvPicPr>
            <p:cNvPr id="6" name="Hình ảnh 8">
              <a:extLst>
                <a:ext uri="{FF2B5EF4-FFF2-40B4-BE49-F238E27FC236}">
                  <a16:creationId xmlns:a16="http://schemas.microsoft.com/office/drawing/2014/main" id="{26823469-304B-CCE2-F190-FB121A7F3E1F}"/>
                </a:ext>
              </a:extLst>
            </p:cNvPr>
            <p:cNvPicPr>
              <a:picLocks noChangeAspect="1"/>
            </p:cNvPicPr>
            <p:nvPr/>
          </p:nvPicPr>
          <p:blipFill rotWithShape="1">
            <a:blip r:embed="rId4"/>
            <a:srcRect l="8956" t="37666" r="68907" b="36153"/>
            <a:stretch/>
          </p:blipFill>
          <p:spPr>
            <a:xfrm>
              <a:off x="505610" y="3266297"/>
              <a:ext cx="767112" cy="907271"/>
            </a:xfrm>
            <a:prstGeom prst="rect">
              <a:avLst/>
            </a:prstGeom>
          </p:spPr>
        </p:pic>
      </p:grpSp>
      <p:grpSp>
        <p:nvGrpSpPr>
          <p:cNvPr id="9" name="Nhóm 11">
            <a:extLst>
              <a:ext uri="{FF2B5EF4-FFF2-40B4-BE49-F238E27FC236}">
                <a16:creationId xmlns:a16="http://schemas.microsoft.com/office/drawing/2014/main" id="{F1177EDA-57EF-0813-CCC6-6B51BEE3CA93}"/>
              </a:ext>
            </a:extLst>
          </p:cNvPr>
          <p:cNvGrpSpPr/>
          <p:nvPr/>
        </p:nvGrpSpPr>
        <p:grpSpPr>
          <a:xfrm>
            <a:off x="452063" y="2506461"/>
            <a:ext cx="8887145" cy="2322393"/>
            <a:chOff x="874751" y="1169362"/>
            <a:chExt cx="5211724" cy="2608143"/>
          </a:xfrm>
        </p:grpSpPr>
        <p:sp>
          <p:nvSpPr>
            <p:cNvPr id="10" name="Hình chữ nhật: Góc Tròn 23">
              <a:extLst>
                <a:ext uri="{FF2B5EF4-FFF2-40B4-BE49-F238E27FC236}">
                  <a16:creationId xmlns:a16="http://schemas.microsoft.com/office/drawing/2014/main" id="{36E42B8F-65D3-A1D0-1B14-A74DAC6EC211}"/>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7" name="Hộp Văn bản 10">
              <a:extLst>
                <a:ext uri="{FF2B5EF4-FFF2-40B4-BE49-F238E27FC236}">
                  <a16:creationId xmlns:a16="http://schemas.microsoft.com/office/drawing/2014/main" id="{087B1606-D279-F242-D41C-617C6E694B06}"/>
                </a:ext>
              </a:extLst>
            </p:cNvPr>
            <p:cNvSpPr txBox="1"/>
            <p:nvPr/>
          </p:nvSpPr>
          <p:spPr>
            <a:xfrm>
              <a:off x="1043830" y="1169362"/>
              <a:ext cx="4919665" cy="1548948"/>
            </a:xfrm>
            <a:prstGeom prst="rect">
              <a:avLst/>
            </a:prstGeom>
            <a:noFill/>
          </p:spPr>
          <p:txBody>
            <a:bodyPr wrap="square">
              <a:spAutoFit/>
            </a:bodyPr>
            <a:lstStyle/>
            <a:p>
              <a:pPr algn="just" defTabSz="1219170">
                <a:buClr>
                  <a:srgbClr val="000000"/>
                </a:buClr>
                <a:defRPr/>
              </a:pPr>
              <a:r>
                <a:rPr lang="vi-VN" sz="4800" b="1" kern="0" dirty="0">
                  <a:solidFill>
                    <a:srgbClr val="ED0281"/>
                  </a:solidFill>
                  <a:latin typeface="Calibri"/>
                  <a:cs typeface="Arial"/>
                  <a:sym typeface="Arial"/>
                </a:rPr>
                <a:t>Cậu bé biết quan tâm, giúp đỡ người khác/ cậu bé nhân hậu/ cậu bé tốt bụng,...</a:t>
              </a:r>
            </a:p>
          </p:txBody>
        </p:sp>
      </p:grpSp>
    </p:spTree>
    <p:extLst>
      <p:ext uri="{BB962C8B-B14F-4D97-AF65-F5344CB8AC3E}">
        <p14:creationId xmlns:p14="http://schemas.microsoft.com/office/powerpoint/2010/main" val="122846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E46C43BB-5E60-BD03-61E3-D765EA3501A6}"/>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4" name="Bong bóng Lời nói: Hình bầu dục 12">
            <a:extLst>
              <a:ext uri="{FF2B5EF4-FFF2-40B4-BE49-F238E27FC236}">
                <a16:creationId xmlns:a16="http://schemas.microsoft.com/office/drawing/2014/main" id="{2114AC03-8AE1-07A8-ABF6-FD9A650CAF9F}"/>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5" name="Nhóm 13">
            <a:extLst>
              <a:ext uri="{FF2B5EF4-FFF2-40B4-BE49-F238E27FC236}">
                <a16:creationId xmlns:a16="http://schemas.microsoft.com/office/drawing/2014/main" id="{1AFD7E19-F0B2-1ADD-AD7F-BCD9D8E6A132}"/>
              </a:ext>
            </a:extLst>
          </p:cNvPr>
          <p:cNvGrpSpPr/>
          <p:nvPr/>
        </p:nvGrpSpPr>
        <p:grpSpPr>
          <a:xfrm>
            <a:off x="188329" y="882888"/>
            <a:ext cx="7866610" cy="5715579"/>
            <a:chOff x="9768" y="1458780"/>
            <a:chExt cx="5102919" cy="4286685"/>
          </a:xfrm>
        </p:grpSpPr>
        <p:sp>
          <p:nvSpPr>
            <p:cNvPr id="6" name="Hộp Văn bản 14">
              <a:extLst>
                <a:ext uri="{FF2B5EF4-FFF2-40B4-BE49-F238E27FC236}">
                  <a16:creationId xmlns:a16="http://schemas.microsoft.com/office/drawing/2014/main" id="{AE29E8F8-39F1-2338-D88A-DD8BA4D22FFD}"/>
                </a:ext>
              </a:extLst>
            </p:cNvPr>
            <p:cNvSpPr txBox="1"/>
            <p:nvPr/>
          </p:nvSpPr>
          <p:spPr>
            <a:xfrm>
              <a:off x="366128" y="2721560"/>
              <a:ext cx="4572831" cy="3023905"/>
            </a:xfrm>
            <a:prstGeom prst="rect">
              <a:avLst/>
            </a:prstGeom>
            <a:noFill/>
          </p:spPr>
          <p:txBody>
            <a:bodyPr wrap="square" rtlCol="0">
              <a:spAutoFit/>
            </a:bodyPr>
            <a:lstStyle/>
            <a:p>
              <a:pPr algn="just" defTabSz="1219170">
                <a:buClr>
                  <a:srgbClr val="000000"/>
                </a:buClr>
                <a:defRPr/>
              </a:pPr>
              <a:r>
                <a:rPr lang="vi-VN" sz="3200" b="1" i="1" kern="0" dirty="0">
                  <a:solidFill>
                    <a:srgbClr val="000000"/>
                  </a:solidFill>
                  <a:latin typeface="Calibri" panose="020F0502020204030204" pitchFamily="34" charset="0"/>
                  <a:cs typeface="Calibri" panose="020F0502020204030204" pitchFamily="34" charset="0"/>
                  <a:sym typeface="Arial"/>
                </a:rPr>
                <a:t>Câu chuyện muốn nói với chúng ta rằng có những điều tưởng như rất bình thường với chúng ta nhưng lại là mơ ước của rất nhiều người khác. Vì vậy, trong cuộc sống chúng ta phải biết yêu thương, động viên, chia sẻ, giúp đỡ những người kém may mắn hơn mình.</a:t>
              </a:r>
            </a:p>
          </p:txBody>
        </p:sp>
        <p:sp>
          <p:nvSpPr>
            <p:cNvPr id="7" name="Hình chữ nhật: Góc Tròn 15">
              <a:extLst>
                <a:ext uri="{FF2B5EF4-FFF2-40B4-BE49-F238E27FC236}">
                  <a16:creationId xmlns:a16="http://schemas.microsoft.com/office/drawing/2014/main" id="{BB195618-909F-CD84-0C17-9FBB756895F5}"/>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8" name="Nhóm 16">
              <a:extLst>
                <a:ext uri="{FF2B5EF4-FFF2-40B4-BE49-F238E27FC236}">
                  <a16:creationId xmlns:a16="http://schemas.microsoft.com/office/drawing/2014/main" id="{55775C24-8E16-D6FF-40D5-A3141E20556E}"/>
                </a:ext>
              </a:extLst>
            </p:cNvPr>
            <p:cNvGrpSpPr/>
            <p:nvPr/>
          </p:nvGrpSpPr>
          <p:grpSpPr>
            <a:xfrm>
              <a:off x="9768" y="1458780"/>
              <a:ext cx="976076" cy="1348631"/>
              <a:chOff x="471028" y="2745401"/>
              <a:chExt cx="1970283" cy="2340801"/>
            </a:xfrm>
          </p:grpSpPr>
          <p:sp>
            <p:nvSpPr>
              <p:cNvPr id="9" name="Hình Bầu dục 17">
                <a:extLst>
                  <a:ext uri="{FF2B5EF4-FFF2-40B4-BE49-F238E27FC236}">
                    <a16:creationId xmlns:a16="http://schemas.microsoft.com/office/drawing/2014/main" id="{4815EE31-1C6D-6315-313E-4EF50F591816}"/>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18">
                <a:extLst>
                  <a:ext uri="{FF2B5EF4-FFF2-40B4-BE49-F238E27FC236}">
                    <a16:creationId xmlns:a16="http://schemas.microsoft.com/office/drawing/2014/main" id="{D6B43D81-43E4-43F8-B32C-C6FE204B1D90}"/>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8EB98C7F-98F0-78BF-C459-49E695F9E932}"/>
              </a:ext>
            </a:extLst>
          </p:cNvPr>
          <p:cNvPicPr>
            <a:picLocks noChangeAspect="1"/>
          </p:cNvPicPr>
          <p:nvPr/>
        </p:nvPicPr>
        <p:blipFill>
          <a:blip r:embed="rId5"/>
          <a:stretch>
            <a:fillRect/>
          </a:stretch>
        </p:blipFill>
        <p:spPr>
          <a:xfrm>
            <a:off x="2904508" y="2009738"/>
            <a:ext cx="8602202" cy="2139881"/>
          </a:xfrm>
          <a:prstGeom prst="rect">
            <a:avLst/>
          </a:prstGeom>
        </p:spPr>
      </p:pic>
    </p:spTree>
    <p:extLst>
      <p:ext uri="{BB962C8B-B14F-4D97-AF65-F5344CB8AC3E}">
        <p14:creationId xmlns:p14="http://schemas.microsoft.com/office/powerpoint/2010/main" val="303193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sự vật, các từ ngữ gợi tả suy nghĩ, cảm xúc của các nhân vật trong câu chuyện như: </a:t>
            </a:r>
            <a:r>
              <a:rPr lang="vi-VN" sz="4400" b="1" i="1" dirty="0">
                <a:solidFill>
                  <a:prstClr val="black"/>
                </a:solidFill>
                <a:latin typeface="Cambria" panose="02040503050406030204" pitchFamily="18" charset="0"/>
                <a:ea typeface="Cambria" panose="02040503050406030204" pitchFamily="18" charset="0"/>
              </a:rPr>
              <a:t>Ồ, ước gì, chia sẻ, đứng lặng, rưng rưng,…</a:t>
            </a: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1. </a:t>
            </a:r>
            <a:r>
              <a:rPr lang="vi-VN" sz="3600" b="1" kern="0" dirty="0">
                <a:solidFill>
                  <a:srgbClr val="002060"/>
                </a:solidFill>
                <a:latin typeface="Cambria" panose="02040503050406030204" pitchFamily="18" charset="0"/>
                <a:ea typeface="Cambria" panose="02040503050406030204" pitchFamily="18" charset="0"/>
                <a:sym typeface="Arial"/>
              </a:rPr>
              <a:t>Tìm những từ ngữ gợi tả cảm xúc của hai bạn nhỏ trong bài đọc </a:t>
            </a:r>
            <a:r>
              <a:rPr lang="vi-VN" sz="3600" b="1" i="1" kern="0" dirty="0">
                <a:solidFill>
                  <a:srgbClr val="002060"/>
                </a:solidFill>
                <a:latin typeface="Cambria" panose="02040503050406030204" pitchFamily="18" charset="0"/>
                <a:ea typeface="Cambria" panose="02040503050406030204" pitchFamily="18" charset="0"/>
                <a:sym typeface="Arial"/>
              </a:rPr>
              <a:t>Cánh chim nhỏ</a:t>
            </a:r>
            <a:r>
              <a:rPr lang="vi-VN" sz="3600" b="1" kern="0" dirty="0">
                <a:solidFill>
                  <a:srgbClr val="002060"/>
                </a:solidFill>
                <a:latin typeface="Cambria" panose="02040503050406030204" pitchFamily="18" charset="0"/>
                <a:ea typeface="Cambria" panose="02040503050406030204" pitchFamily="18" charset="0"/>
                <a:sym typeface="Arial"/>
              </a:rPr>
              <a:t>.</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0D28400E-5B15-F966-6428-8AA3FE87D5FA}"/>
              </a:ext>
            </a:extLst>
          </p:cNvPr>
          <p:cNvGrpSpPr/>
          <p:nvPr/>
        </p:nvGrpSpPr>
        <p:grpSpPr>
          <a:xfrm>
            <a:off x="905300" y="1551910"/>
            <a:ext cx="3873809" cy="1866900"/>
            <a:chOff x="4239491" y="2666650"/>
            <a:chExt cx="3267547" cy="1704808"/>
          </a:xfrm>
        </p:grpSpPr>
        <p:pic>
          <p:nvPicPr>
            <p:cNvPr id="5" name="Picture 4">
              <a:extLst>
                <a:ext uri="{FF2B5EF4-FFF2-40B4-BE49-F238E27FC236}">
                  <a16:creationId xmlns:a16="http://schemas.microsoft.com/office/drawing/2014/main" id="{EDF73AA4-7C4E-0791-C519-8B14B1C3DB7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3B451F69-186D-D082-8F94-589B529FEA5C}"/>
                </a:ext>
              </a:extLst>
            </p:cNvPr>
            <p:cNvSpPr txBox="1"/>
            <p:nvPr/>
          </p:nvSpPr>
          <p:spPr>
            <a:xfrm>
              <a:off x="4787053" y="3531497"/>
              <a:ext cx="2378665"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tan</a:t>
              </a:r>
            </a:p>
          </p:txBody>
        </p:sp>
      </p:grpSp>
      <p:grpSp>
        <p:nvGrpSpPr>
          <p:cNvPr id="7" name="Group 6">
            <a:extLst>
              <a:ext uri="{FF2B5EF4-FFF2-40B4-BE49-F238E27FC236}">
                <a16:creationId xmlns:a16="http://schemas.microsoft.com/office/drawing/2014/main" id="{E55F60DD-119C-D3B3-7987-2F023423E321}"/>
              </a:ext>
            </a:extLst>
          </p:cNvPr>
          <p:cNvGrpSpPr/>
          <p:nvPr/>
        </p:nvGrpSpPr>
        <p:grpSpPr>
          <a:xfrm>
            <a:off x="6175943" y="1531362"/>
            <a:ext cx="3873809" cy="1866900"/>
            <a:chOff x="4239491" y="2666650"/>
            <a:chExt cx="3267547" cy="1704808"/>
          </a:xfrm>
        </p:grpSpPr>
        <p:pic>
          <p:nvPicPr>
            <p:cNvPr id="8" name="Picture 7">
              <a:extLst>
                <a:ext uri="{FF2B5EF4-FFF2-40B4-BE49-F238E27FC236}">
                  <a16:creationId xmlns:a16="http://schemas.microsoft.com/office/drawing/2014/main" id="{B0DE279F-30B7-FDC9-1B49-4DD4BA4BAE9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9" name="TextBox 8">
              <a:extLst>
                <a:ext uri="{FF2B5EF4-FFF2-40B4-BE49-F238E27FC236}">
                  <a16:creationId xmlns:a16="http://schemas.microsoft.com/office/drawing/2014/main" id="{39589E99-CCDB-FBBC-51ED-703B375D35A6}"/>
                </a:ext>
              </a:extLst>
            </p:cNvPr>
            <p:cNvSpPr txBox="1"/>
            <p:nvPr/>
          </p:nvSpPr>
          <p:spPr>
            <a:xfrm>
              <a:off x="5331964" y="3531497"/>
              <a:ext cx="1288849"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ôm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ghì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A8BBE740-BD35-2938-810A-F97C4B1A858C}"/>
              </a:ext>
            </a:extLst>
          </p:cNvPr>
          <p:cNvGrpSpPr/>
          <p:nvPr/>
        </p:nvGrpSpPr>
        <p:grpSpPr>
          <a:xfrm>
            <a:off x="3443018" y="3699208"/>
            <a:ext cx="3873809" cy="1866900"/>
            <a:chOff x="4239491" y="2666650"/>
            <a:chExt cx="3267547" cy="1704808"/>
          </a:xfrm>
        </p:grpSpPr>
        <p:pic>
          <p:nvPicPr>
            <p:cNvPr id="12" name="Picture 11">
              <a:extLst>
                <a:ext uri="{FF2B5EF4-FFF2-40B4-BE49-F238E27FC236}">
                  <a16:creationId xmlns:a16="http://schemas.microsoft.com/office/drawing/2014/main" id="{197E8E09-7C31-A5AF-18BA-72ABA58A426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3" name="TextBox 12">
              <a:extLst>
                <a:ext uri="{FF2B5EF4-FFF2-40B4-BE49-F238E27FC236}">
                  <a16:creationId xmlns:a16="http://schemas.microsoft.com/office/drawing/2014/main" id="{22158815-A19C-8417-1D0F-98DAA297350C}"/>
                </a:ext>
              </a:extLst>
            </p:cNvPr>
            <p:cNvSpPr txBox="1"/>
            <p:nvPr/>
          </p:nvSpPr>
          <p:spPr>
            <a:xfrm>
              <a:off x="5409037" y="3531497"/>
              <a:ext cx="1134707"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hét</a:t>
              </a:r>
              <a:r>
                <a:rPr lang="en-US" sz="3200" b="1" dirty="0">
                  <a:solidFill>
                    <a:prstClr val="black"/>
                  </a:solidFill>
                  <a:latin typeface="Arial" panose="020B0604020202020204" pitchFamily="34" charset="0"/>
                  <a:cs typeface="Arial" panose="020B0604020202020204" pitchFamily="34" charset="0"/>
                </a:rPr>
                <a:t> to</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0437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Đ</a:t>
            </a:r>
            <a:r>
              <a:rPr lang="vi-VN" sz="3600" b="1" kern="0" dirty="0">
                <a:solidFill>
                  <a:srgbClr val="002060"/>
                </a:solidFill>
                <a:latin typeface="Cambria" panose="02040503050406030204" pitchFamily="18" charset="0"/>
                <a:ea typeface="Cambria" panose="02040503050406030204" pitchFamily="18" charset="0"/>
                <a:sym typeface="Arial"/>
              </a:rPr>
              <a:t>ặt 1 – 2 câu với những từ ngữ em tìm được ở bài tập 1.</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14" name="Bong bóng Lời nói: Hình chữ nhật với Góc Tròn 11">
            <a:extLst>
              <a:ext uri="{FF2B5EF4-FFF2-40B4-BE49-F238E27FC236}">
                <a16:creationId xmlns:a16="http://schemas.microsoft.com/office/drawing/2014/main" id="{4656B96A-1416-B82B-DB84-6642E9A67446}"/>
              </a:ext>
            </a:extLst>
          </p:cNvPr>
          <p:cNvSpPr/>
          <p:nvPr/>
        </p:nvSpPr>
        <p:spPr>
          <a:xfrm>
            <a:off x="767616" y="1869400"/>
            <a:ext cx="4724400" cy="1308774"/>
          </a:xfrm>
          <a:prstGeom prst="wedgeRoundRectCallout">
            <a:avLst>
              <a:gd name="adj1" fmla="val 57753"/>
              <a:gd name="adj2" fmla="val 7031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latin typeface="Cambria" panose="02040503050406030204" pitchFamily="18" charset="0"/>
                <a:ea typeface="Cambria" panose="02040503050406030204" pitchFamily="18" charset="0"/>
              </a:rPr>
              <a:t> Tiếng cười của cu Tít giòn tan như chiếc bánh đa.</a:t>
            </a:r>
            <a:endParaRPr lang="en-US" sz="2400" b="1" dirty="0">
              <a:latin typeface="Cambria" panose="02040503050406030204" pitchFamily="18" charset="0"/>
              <a:ea typeface="Cambria" panose="02040503050406030204" pitchFamily="18" charset="0"/>
            </a:endParaRPr>
          </a:p>
        </p:txBody>
      </p:sp>
      <p:pic>
        <p:nvPicPr>
          <p:cNvPr id="16" name="图片 2">
            <a:extLst>
              <a:ext uri="{FF2B5EF4-FFF2-40B4-BE49-F238E27FC236}">
                <a16:creationId xmlns:a16="http://schemas.microsoft.com/office/drawing/2014/main" id="{8CC6DAB5-3A7F-3BDA-8860-C8C025E66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081" y="2354195"/>
            <a:ext cx="4062607" cy="4062607"/>
          </a:xfrm>
          <a:prstGeom prst="rect">
            <a:avLst/>
          </a:prstGeom>
        </p:spPr>
      </p:pic>
    </p:spTree>
    <p:extLst>
      <p:ext uri="{BB962C8B-B14F-4D97-AF65-F5344CB8AC3E}">
        <p14:creationId xmlns:p14="http://schemas.microsoft.com/office/powerpoint/2010/main" val="103167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F6E07BB9-83F9-E8EA-8D22-D55DD6827E6F}"/>
              </a:ext>
            </a:extLst>
          </p:cNvPr>
          <p:cNvPicPr>
            <a:picLocks noChangeAspect="1"/>
          </p:cNvPicPr>
          <p:nvPr/>
        </p:nvPicPr>
        <p:blipFill>
          <a:blip r:embed="rId5"/>
          <a:stretch>
            <a:fillRect/>
          </a:stretch>
        </p:blipFill>
        <p:spPr>
          <a:xfrm>
            <a:off x="3538860" y="1901709"/>
            <a:ext cx="7300282" cy="2813166"/>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D49F6539-C4FF-9114-F8E7-1026351887EB}"/>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969CD96B-EE69-8FA7-ED2B-EC5571508554}"/>
                </a:ext>
              </a:extLst>
            </p:cNvPr>
            <p:cNvSpPr/>
            <p:nvPr/>
          </p:nvSpPr>
          <p:spPr>
            <a:xfrm>
              <a:off x="456732" y="1860552"/>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D8AEDF2D-0DD7-A7B7-8C86-3B5203C66BBF}"/>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976F1540-44A6-B361-449B-CA83F716AFE0}"/>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58F79716-55A5-2BB3-36A1-444B7A411E6B}"/>
                </a:ext>
              </a:extLst>
            </p:cNvPr>
            <p:cNvSpPr/>
            <p:nvPr/>
          </p:nvSpPr>
          <p:spPr>
            <a:xfrm>
              <a:off x="4966528" y="4298952"/>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DBE79D0A-15A1-3FB0-A75E-EB10075E53CA}"/>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643B0C79-08D8-AC59-2F97-C8998C0CE3A1}"/>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BB427977-B104-A146-C196-E1531000EF06}"/>
                </a:ext>
              </a:extLst>
            </p:cNvPr>
            <p:cNvSpPr/>
            <p:nvPr/>
          </p:nvSpPr>
          <p:spPr>
            <a:xfrm>
              <a:off x="8584491" y="2037833"/>
              <a:ext cx="2855635" cy="1162566"/>
            </a:xfrm>
            <a:custGeom>
              <a:avLst/>
              <a:gdLst>
                <a:gd name="csX0" fmla="*/ 0 w 2855635"/>
                <a:gd name="csY0" fmla="*/ 283910 h 1162566"/>
                <a:gd name="csX1" fmla="*/ 283910 w 2855635"/>
                <a:gd name="csY1" fmla="*/ 0 h 1162566"/>
                <a:gd name="csX2" fmla="*/ 2571725 w 2855635"/>
                <a:gd name="csY2" fmla="*/ 0 h 1162566"/>
                <a:gd name="csX3" fmla="*/ 2855635 w 2855635"/>
                <a:gd name="csY3" fmla="*/ 283910 h 1162566"/>
                <a:gd name="csX4" fmla="*/ 2855635 w 2855635"/>
                <a:gd name="csY4" fmla="*/ 878656 h 1162566"/>
                <a:gd name="csX5" fmla="*/ 2571725 w 2855635"/>
                <a:gd name="csY5" fmla="*/ 1162566 h 1162566"/>
                <a:gd name="csX6" fmla="*/ 283910 w 2855635"/>
                <a:gd name="csY6" fmla="*/ 1162566 h 1162566"/>
                <a:gd name="csX7" fmla="*/ 0 w 2855635"/>
                <a:gd name="csY7" fmla="*/ 878656 h 1162566"/>
                <a:gd name="csX8" fmla="*/ 0 w 2855635"/>
                <a:gd name="csY8" fmla="*/ 283910 h 11625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6D761CC2-563D-F2B4-A43B-08379D8EDD4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E0AAF0DC-9AB9-5069-5B55-3C60CB556D7C}"/>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46DC1666-3F3F-2971-2CE0-05ED1AFBED2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FA877BD9-6C2B-18A6-BBC5-DF298009DBD5}"/>
              </a:ext>
            </a:extLst>
          </p:cNvPr>
          <p:cNvPicPr>
            <a:picLocks noChangeAspect="1"/>
          </p:cNvPicPr>
          <p:nvPr/>
        </p:nvPicPr>
        <p:blipFill>
          <a:blip r:embed="rId4"/>
          <a:stretch>
            <a:fillRect/>
          </a:stretch>
        </p:blipFill>
        <p:spPr>
          <a:xfrm>
            <a:off x="3771900" y="3677883"/>
            <a:ext cx="5486399" cy="2794354"/>
          </a:xfrm>
          <a:prstGeom prst="rect">
            <a:avLst/>
          </a:prstGeom>
        </p:spPr>
      </p:pic>
      <p:pic>
        <p:nvPicPr>
          <p:cNvPr id="8" name="Picture 7">
            <a:extLst>
              <a:ext uri="{FF2B5EF4-FFF2-40B4-BE49-F238E27FC236}">
                <a16:creationId xmlns:a16="http://schemas.microsoft.com/office/drawing/2014/main" id="{A7736335-3586-18CD-DA79-C4BCB5847C28}"/>
              </a:ext>
            </a:extLst>
          </p:cNvPr>
          <p:cNvPicPr>
            <a:picLocks noChangeAspect="1"/>
          </p:cNvPicPr>
          <p:nvPr/>
        </p:nvPicPr>
        <p:blipFill>
          <a:blip r:embed="rId5"/>
          <a:stretch>
            <a:fillRect/>
          </a:stretch>
        </p:blipFill>
        <p:spPr>
          <a:xfrm>
            <a:off x="4581525" y="279902"/>
            <a:ext cx="3301422" cy="1005560"/>
          </a:xfrm>
          <a:prstGeom prst="rect">
            <a:avLst/>
          </a:prstGeom>
        </p:spPr>
      </p:pic>
      <p:sp>
        <p:nvSpPr>
          <p:cNvPr id="17" name="TextBox 16">
            <a:extLst>
              <a:ext uri="{FF2B5EF4-FFF2-40B4-BE49-F238E27FC236}">
                <a16:creationId xmlns:a16="http://schemas.microsoft.com/office/drawing/2014/main" id="{B508781A-CC42-A488-FC22-BEA64BD6FF5A}"/>
              </a:ext>
            </a:extLst>
          </p:cNvPr>
          <p:cNvSpPr txBox="1"/>
          <p:nvPr/>
        </p:nvSpPr>
        <p:spPr>
          <a:xfrm>
            <a:off x="895350" y="1123950"/>
            <a:ext cx="10248900"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p>
        </p:txBody>
      </p:sp>
    </p:spTree>
    <p:extLst>
      <p:ext uri="{BB962C8B-B14F-4D97-AF65-F5344CB8AC3E}">
        <p14:creationId xmlns:p14="http://schemas.microsoft.com/office/powerpoint/2010/main" val="207872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B508781A-CC42-A488-FC22-BEA64BD6FF5A}"/>
              </a:ext>
            </a:extLst>
          </p:cNvPr>
          <p:cNvSpPr txBox="1"/>
          <p:nvPr/>
        </p:nvSpPr>
        <p:spPr>
          <a:xfrm>
            <a:off x="1085850" y="762000"/>
            <a:ext cx="10248900" cy="5262979"/>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Mình chưa biết làm thế nào để giúp cậu đi và chạy được như mình. Nhưng điều này thì mình làm được.</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Dứt lời, cậu xoay người lại cõng bạn. Người bạn nhỏ ôm ghì lấy cậu. Lúc đầu, cậu đi từng bước ngắn. Rồi như được tiếp thêm sức mạnh, cậu bắt đầu chạy cho tới lúc gió tạt mạnh vào mặt cả hai.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r>
              <a:rPr lang="vi-VN" sz="2400" dirty="0">
                <a:latin typeface="Cambria" panose="02040503050406030204" pitchFamily="18" charset="0"/>
                <a:ea typeface="Cambria" panose="02040503050406030204" pitchFamily="18" charset="0"/>
              </a:rPr>
              <a:t>– Con đang bay, bố ơi! Con đang bay!</a:t>
            </a:r>
          </a:p>
          <a:p>
            <a:pPr algn="r"/>
            <a:r>
              <a:rPr lang="vi-VN" sz="2400" i="1"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Theo</a:t>
            </a:r>
            <a:r>
              <a:rPr lang="vi-VN" sz="2400" i="1" dirty="0">
                <a:latin typeface="Cambria" panose="02040503050406030204" pitchFamily="18" charset="0"/>
                <a:ea typeface="Cambria" panose="02040503050406030204" pitchFamily="18" charset="0"/>
              </a:rPr>
              <a:t> Hạt giống tâm hồn, </a:t>
            </a:r>
            <a:r>
              <a:rPr lang="vi-VN" sz="2400" dirty="0">
                <a:latin typeface="Cambria" panose="02040503050406030204" pitchFamily="18" charset="0"/>
                <a:ea typeface="Cambria" panose="02040503050406030204" pitchFamily="18" charset="0"/>
              </a:rPr>
              <a:t>Thanh Thuỷ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5715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BB451FE-818B-F85C-C1B1-7420EA41641D}"/>
              </a:ext>
            </a:extLst>
          </p:cNvPr>
          <p:cNvPicPr>
            <a:picLocks noChangeAspect="1"/>
          </p:cNvPicPr>
          <p:nvPr/>
        </p:nvPicPr>
        <p:blipFill>
          <a:blip r:embed="rId3"/>
          <a:stretch>
            <a:fillRect/>
          </a:stretch>
        </p:blipFill>
        <p:spPr>
          <a:xfrm>
            <a:off x="2232432" y="807339"/>
            <a:ext cx="7642306" cy="1488599"/>
          </a:xfrm>
          <a:prstGeom prst="rect">
            <a:avLst/>
          </a:prstGeom>
        </p:spPr>
      </p:pic>
      <p:grpSp>
        <p:nvGrpSpPr>
          <p:cNvPr id="4" name="Group 3">
            <a:extLst>
              <a:ext uri="{FF2B5EF4-FFF2-40B4-BE49-F238E27FC236}">
                <a16:creationId xmlns:a16="http://schemas.microsoft.com/office/drawing/2014/main" id="{36516764-1D33-F37C-2D5C-1015C87BC0A8}"/>
              </a:ext>
            </a:extLst>
          </p:cNvPr>
          <p:cNvGrpSpPr/>
          <p:nvPr/>
        </p:nvGrpSpPr>
        <p:grpSpPr>
          <a:xfrm>
            <a:off x="3081130" y="2207745"/>
            <a:ext cx="2643809" cy="3025259"/>
            <a:chOff x="1640204" y="2158050"/>
            <a:chExt cx="2265191" cy="3025259"/>
          </a:xfrm>
        </p:grpSpPr>
        <p:grpSp>
          <p:nvGrpSpPr>
            <p:cNvPr id="5" name="Group 4">
              <a:extLst>
                <a:ext uri="{FF2B5EF4-FFF2-40B4-BE49-F238E27FC236}">
                  <a16:creationId xmlns:a16="http://schemas.microsoft.com/office/drawing/2014/main" id="{5A61305D-CD6A-094A-5655-9D47CF240DB4}"/>
                </a:ext>
              </a:extLst>
            </p:cNvPr>
            <p:cNvGrpSpPr/>
            <p:nvPr/>
          </p:nvGrpSpPr>
          <p:grpSpPr>
            <a:xfrm>
              <a:off x="1640204" y="2264410"/>
              <a:ext cx="2265191" cy="2918899"/>
              <a:chOff x="1640204" y="2264410"/>
              <a:chExt cx="2265191" cy="2918899"/>
            </a:xfrm>
          </p:grpSpPr>
          <p:sp>
            <p:nvSpPr>
              <p:cNvPr id="9" name="圆角矩形 7">
                <a:extLst>
                  <a:ext uri="{FF2B5EF4-FFF2-40B4-BE49-F238E27FC236}">
                    <a16:creationId xmlns:a16="http://schemas.microsoft.com/office/drawing/2014/main" id="{719A6A6F-BD8C-D50B-9A28-234A480E811D}"/>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0" name="TextBox 9">
                <a:extLst>
                  <a:ext uri="{FF2B5EF4-FFF2-40B4-BE49-F238E27FC236}">
                    <a16:creationId xmlns:a16="http://schemas.microsoft.com/office/drawing/2014/main" id="{FC9A9546-EF82-376D-B369-61B1B916DF97}"/>
                  </a:ext>
                </a:extLst>
              </p:cNvPr>
              <p:cNvSpPr txBox="1"/>
              <p:nvPr/>
            </p:nvSpPr>
            <p:spPr>
              <a:xfrm>
                <a:off x="1670021" y="3059651"/>
                <a:ext cx="2171845" cy="2123658"/>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Từ</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đầu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đến</a:t>
                </a:r>
                <a:r>
                  <a:rPr lang="en-US" sz="4400" dirty="0">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nói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với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bạn</a:t>
                </a:r>
                <a:endParaRPr lang="en-US" sz="4400" dirty="0">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5C3C8F4B-BE26-EBCF-08F8-7096E6CEB0D9}"/>
                </a:ext>
              </a:extLst>
            </p:cNvPr>
            <p:cNvPicPr>
              <a:picLocks noChangeAspect="1"/>
            </p:cNvPicPr>
            <p:nvPr/>
          </p:nvPicPr>
          <p:blipFill>
            <a:blip r:embed="rId4"/>
            <a:stretch>
              <a:fillRect/>
            </a:stretch>
          </p:blipFill>
          <p:spPr>
            <a:xfrm>
              <a:off x="2360489" y="2158050"/>
              <a:ext cx="804742" cy="1176630"/>
            </a:xfrm>
            <a:prstGeom prst="rect">
              <a:avLst/>
            </a:prstGeom>
          </p:spPr>
        </p:pic>
      </p:grpSp>
      <p:grpSp>
        <p:nvGrpSpPr>
          <p:cNvPr id="11" name="Group 10">
            <a:extLst>
              <a:ext uri="{FF2B5EF4-FFF2-40B4-BE49-F238E27FC236}">
                <a16:creationId xmlns:a16="http://schemas.microsoft.com/office/drawing/2014/main" id="{66EBD0B3-6654-B27C-97A1-5E3CC64D0112}"/>
              </a:ext>
            </a:extLst>
          </p:cNvPr>
          <p:cNvGrpSpPr/>
          <p:nvPr/>
        </p:nvGrpSpPr>
        <p:grpSpPr>
          <a:xfrm>
            <a:off x="6583483" y="2288587"/>
            <a:ext cx="2265191" cy="2861428"/>
            <a:chOff x="4963405" y="2238892"/>
            <a:chExt cx="2265191" cy="2861428"/>
          </a:xfrm>
        </p:grpSpPr>
        <p:grpSp>
          <p:nvGrpSpPr>
            <p:cNvPr id="12" name="Group 11">
              <a:extLst>
                <a:ext uri="{FF2B5EF4-FFF2-40B4-BE49-F238E27FC236}">
                  <a16:creationId xmlns:a16="http://schemas.microsoft.com/office/drawing/2014/main" id="{16754A7B-A64F-1E3A-72AC-D8F989F3D7E8}"/>
                </a:ext>
              </a:extLst>
            </p:cNvPr>
            <p:cNvGrpSpPr/>
            <p:nvPr/>
          </p:nvGrpSpPr>
          <p:grpSpPr>
            <a:xfrm>
              <a:off x="4963405" y="2264410"/>
              <a:ext cx="2265191" cy="2835910"/>
              <a:chOff x="1640204" y="2264410"/>
              <a:chExt cx="2265191" cy="2835910"/>
            </a:xfrm>
          </p:grpSpPr>
          <p:sp>
            <p:nvSpPr>
              <p:cNvPr id="14" name="圆角矩形 7">
                <a:extLst>
                  <a:ext uri="{FF2B5EF4-FFF2-40B4-BE49-F238E27FC236}">
                    <a16:creationId xmlns:a16="http://schemas.microsoft.com/office/drawing/2014/main" id="{C5491A57-8EEA-ED22-87AA-AC26A5924611}"/>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5" name="TextBox 14">
                <a:extLst>
                  <a:ext uri="{FF2B5EF4-FFF2-40B4-BE49-F238E27FC236}">
                    <a16:creationId xmlns:a16="http://schemas.microsoft.com/office/drawing/2014/main" id="{B3331425-B732-8598-D219-FED91153265E}"/>
                  </a:ext>
                </a:extLst>
              </p:cNvPr>
              <p:cNvSpPr txBox="1"/>
              <p:nvPr/>
            </p:nvSpPr>
            <p:spPr>
              <a:xfrm>
                <a:off x="1679961" y="3357824"/>
                <a:ext cx="217184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Đoạn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còn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endParaRPr lang="en-US" sz="44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AF7AB603-EA77-2EE9-F437-196CF5E012A2}"/>
                </a:ext>
              </a:extLst>
            </p:cNvPr>
            <p:cNvPicPr>
              <a:picLocks noChangeAspect="1"/>
            </p:cNvPicPr>
            <p:nvPr/>
          </p:nvPicPr>
          <p:blipFill>
            <a:blip r:embed="rId5"/>
            <a:stretch>
              <a:fillRect/>
            </a:stretch>
          </p:blipFill>
          <p:spPr>
            <a:xfrm>
              <a:off x="5578460" y="2238892"/>
              <a:ext cx="975445" cy="1176630"/>
            </a:xfrm>
            <a:prstGeom prst="rect">
              <a:avLst/>
            </a:prstGeom>
          </p:spPr>
        </p:pic>
      </p:grpSp>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云形 3">
            <a:extLst>
              <a:ext uri="{FF2B5EF4-FFF2-40B4-BE49-F238E27FC236}">
                <a16:creationId xmlns:a16="http://schemas.microsoft.com/office/drawing/2014/main" id="{4D5A5487-8D87-A9DC-63E5-6E0A95C61FFD}"/>
              </a:ext>
            </a:extLst>
          </p:cNvPr>
          <p:cNvSpPr/>
          <p:nvPr/>
        </p:nvSpPr>
        <p:spPr>
          <a:xfrm>
            <a:off x="5790449" y="141096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chao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liệng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7" name="图片 10">
            <a:extLst>
              <a:ext uri="{FF2B5EF4-FFF2-40B4-BE49-F238E27FC236}">
                <a16:creationId xmlns:a16="http://schemas.microsoft.com/office/drawing/2014/main" id="{3AC8E1C5-2F12-ED40-DB7D-AB226F892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568161" y="2919612"/>
            <a:ext cx="4056957" cy="3412492"/>
          </a:xfrm>
          <a:prstGeom prst="rect">
            <a:avLst/>
          </a:prstGeom>
        </p:spPr>
      </p:pic>
      <p:sp>
        <p:nvSpPr>
          <p:cNvPr id="9" name="云形 3">
            <a:extLst>
              <a:ext uri="{FF2B5EF4-FFF2-40B4-BE49-F238E27FC236}">
                <a16:creationId xmlns:a16="http://schemas.microsoft.com/office/drawing/2014/main" id="{1088C49C-AE43-A663-B34C-B5AE4FB50CB5}"/>
              </a:ext>
            </a:extLst>
          </p:cNvPr>
          <p:cNvSpPr/>
          <p:nvPr/>
        </p:nvSpPr>
        <p:spPr>
          <a:xfrm>
            <a:off x="8515927" y="14627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cười</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giòn</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tan</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a16="http://schemas.microsoft.com/office/drawing/2014/main" id="{F504241E-9B29-807E-F4C3-00C3A602039C}"/>
              </a:ext>
            </a:extLst>
          </p:cNvPr>
          <p:cNvSpPr/>
          <p:nvPr/>
        </p:nvSpPr>
        <p:spPr>
          <a:xfrm>
            <a:off x="5766348" y="3886199"/>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thầm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thì</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1" name="云形 3">
            <a:extLst>
              <a:ext uri="{FF2B5EF4-FFF2-40B4-BE49-F238E27FC236}">
                <a16:creationId xmlns:a16="http://schemas.microsoft.com/office/drawing/2014/main" id="{86184752-4F36-01B5-35B0-15141DE9BDE2}"/>
              </a:ext>
            </a:extLst>
          </p:cNvPr>
          <p:cNvSpPr/>
          <p:nvPr/>
        </p:nvSpPr>
        <p:spPr>
          <a:xfrm>
            <a:off x="9034288" y="352349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ôm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ghì</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2" name="Picture 11">
            <a:extLst>
              <a:ext uri="{FF2B5EF4-FFF2-40B4-BE49-F238E27FC236}">
                <a16:creationId xmlns:a16="http://schemas.microsoft.com/office/drawing/2014/main" id="{34100BE8-A510-C539-397C-9477042DDAA0}"/>
              </a:ext>
            </a:extLst>
          </p:cNvPr>
          <p:cNvPicPr>
            <a:picLocks noChangeAspect="1"/>
          </p:cNvPicPr>
          <p:nvPr/>
        </p:nvPicPr>
        <p:blipFill>
          <a:blip r:embed="rId4"/>
          <a:stretch>
            <a:fillRect/>
          </a:stretch>
        </p:blipFill>
        <p:spPr>
          <a:xfrm>
            <a:off x="627092" y="1936400"/>
            <a:ext cx="4968671" cy="1457070"/>
          </a:xfrm>
          <a:prstGeom prst="rect">
            <a:avLst/>
          </a:prstGeom>
        </p:spPr>
      </p:pic>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1" grpId="0" bldLvl="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TotalTime>
  <Words>1253</Words>
  <Application>Microsoft Office PowerPoint</Application>
  <PresentationFormat>Widescreen</PresentationFormat>
  <Paragraphs>88</Paragraphs>
  <Slides>30</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等线</vt:lpstr>
      <vt:lpstr>#9Slide07 SVNBillo</vt:lpstr>
      <vt:lpstr>Arial</vt:lpstr>
      <vt:lpstr>Calibri</vt:lpstr>
      <vt:lpstr>Cambria</vt:lpstr>
      <vt:lpstr>LNTH-LuoLuoNotangYuanTi 1</vt:lpstr>
      <vt:lpstr>Times New Roman</vt:lpstr>
      <vt:lpstr>UTM Androgyne</vt:lpstr>
      <vt:lpstr>UTM Duepuntozero</vt:lpstr>
      <vt:lpstr>UVN Banh Mi</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trung</dc:creator>
  <dc:description>9Slide.vn</dc:description>
  <cp:lastModifiedBy>Thao Phuong</cp:lastModifiedBy>
  <cp:revision>38</cp:revision>
  <dcterms:created xsi:type="dcterms:W3CDTF">2023-10-10T05:39:34Z</dcterms:created>
  <dcterms:modified xsi:type="dcterms:W3CDTF">2025-12-25T15:00:46Z</dcterms:modified>
  <cp:category>9Slide.vn</cp:category>
</cp:coreProperties>
</file>