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14" r:id="rId3"/>
  </p:sldMasterIdLst>
  <p:notesMasterIdLst>
    <p:notesMasterId r:id="rId15"/>
  </p:notesMasterIdLst>
  <p:sldIdLst>
    <p:sldId id="2659" r:id="rId4"/>
    <p:sldId id="258" r:id="rId5"/>
    <p:sldId id="375" r:id="rId6"/>
    <p:sldId id="376" r:id="rId7"/>
    <p:sldId id="377" r:id="rId8"/>
    <p:sldId id="298" r:id="rId9"/>
    <p:sldId id="259" r:id="rId10"/>
    <p:sldId id="378" r:id="rId11"/>
    <p:sldId id="379" r:id="rId12"/>
    <p:sldId id="380" r:id="rId13"/>
    <p:sldId id="3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5" d="100"/>
          <a:sy n="85" d="100"/>
        </p:scale>
        <p:origin x="6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E204B-33D4-4D92-80EA-576D3FDC5F32}" type="datetimeFigureOut">
              <a:rPr lang="en-US" smtClean="0"/>
              <a:t>28/12/2025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6ACE6-4E32-4790-800E-CF9672DC1012}" type="slidenum">
              <a:rPr lang="en-US" smtClean="0"/>
              <a:t>‹#›</a:t>
            </a:fld>
            <a:endParaRPr lang="en-US"/>
          </a:p>
        </p:txBody>
      </p:sp>
    </p:spTree>
    <p:extLst>
      <p:ext uri="{BB962C8B-B14F-4D97-AF65-F5344CB8AC3E}">
        <p14:creationId xmlns:p14="http://schemas.microsoft.com/office/powerpoint/2010/main" val="268843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E8AAB3-6B98-4E43-AC69-6BE017A510E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Arial" charset="0"/>
            </a:endParaRPr>
          </a:p>
        </p:txBody>
      </p:sp>
    </p:spTree>
    <p:extLst>
      <p:ext uri="{BB962C8B-B14F-4D97-AF65-F5344CB8AC3E}">
        <p14:creationId xmlns:p14="http://schemas.microsoft.com/office/powerpoint/2010/main" val="43489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7F59-90D8-49A3-9FE7-EA015BE545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99310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Nhấn vào các chữ cái A,B,C,D để kiểm tra đáp án. Nhấn vào nút mũi tên đỏ ở dưới góc phải để quay trở lại slide 1.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B9EC7-ABF1-41AB-AAC4-0F24981F948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794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Nhấn vào các chữ cái A,B,C,D để kiểm tra đáp án. Nhấn vào nút mũi tên đỏ ở dưới góc phải để quay trở lại slide 1. </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B9EC7-ABF1-41AB-AAC4-0F24981F948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436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Nhấn vào các chữ cái A,B,C,D để kiểm tra đáp án. Nhấn vào nút mũi tên đỏ ở dưới góc phải để quay trở lại slide 1. </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B9EC7-ABF1-41AB-AAC4-0F24981F948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7030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7F59-90D8-49A3-9FE7-EA015BE545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8254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2025/12/28</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2341763113"/>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2025/12/28</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1090712640"/>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2025/12/28</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1504746669"/>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36101-0A77-4953-0D75-207D8329A85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AEC0552-004C-82FC-62BB-8E467266F41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2D7A553-3EBC-1628-E7DC-03FF50A8FDBE}"/>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28/12/2025</a:t>
            </a:fld>
            <a:endParaRPr lang="vi-VN"/>
          </a:p>
        </p:txBody>
      </p:sp>
      <p:sp>
        <p:nvSpPr>
          <p:cNvPr id="5" name="Footer Placeholder 4">
            <a:extLst>
              <a:ext uri="{FF2B5EF4-FFF2-40B4-BE49-F238E27FC236}">
                <a16:creationId xmlns:a16="http://schemas.microsoft.com/office/drawing/2014/main" id="{3860D2C6-132B-7791-2C50-5AB3C3BCB11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2D3C61F-5EFC-023D-F5B3-24542EB25EBA}"/>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393338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DCF3-2FA2-8B73-3890-316DDCD1FC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5BDD194-68A6-65E2-190A-BDF39204A9E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3C003E9-FB9D-E99C-0B01-D7D9011D0229}"/>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28/12/2025</a:t>
            </a:fld>
            <a:endParaRPr lang="vi-VN"/>
          </a:p>
        </p:txBody>
      </p:sp>
      <p:sp>
        <p:nvSpPr>
          <p:cNvPr id="5" name="Footer Placeholder 4">
            <a:extLst>
              <a:ext uri="{FF2B5EF4-FFF2-40B4-BE49-F238E27FC236}">
                <a16:creationId xmlns:a16="http://schemas.microsoft.com/office/drawing/2014/main" id="{B38B65D5-E655-882F-151A-E3D52A4D324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8CE96DE5-61BD-0697-D78F-D0BF4B51E9DD}"/>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597413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B17C-F4C4-00BA-CE47-FCB1E7F0B9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53791A8-3A93-4CA5-07E9-BF80CC7E20E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6AB94D-63CE-A91C-8F55-EA9AC6FF9163}"/>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28/12/2025</a:t>
            </a:fld>
            <a:endParaRPr lang="vi-VN"/>
          </a:p>
        </p:txBody>
      </p:sp>
      <p:sp>
        <p:nvSpPr>
          <p:cNvPr id="5" name="Footer Placeholder 4">
            <a:extLst>
              <a:ext uri="{FF2B5EF4-FFF2-40B4-BE49-F238E27FC236}">
                <a16:creationId xmlns:a16="http://schemas.microsoft.com/office/drawing/2014/main" id="{F7D19177-E766-C7DE-7085-321B94A1C13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C3F152D-BEFB-4B7A-2231-2B753BC0311E}"/>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3020129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C08-D7F8-86D2-CD53-896F9A36B5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8490189-8006-25F4-3B21-5BB66F3AE21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3026B27-B795-F63B-0385-EDC9B3D98D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CEB2EEF-5A57-6313-B348-F2C6E017C20A}"/>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28/12/2025</a:t>
            </a:fld>
            <a:endParaRPr lang="vi-VN"/>
          </a:p>
        </p:txBody>
      </p:sp>
      <p:sp>
        <p:nvSpPr>
          <p:cNvPr id="6" name="Footer Placeholder 5">
            <a:extLst>
              <a:ext uri="{FF2B5EF4-FFF2-40B4-BE49-F238E27FC236}">
                <a16:creationId xmlns:a16="http://schemas.microsoft.com/office/drawing/2014/main" id="{E9EC13C2-63BC-7B97-D141-71F85BC34B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E25D8CE7-DD27-9890-9E28-53A103559677}"/>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4001470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0EB2-0603-0F87-83EA-EB4E7919239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DF6A0E3-5B87-7ACC-0A9B-8FC6AE3E063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F25F7C-6B55-34B6-2356-157AA7035FB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66D3DA5-B75E-FE06-B211-C4B483108B1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712C74-3935-56E8-D9D3-977899DDD48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52A3DB4-FFD2-9985-37A4-5FB0EAF6CD3C}"/>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28/12/2025</a:t>
            </a:fld>
            <a:endParaRPr lang="vi-VN"/>
          </a:p>
        </p:txBody>
      </p:sp>
      <p:sp>
        <p:nvSpPr>
          <p:cNvPr id="8" name="Footer Placeholder 7">
            <a:extLst>
              <a:ext uri="{FF2B5EF4-FFF2-40B4-BE49-F238E27FC236}">
                <a16:creationId xmlns:a16="http://schemas.microsoft.com/office/drawing/2014/main" id="{7E727953-5036-ACBA-B64C-95CA1AE9654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D5EA860E-2DA3-5286-DF09-F0747E8D7026}"/>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190775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F060-904C-B958-1175-56931F0623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D310FD3-B9DD-F424-0FD8-89CB95159F8C}"/>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28/12/2025</a:t>
            </a:fld>
            <a:endParaRPr lang="vi-VN"/>
          </a:p>
        </p:txBody>
      </p:sp>
      <p:sp>
        <p:nvSpPr>
          <p:cNvPr id="4" name="Footer Placeholder 3">
            <a:extLst>
              <a:ext uri="{FF2B5EF4-FFF2-40B4-BE49-F238E27FC236}">
                <a16:creationId xmlns:a16="http://schemas.microsoft.com/office/drawing/2014/main" id="{D2B8435E-E2D1-9898-92A8-56543F65B89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EAADAAFA-0608-6BFF-ED86-2DD1FE8B318B}"/>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414912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6E8709-6180-6979-7D84-0B4C06564633}"/>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28/12/2025</a:t>
            </a:fld>
            <a:endParaRPr lang="vi-VN"/>
          </a:p>
        </p:txBody>
      </p:sp>
      <p:sp>
        <p:nvSpPr>
          <p:cNvPr id="3" name="Footer Placeholder 2">
            <a:extLst>
              <a:ext uri="{FF2B5EF4-FFF2-40B4-BE49-F238E27FC236}">
                <a16:creationId xmlns:a16="http://schemas.microsoft.com/office/drawing/2014/main" id="{DAC0B1C8-A990-3B5D-A67E-35F4581CA53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1AA95DB7-AD32-4972-5975-CDD3904AC2CC}"/>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2848644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19AB-A91B-4B1C-DAA3-695B7F464DC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346065E-54DF-A7C2-A019-661D6566C4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575DBD3-9096-866C-4DD1-D6B21E1C15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F6EAA6-7BF2-2CB2-09B4-07CFD6791F5C}"/>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28/12/2025</a:t>
            </a:fld>
            <a:endParaRPr lang="vi-VN"/>
          </a:p>
        </p:txBody>
      </p:sp>
      <p:sp>
        <p:nvSpPr>
          <p:cNvPr id="6" name="Footer Placeholder 5">
            <a:extLst>
              <a:ext uri="{FF2B5EF4-FFF2-40B4-BE49-F238E27FC236}">
                <a16:creationId xmlns:a16="http://schemas.microsoft.com/office/drawing/2014/main" id="{3D9B380E-54A3-1B53-E51C-37C41F769F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B1D13777-4BEE-B902-166C-38D351250ADF}"/>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1111848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2025/12/28</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1331140438"/>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0B50-58FC-61E5-FAB7-8BF77150DA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8948C4-7373-D8E2-BE83-81AD64E871D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D8084A4-38B5-22AF-FDFA-36381F52E9E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BDB36C-601C-019B-E03D-47DF0EEC495E}"/>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28/12/2025</a:t>
            </a:fld>
            <a:endParaRPr lang="vi-VN"/>
          </a:p>
        </p:txBody>
      </p:sp>
      <p:sp>
        <p:nvSpPr>
          <p:cNvPr id="6" name="Footer Placeholder 5">
            <a:extLst>
              <a:ext uri="{FF2B5EF4-FFF2-40B4-BE49-F238E27FC236}">
                <a16:creationId xmlns:a16="http://schemas.microsoft.com/office/drawing/2014/main" id="{924C9709-DA3C-4B6B-B82D-F121A26C255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871EB140-8AF5-6702-7E4E-C4E6DA0E9685}"/>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2878094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1EB61-9599-621F-3353-1F6DD8E25E9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4670494-4E97-A5EC-1F15-16EA8BABB2C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38A6E82-449A-2763-8E12-4815519638A3}"/>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28/12/2025</a:t>
            </a:fld>
            <a:endParaRPr lang="vi-VN"/>
          </a:p>
        </p:txBody>
      </p:sp>
      <p:sp>
        <p:nvSpPr>
          <p:cNvPr id="5" name="Footer Placeholder 4">
            <a:extLst>
              <a:ext uri="{FF2B5EF4-FFF2-40B4-BE49-F238E27FC236}">
                <a16:creationId xmlns:a16="http://schemas.microsoft.com/office/drawing/2014/main" id="{7432453A-3684-2DA6-60BD-330F9F75D8F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FC5C4ED-F25F-145D-627B-271ADCEF1FF2}"/>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4055136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E635BB-A4DB-8CAE-3F86-D5C87DE6E3C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C24F340-5470-12EF-788D-502E3313EF9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4597E10-1E70-D163-4548-FCB46EBCAF14}"/>
              </a:ext>
            </a:extLst>
          </p:cNvPr>
          <p:cNvSpPr>
            <a:spLocks noGrp="1"/>
          </p:cNvSpPr>
          <p:nvPr>
            <p:ph type="dt" sz="half" idx="10"/>
          </p:nvPr>
        </p:nvSpPr>
        <p:spPr>
          <a:xfrm>
            <a:off x="838200" y="6356350"/>
            <a:ext cx="2743200" cy="365125"/>
          </a:xfrm>
          <a:prstGeom prst="rect">
            <a:avLst/>
          </a:prstGeom>
        </p:spPr>
        <p:txBody>
          <a:bodyPr/>
          <a:lstStyle/>
          <a:p>
            <a:fld id="{5CB7DA42-45E3-4812-90E8-D99CA90DE4E1}" type="datetimeFigureOut">
              <a:rPr lang="vi-VN" smtClean="0"/>
              <a:t>28/12/2025</a:t>
            </a:fld>
            <a:endParaRPr lang="vi-VN"/>
          </a:p>
        </p:txBody>
      </p:sp>
      <p:sp>
        <p:nvSpPr>
          <p:cNvPr id="5" name="Footer Placeholder 4">
            <a:extLst>
              <a:ext uri="{FF2B5EF4-FFF2-40B4-BE49-F238E27FC236}">
                <a16:creationId xmlns:a16="http://schemas.microsoft.com/office/drawing/2014/main" id="{ECAC113C-8040-E19D-263F-0E965B9AC36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6B541D30-0B22-CD90-7577-AFD0149B4BE6}"/>
              </a:ext>
            </a:extLst>
          </p:cNvPr>
          <p:cNvSpPr>
            <a:spLocks noGrp="1"/>
          </p:cNvSpPr>
          <p:nvPr>
            <p:ph type="sldNum" sz="quarter" idx="12"/>
          </p:nvPr>
        </p:nvSpPr>
        <p:spPr>
          <a:xfrm>
            <a:off x="8610600" y="6356350"/>
            <a:ext cx="2743200" cy="365125"/>
          </a:xfrm>
          <a:prstGeom prst="rect">
            <a:avLst/>
          </a:prstGeom>
        </p:spPr>
        <p:txBody>
          <a:bodyPr/>
          <a:lstStyle/>
          <a:p>
            <a:fld id="{29B5CE22-DF47-4DAC-976B-5A257DB2A2FF}" type="slidenum">
              <a:rPr lang="vi-VN" smtClean="0"/>
              <a:t>‹#›</a:t>
            </a:fld>
            <a:endParaRPr lang="vi-VN"/>
          </a:p>
        </p:txBody>
      </p:sp>
    </p:spTree>
    <p:extLst>
      <p:ext uri="{BB962C8B-B14F-4D97-AF65-F5344CB8AC3E}">
        <p14:creationId xmlns:p14="http://schemas.microsoft.com/office/powerpoint/2010/main" val="976774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674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50BD-642F-5697-06F6-08181A2972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5F5E611-D16E-C96C-5A15-6986F8CADA5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34856D-B5E3-2F6E-FFAA-BA9E16621702}"/>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28/12/2025</a:t>
            </a:fld>
            <a:endParaRPr lang="en-US"/>
          </a:p>
        </p:txBody>
      </p:sp>
      <p:sp>
        <p:nvSpPr>
          <p:cNvPr id="5" name="Footer Placeholder 4">
            <a:extLst>
              <a:ext uri="{FF2B5EF4-FFF2-40B4-BE49-F238E27FC236}">
                <a16:creationId xmlns:a16="http://schemas.microsoft.com/office/drawing/2014/main" id="{88F2F79E-365B-20E8-CE56-BA51C92D40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D677F-7FF6-67AA-3C4E-BAD0BC1EC4F9}"/>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326920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31BF-EB29-CD3E-EE8E-52029DA6DF7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E12240-D331-D2F3-9995-440B3005C85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BDB01-897A-5142-0F3E-3BF2F57E0A2F}"/>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28/12/2025</a:t>
            </a:fld>
            <a:endParaRPr lang="en-US"/>
          </a:p>
        </p:txBody>
      </p:sp>
      <p:sp>
        <p:nvSpPr>
          <p:cNvPr id="5" name="Footer Placeholder 4">
            <a:extLst>
              <a:ext uri="{FF2B5EF4-FFF2-40B4-BE49-F238E27FC236}">
                <a16:creationId xmlns:a16="http://schemas.microsoft.com/office/drawing/2014/main" id="{9876DA78-06A4-F992-CDE4-8A59FE242B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7EA68-7714-D538-EB02-D98125C5B9DB}"/>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480224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BC84-A989-52AA-9307-8EF4486D9DB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650146-FABC-0B5D-59B2-D0EA60D07D4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462CD-4E13-5F69-E537-9443A11687D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7C5F4C-2A3C-2ADE-9BAA-659DFA006ADC}"/>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28/12/2025</a:t>
            </a:fld>
            <a:endParaRPr lang="en-US"/>
          </a:p>
        </p:txBody>
      </p:sp>
      <p:sp>
        <p:nvSpPr>
          <p:cNvPr id="6" name="Footer Placeholder 5">
            <a:extLst>
              <a:ext uri="{FF2B5EF4-FFF2-40B4-BE49-F238E27FC236}">
                <a16:creationId xmlns:a16="http://schemas.microsoft.com/office/drawing/2014/main" id="{7E8266F4-D922-71E5-1EAC-920ABC0C69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2BA53C-09D6-6572-7BAD-CACF1D347CE2}"/>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130729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0C23-011D-F351-C573-1B44E3C9CA8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D75EF9D-7657-8BD0-978B-4447D8733C4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F27EA6-B117-83E9-D1D8-C4AF9ADC9B4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BE77BE-8C0A-BCB0-8C57-BE667408D0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51B03A-61DC-A80E-2A46-F843F0CE019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E1FD30-B0AB-CC12-D973-B1B2A72029DA}"/>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28/12/2025</a:t>
            </a:fld>
            <a:endParaRPr lang="en-US"/>
          </a:p>
        </p:txBody>
      </p:sp>
      <p:sp>
        <p:nvSpPr>
          <p:cNvPr id="8" name="Footer Placeholder 7">
            <a:extLst>
              <a:ext uri="{FF2B5EF4-FFF2-40B4-BE49-F238E27FC236}">
                <a16:creationId xmlns:a16="http://schemas.microsoft.com/office/drawing/2014/main" id="{FFD49C85-EF82-42D4-2FA1-F84C5D5CFA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8726855-69BB-CE6C-1495-BBAD11CDC8A5}"/>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117416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B782F-E36F-0614-F6C1-FA0060712F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DFB928E-490E-63F5-67DA-1B85AA884D04}"/>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28/12/2025</a:t>
            </a:fld>
            <a:endParaRPr lang="en-US"/>
          </a:p>
        </p:txBody>
      </p:sp>
      <p:sp>
        <p:nvSpPr>
          <p:cNvPr id="4" name="Footer Placeholder 3">
            <a:extLst>
              <a:ext uri="{FF2B5EF4-FFF2-40B4-BE49-F238E27FC236}">
                <a16:creationId xmlns:a16="http://schemas.microsoft.com/office/drawing/2014/main" id="{A5522057-E28C-5548-B4CC-5C6FE3D895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08859CB-6B49-A874-DEA6-5BAD486F1D8B}"/>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363101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520928-9D27-9CBB-74E5-366BF423A80A}"/>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28/12/2025</a:t>
            </a:fld>
            <a:endParaRPr lang="en-US"/>
          </a:p>
        </p:txBody>
      </p:sp>
      <p:sp>
        <p:nvSpPr>
          <p:cNvPr id="3" name="Footer Placeholder 2">
            <a:extLst>
              <a:ext uri="{FF2B5EF4-FFF2-40B4-BE49-F238E27FC236}">
                <a16:creationId xmlns:a16="http://schemas.microsoft.com/office/drawing/2014/main" id="{5153210F-C520-3F5C-9C59-59955E5824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139416-5C56-CE37-AD39-275E70F6446A}"/>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22141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2025/12/28</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4000175132"/>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59653-BF6C-318F-8BDF-4E25C862F9E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0AD45D-0EAD-69FE-2540-38BF1B6E4C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068203-00C7-B566-0B95-B24BAA4F79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E805CB-E3A0-54CD-8A12-CA82128042B0}"/>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28/12/2025</a:t>
            </a:fld>
            <a:endParaRPr lang="en-US"/>
          </a:p>
        </p:txBody>
      </p:sp>
      <p:sp>
        <p:nvSpPr>
          <p:cNvPr id="6" name="Footer Placeholder 5">
            <a:extLst>
              <a:ext uri="{FF2B5EF4-FFF2-40B4-BE49-F238E27FC236}">
                <a16:creationId xmlns:a16="http://schemas.microsoft.com/office/drawing/2014/main" id="{439C4E28-BD38-CC5B-4183-AFEFDFC4D1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EB93D5-C2A1-4CC9-5DD1-B29F4D4FBB04}"/>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52919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B983-72A6-779D-E20F-A6C327B6EF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C2F14A-9272-7848-0ED1-A687C5BC79A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FC9542-45D0-F5C4-23CF-E49B4348E5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C6D528-03AD-811D-CFBD-E390A895F453}"/>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28/12/2025</a:t>
            </a:fld>
            <a:endParaRPr lang="en-US"/>
          </a:p>
        </p:txBody>
      </p:sp>
      <p:sp>
        <p:nvSpPr>
          <p:cNvPr id="6" name="Footer Placeholder 5">
            <a:extLst>
              <a:ext uri="{FF2B5EF4-FFF2-40B4-BE49-F238E27FC236}">
                <a16:creationId xmlns:a16="http://schemas.microsoft.com/office/drawing/2014/main" id="{553BF7B9-781D-8616-E8AC-B5E331619B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871039-4206-3740-9349-9C442B3BB92D}"/>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281555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09F5-D6FB-E90A-5032-3CDC1230AE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6BA7D1-1B1A-0699-04C3-28068B9417D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1FE1F-505E-FD6A-A44C-5A37088A0EB3}"/>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28/12/2025</a:t>
            </a:fld>
            <a:endParaRPr lang="en-US"/>
          </a:p>
        </p:txBody>
      </p:sp>
      <p:sp>
        <p:nvSpPr>
          <p:cNvPr id="5" name="Footer Placeholder 4">
            <a:extLst>
              <a:ext uri="{FF2B5EF4-FFF2-40B4-BE49-F238E27FC236}">
                <a16:creationId xmlns:a16="http://schemas.microsoft.com/office/drawing/2014/main" id="{734CE9A3-9865-ADD7-670C-1FF9644EF4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243A17C-17D0-30D3-E5CF-A2EDA3F7B4A6}"/>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708535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8B3806-B672-B24A-D7DE-5D4FADD0A7E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4181DC-4939-C39F-6E84-70A85B8A420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2D54B-635A-B925-8D81-BE14DBFA24E0}"/>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28/12/2025</a:t>
            </a:fld>
            <a:endParaRPr lang="en-US"/>
          </a:p>
        </p:txBody>
      </p:sp>
      <p:sp>
        <p:nvSpPr>
          <p:cNvPr id="5" name="Footer Placeholder 4">
            <a:extLst>
              <a:ext uri="{FF2B5EF4-FFF2-40B4-BE49-F238E27FC236}">
                <a16:creationId xmlns:a16="http://schemas.microsoft.com/office/drawing/2014/main" id="{710A17B6-CF33-27D7-6839-E1AC688E58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1B9442-06BF-74E9-06D0-AB8638714E41}"/>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827012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1999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775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634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8814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2025/12/28</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3138827485"/>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2025/12/28</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2889364128"/>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2025/12/28</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2482234261"/>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2025/12/28</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2655675432"/>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2025/12/28</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1608523626"/>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2025/12/28</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ea typeface="字魂17号-萌趣果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7号-萌趣果冻体" panose="00000500000000000000" pitchFamily="2" charset="-122"/>
              <a:cs typeface="+mn-cs"/>
            </a:endParaRPr>
          </a:p>
        </p:txBody>
      </p:sp>
    </p:spTree>
    <p:extLst>
      <p:ext uri="{BB962C8B-B14F-4D97-AF65-F5344CB8AC3E}">
        <p14:creationId xmlns:p14="http://schemas.microsoft.com/office/powerpoint/2010/main" val="932807094"/>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22" name="Picture 21" descr="A white circle with leaves and blue text&#10;&#10;Description automatically generated">
            <a:extLst>
              <a:ext uri="{FF2B5EF4-FFF2-40B4-BE49-F238E27FC236}">
                <a16:creationId xmlns:a16="http://schemas.microsoft.com/office/drawing/2014/main" id="{76A5F865-BEBF-9BFD-2D54-8194E95B2E5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2430125" y="76200"/>
            <a:ext cx="1276350" cy="1276350"/>
          </a:xfrm>
          <a:prstGeom prst="rect">
            <a:avLst/>
          </a:prstGeom>
        </p:spPr>
      </p:pic>
    </p:spTree>
    <p:extLst>
      <p:ext uri="{BB962C8B-B14F-4D97-AF65-F5344CB8AC3E}">
        <p14:creationId xmlns:p14="http://schemas.microsoft.com/office/powerpoint/2010/main" val="2417047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17号-萌趣果冻体" panose="00000500000000000000" pitchFamily="2" charset="-122"/>
          <a:ea typeface="字魂17号-萌趣果冻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7号-萌趣果冻体" panose="00000500000000000000" pitchFamily="2" charset="-122"/>
          <a:ea typeface="字魂17号-萌趣果冻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7号-萌趣果冻体" panose="00000500000000000000" pitchFamily="2" charset="-122"/>
          <a:ea typeface="字魂17号-萌趣果冻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7号-萌趣果冻体" panose="00000500000000000000" pitchFamily="2" charset="-122"/>
          <a:ea typeface="字魂17号-萌趣果冻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7号-萌趣果冻体" panose="00000500000000000000" pitchFamily="2" charset="-122"/>
          <a:ea typeface="字魂17号-萌趣果冻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7号-萌趣果冻体" panose="00000500000000000000" pitchFamily="2" charset="-122"/>
          <a:ea typeface="字魂17号-萌趣果冻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2366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7FA4C218-C103-51E1-F8E6-AC0DDD57095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 name="Group 1">
            <a:extLst>
              <a:ext uri="{FF2B5EF4-FFF2-40B4-BE49-F238E27FC236}">
                <a16:creationId xmlns:a16="http://schemas.microsoft.com/office/drawing/2014/main" id="{77CA5920-5EE9-A88B-DE56-6344293F42C5}"/>
              </a:ext>
            </a:extLst>
          </p:cNvPr>
          <p:cNvGrpSpPr/>
          <p:nvPr userDrawn="1"/>
        </p:nvGrpSpPr>
        <p:grpSpPr>
          <a:xfrm>
            <a:off x="-3600590" y="-150445"/>
            <a:ext cx="4326052" cy="2928084"/>
            <a:chOff x="6278216" y="1917262"/>
            <a:chExt cx="4339742" cy="2928084"/>
          </a:xfrm>
        </p:grpSpPr>
        <p:pic>
          <p:nvPicPr>
            <p:cNvPr id="3" name="Picture 2">
              <a:extLst>
                <a:ext uri="{FF2B5EF4-FFF2-40B4-BE49-F238E27FC236}">
                  <a16:creationId xmlns:a16="http://schemas.microsoft.com/office/drawing/2014/main" id="{94AF4525-7C3E-D100-1378-AC39F5A9E00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5" name="Freeform: Shape 4">
              <a:extLst>
                <a:ext uri="{FF2B5EF4-FFF2-40B4-BE49-F238E27FC236}">
                  <a16:creationId xmlns:a16="http://schemas.microsoft.com/office/drawing/2014/main" id="{3602739A-192D-E0DE-0D02-8B7C3DCAE2D3}"/>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8AD8EE4F-2E51-6A56-8B9B-7F874A83DC34}"/>
                </a:ext>
              </a:extLst>
            </p:cNvPr>
            <p:cNvSpPr txBox="1"/>
            <p:nvPr userDrawn="1"/>
          </p:nvSpPr>
          <p:spPr>
            <a:xfrm>
              <a:off x="7055892" y="4133718"/>
              <a:ext cx="356206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GIÁO ÁN ĐƯỢC CHIA SẺ TẠI</a:t>
              </a:r>
            </a:p>
          </p:txBody>
        </p:sp>
        <p:sp>
          <p:nvSpPr>
            <p:cNvPr id="7" name="TextBox 6">
              <a:extLst>
                <a:ext uri="{FF2B5EF4-FFF2-40B4-BE49-F238E27FC236}">
                  <a16:creationId xmlns:a16="http://schemas.microsoft.com/office/drawing/2014/main" id="{DF6A4BD6-696B-B6B9-A15A-54276E09DDC5}"/>
                </a:ext>
              </a:extLst>
            </p:cNvPr>
            <p:cNvSpPr txBox="1"/>
            <p:nvPr userDrawn="1"/>
          </p:nvSpPr>
          <p:spPr>
            <a:xfrm>
              <a:off x="6278216" y="4476014"/>
              <a:ext cx="43263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https://www.hanhtranggiaovien.com</a:t>
              </a:r>
            </a:p>
          </p:txBody>
        </p:sp>
      </p:grpSp>
    </p:spTree>
    <p:extLst>
      <p:ext uri="{BB962C8B-B14F-4D97-AF65-F5344CB8AC3E}">
        <p14:creationId xmlns:p14="http://schemas.microsoft.com/office/powerpoint/2010/main" val="30451029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slide" Target="slide2.xml"/><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gif"/><Relationship Id="rId3" Type="http://schemas.openxmlformats.org/officeDocument/2006/relationships/audio" Target="../media/audio3.wav"/><Relationship Id="rId7" Type="http://schemas.openxmlformats.org/officeDocument/2006/relationships/image" Target="../media/image11.png"/><Relationship Id="rId12"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gif"/><Relationship Id="rId3" Type="http://schemas.openxmlformats.org/officeDocument/2006/relationships/audio" Target="../media/audio3.wav"/><Relationship Id="rId7" Type="http://schemas.openxmlformats.org/officeDocument/2006/relationships/image" Target="../media/image11.png"/><Relationship Id="rId12"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52" y="-19230"/>
            <a:ext cx="12327039" cy="68772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6543" y="1138190"/>
            <a:ext cx="9862457" cy="1785104"/>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Tiếng</a:t>
            </a:r>
            <a:r>
              <a:rPr kumimoji="0" lang="en-US" sz="6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66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Việt</a:t>
            </a:r>
            <a:r>
              <a:rPr kumimoji="0" lang="en-US" sz="6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40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0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40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0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40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0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kumimoji="0" lang="en-US" sz="40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0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Tìm</a:t>
            </a:r>
            <a:r>
              <a:rPr kumimoji="0" lang="en-US" sz="40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0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hiểu</a:t>
            </a:r>
            <a:r>
              <a:rPr kumimoji="0" lang="en-US" sz="40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0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cách</a:t>
            </a:r>
            <a:r>
              <a:rPr kumimoji="0" lang="en-US" sz="40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0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viết</a:t>
            </a:r>
            <a:r>
              <a:rPr kumimoji="0" lang="en-US" sz="40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0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th</a:t>
            </a:r>
            <a:r>
              <a:rPr kumimoji="0" lang="vi-VN" sz="40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ư</a:t>
            </a:r>
            <a:endParaRPr kumimoji="0" lang="en-US" sz="4000" b="1" i="1" u="none" strike="noStrike" kern="1200" cap="none" spc="0" normalizeH="0" baseline="0" noProof="0" dirty="0">
              <a:ln>
                <a:noFill/>
              </a:ln>
              <a:solidFill>
                <a:srgbClr val="FFBE5D">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35314" y="775950"/>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20FE1D7-DC0B-7E39-3F3A-868146A83C46}"/>
              </a:ext>
            </a:extLst>
          </p:cNvPr>
          <p:cNvSpPr txBox="1"/>
          <p:nvPr/>
        </p:nvSpPr>
        <p:spPr>
          <a:xfrm>
            <a:off x="3881714" y="430304"/>
            <a:ext cx="415530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UBND PHƯỜNG HƯNG ĐẠO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123AAF9C-A93D-DA0B-C83B-54644D6FD94A}"/>
              </a:ext>
            </a:extLst>
          </p:cNvPr>
          <p:cNvCxnSpPr>
            <a:cxnSpLocks/>
          </p:cNvCxnSpPr>
          <p:nvPr/>
        </p:nvCxnSpPr>
        <p:spPr>
          <a:xfrm>
            <a:off x="4401671" y="1138190"/>
            <a:ext cx="3334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68F63A-0B78-7FAC-3469-2760FB9346F4}"/>
              </a:ext>
            </a:extLst>
          </p:cNvPr>
          <p:cNvSpPr txBox="1"/>
          <p:nvPr/>
        </p:nvSpPr>
        <p:spPr>
          <a:xfrm>
            <a:off x="1286434" y="5366554"/>
            <a:ext cx="4918334"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Giáo</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viên</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Tạ</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Thị Phương 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FFBE5D">
                  <a:lumMod val="7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748598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9" name="文本框 8"/>
          <p:cNvSpPr txBox="1"/>
          <p:nvPr/>
        </p:nvSpPr>
        <p:spPr>
          <a:xfrm>
            <a:off x="919607" y="542948"/>
            <a:ext cx="10528681" cy="1200329"/>
          </a:xfrm>
          <a:prstGeom prst="rect">
            <a:avLst/>
          </a:prstGeom>
          <a:solidFill>
            <a:schemeClr val="bg1"/>
          </a:solidFill>
          <a:ln w="12700" cmpd="sng">
            <a:noFill/>
            <a:prstDash val="solid"/>
          </a:ln>
        </p:spPr>
        <p:txBody>
          <a:bodyPr wrap="square" rtlCol="0">
            <a:spAutoFit/>
          </a:bodyPr>
          <a:lstStyle/>
          <a:p>
            <a:pPr lvl="0">
              <a:defRPr/>
            </a:pP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3.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Viết</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4 – 5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câu</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về</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chủ</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đề</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tự</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chọn</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trong</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đó</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có</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sử</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dụng</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các</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từ</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a:t>
            </a:r>
            <a:endParaRPr kumimoji="0" lang="en-US" altLang="zh-C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字魂100号-方方先锋体" panose="00000500000000000000" charset="-122"/>
            </a:endParaRPr>
          </a:p>
        </p:txBody>
      </p:sp>
      <p:pic>
        <p:nvPicPr>
          <p:cNvPr id="7" name="Picture 6">
            <a:extLst>
              <a:ext uri="{FF2B5EF4-FFF2-40B4-BE49-F238E27FC236}">
                <a16:creationId xmlns:a16="http://schemas.microsoft.com/office/drawing/2014/main" id="{52BDC6E3-36FE-92FA-F14C-F9716B923675}"/>
              </a:ext>
            </a:extLst>
          </p:cNvPr>
          <p:cNvPicPr>
            <a:picLocks noChangeAspect="1"/>
          </p:cNvPicPr>
          <p:nvPr/>
        </p:nvPicPr>
        <p:blipFill>
          <a:blip r:embed="rId2"/>
          <a:stretch>
            <a:fillRect/>
          </a:stretch>
        </p:blipFill>
        <p:spPr>
          <a:xfrm>
            <a:off x="1309687" y="2238374"/>
            <a:ext cx="2674105" cy="1400175"/>
          </a:xfrm>
          <a:prstGeom prst="rect">
            <a:avLst/>
          </a:prstGeom>
        </p:spPr>
      </p:pic>
      <p:pic>
        <p:nvPicPr>
          <p:cNvPr id="15" name="Picture 14">
            <a:extLst>
              <a:ext uri="{FF2B5EF4-FFF2-40B4-BE49-F238E27FC236}">
                <a16:creationId xmlns:a16="http://schemas.microsoft.com/office/drawing/2014/main" id="{39AF020B-59AA-CEE0-4101-2E3CEDE07A1A}"/>
              </a:ext>
            </a:extLst>
          </p:cNvPr>
          <p:cNvPicPr>
            <a:picLocks noChangeAspect="1"/>
          </p:cNvPicPr>
          <p:nvPr/>
        </p:nvPicPr>
        <p:blipFill>
          <a:blip r:embed="rId3"/>
          <a:stretch>
            <a:fillRect/>
          </a:stretch>
        </p:blipFill>
        <p:spPr>
          <a:xfrm>
            <a:off x="4624387" y="2162175"/>
            <a:ext cx="2844743" cy="1428750"/>
          </a:xfrm>
          <a:prstGeom prst="rect">
            <a:avLst/>
          </a:prstGeom>
        </p:spPr>
      </p:pic>
      <p:pic>
        <p:nvPicPr>
          <p:cNvPr id="17" name="Picture 16">
            <a:extLst>
              <a:ext uri="{FF2B5EF4-FFF2-40B4-BE49-F238E27FC236}">
                <a16:creationId xmlns:a16="http://schemas.microsoft.com/office/drawing/2014/main" id="{11F288A4-6A1A-94F7-D4FF-598E11118AF3}"/>
              </a:ext>
            </a:extLst>
          </p:cNvPr>
          <p:cNvPicPr>
            <a:picLocks noChangeAspect="1"/>
          </p:cNvPicPr>
          <p:nvPr/>
        </p:nvPicPr>
        <p:blipFill>
          <a:blip r:embed="rId4"/>
          <a:stretch>
            <a:fillRect/>
          </a:stretch>
        </p:blipFill>
        <p:spPr>
          <a:xfrm>
            <a:off x="8253412" y="2243137"/>
            <a:ext cx="2767013" cy="1353560"/>
          </a:xfrm>
          <a:prstGeom prst="rect">
            <a:avLst/>
          </a:prstGeom>
        </p:spPr>
      </p:pic>
    </p:spTree>
    <p:extLst>
      <p:ext uri="{BB962C8B-B14F-4D97-AF65-F5344CB8AC3E}">
        <p14:creationId xmlns:p14="http://schemas.microsoft.com/office/powerpoint/2010/main" val="3795911978"/>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pic>
        <p:nvPicPr>
          <p:cNvPr id="7" name="Picture 6">
            <a:extLst>
              <a:ext uri="{FF2B5EF4-FFF2-40B4-BE49-F238E27FC236}">
                <a16:creationId xmlns:a16="http://schemas.microsoft.com/office/drawing/2014/main" id="{52BDC6E3-36FE-92FA-F14C-F9716B923675}"/>
              </a:ext>
            </a:extLst>
          </p:cNvPr>
          <p:cNvPicPr>
            <a:picLocks noChangeAspect="1"/>
          </p:cNvPicPr>
          <p:nvPr/>
        </p:nvPicPr>
        <p:blipFill>
          <a:blip r:embed="rId2"/>
          <a:stretch>
            <a:fillRect/>
          </a:stretch>
        </p:blipFill>
        <p:spPr>
          <a:xfrm>
            <a:off x="871537" y="2486024"/>
            <a:ext cx="2674105" cy="1400175"/>
          </a:xfrm>
          <a:prstGeom prst="rect">
            <a:avLst/>
          </a:prstGeom>
        </p:spPr>
      </p:pic>
      <p:grpSp>
        <p:nvGrpSpPr>
          <p:cNvPr id="2" name="Group 1">
            <a:extLst>
              <a:ext uri="{FF2B5EF4-FFF2-40B4-BE49-F238E27FC236}">
                <a16:creationId xmlns:a16="http://schemas.microsoft.com/office/drawing/2014/main" id="{8A8A8D3A-8D25-7049-CCE0-530596C0D350}"/>
              </a:ext>
            </a:extLst>
          </p:cNvPr>
          <p:cNvGrpSpPr/>
          <p:nvPr/>
        </p:nvGrpSpPr>
        <p:grpSpPr>
          <a:xfrm>
            <a:off x="3876675" y="1302347"/>
            <a:ext cx="7515225" cy="4374553"/>
            <a:chOff x="6812132" y="1469859"/>
            <a:chExt cx="4470911" cy="1681555"/>
          </a:xfrm>
        </p:grpSpPr>
        <p:sp>
          <p:nvSpPr>
            <p:cNvPr id="3" name="矩形: 圆角 7">
              <a:extLst>
                <a:ext uri="{FF2B5EF4-FFF2-40B4-BE49-F238E27FC236}">
                  <a16:creationId xmlns:a16="http://schemas.microsoft.com/office/drawing/2014/main" id="{9ABE0F6C-7AE2-3BE7-D9A7-7B1F0CE06C53}"/>
                </a:ext>
              </a:extLst>
            </p:cNvPr>
            <p:cNvSpPr/>
            <p:nvPr/>
          </p:nvSpPr>
          <p:spPr>
            <a:xfrm>
              <a:off x="6812132" y="1469859"/>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endParaRPr>
            </a:p>
          </p:txBody>
        </p:sp>
        <p:sp>
          <p:nvSpPr>
            <p:cNvPr id="6" name="TextBox 5">
              <a:extLst>
                <a:ext uri="{FF2B5EF4-FFF2-40B4-BE49-F238E27FC236}">
                  <a16:creationId xmlns:a16="http://schemas.microsoft.com/office/drawing/2014/main" id="{C782DE34-8987-C1AD-DC83-38943643527B}"/>
                </a:ext>
              </a:extLst>
            </p:cNvPr>
            <p:cNvSpPr txBox="1"/>
            <p:nvPr/>
          </p:nvSpPr>
          <p:spPr>
            <a:xfrm>
              <a:off x="6979071" y="1537492"/>
              <a:ext cx="4209653" cy="1549831"/>
            </a:xfrm>
            <a:prstGeom prst="rect">
              <a:avLst/>
            </a:prstGeom>
            <a:noFill/>
          </p:spPr>
          <p:txBody>
            <a:bodyPr wrap="square" rtlCol="0">
              <a:spAutoFit/>
            </a:bodyPr>
            <a:lstStyle/>
            <a:p>
              <a:pPr algn="just"/>
              <a:r>
                <a:rPr lang="vi-VN" sz="3200" dirty="0">
                  <a:effectLst/>
                  <a:latin typeface="Cambria" panose="02040503050406030204" pitchFamily="18" charset="0"/>
                  <a:ea typeface="Cambria" panose="02040503050406030204" pitchFamily="18" charset="0"/>
                </a:rPr>
                <a:t>VD: Đêm qua nằm ngủ, em đã </a:t>
              </a:r>
              <a:r>
                <a:rPr lang="vi-VN" sz="3200" b="1" dirty="0">
                  <a:solidFill>
                    <a:srgbClr val="FF0000"/>
                  </a:solidFill>
                  <a:effectLst/>
                  <a:latin typeface="Cambria" panose="02040503050406030204" pitchFamily="18" charset="0"/>
                  <a:ea typeface="Cambria" panose="02040503050406030204" pitchFamily="18" charset="0"/>
                </a:rPr>
                <a:t>mơ</a:t>
              </a:r>
              <a:r>
                <a:rPr lang="vi-VN" sz="3200" dirty="0">
                  <a:effectLst/>
                  <a:latin typeface="Cambria" panose="02040503050406030204" pitchFamily="18" charset="0"/>
                  <a:ea typeface="Cambria" panose="02040503050406030204" pitchFamily="18" charset="0"/>
                </a:rPr>
                <a:t> thấy một một sự việc </a:t>
              </a:r>
              <a:r>
                <a:rPr lang="vi-VN" sz="3200" dirty="0">
                  <a:solidFill>
                    <a:srgbClr val="FF0000"/>
                  </a:solidFill>
                  <a:effectLst/>
                  <a:latin typeface="Cambria" panose="02040503050406030204" pitchFamily="18" charset="0"/>
                  <a:ea typeface="Cambria" panose="02040503050406030204" pitchFamily="18" charset="0"/>
                </a:rPr>
                <a:t>kì lạ</a:t>
              </a:r>
              <a:r>
                <a:rPr lang="vi-VN" sz="3200" dirty="0">
                  <a:effectLst/>
                  <a:latin typeface="Cambria" panose="02040503050406030204" pitchFamily="18" charset="0"/>
                  <a:ea typeface="Cambria" panose="02040503050406030204" pitchFamily="18" charset="0"/>
                </a:rPr>
                <a:t>. Em bị lạc trong một khu rừng đầy hoa lá. Bên bờ suối,  một </a:t>
              </a:r>
              <a:r>
                <a:rPr lang="vi-VN" sz="3200" dirty="0">
                  <a:solidFill>
                    <a:srgbClr val="FF0000"/>
                  </a:solidFill>
                  <a:effectLst/>
                  <a:latin typeface="Cambria" panose="02040503050406030204" pitchFamily="18" charset="0"/>
                  <a:ea typeface="Cambria" panose="02040503050406030204" pitchFamily="18" charset="0"/>
                </a:rPr>
                <a:t>bà tiên  </a:t>
              </a:r>
              <a:r>
                <a:rPr lang="vi-VN" sz="3200" dirty="0">
                  <a:effectLst/>
                  <a:latin typeface="Cambria" panose="02040503050406030204" pitchFamily="18" charset="0"/>
                  <a:ea typeface="Cambria" panose="02040503050406030204" pitchFamily="18" charset="0"/>
                </a:rPr>
                <a:t>có mái tóc trắng như mây, khuôn mặt hồng hào, phúc hậu. Bà tiên cho em ăn quả đào và ban cho em một điều ước. Em chưa kịp nói với bà điều ước thì em đã bị mẹ gọi dậy.</a:t>
              </a:r>
              <a:endParaRPr lang="en-US" sz="60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22712902"/>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77613" y="0"/>
            <a:ext cx="6636775" cy="68580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8" name="矩形 7"/>
          <p:cNvSpPr/>
          <p:nvPr/>
        </p:nvSpPr>
        <p:spPr>
          <a:xfrm rot="10800000" flipV="1">
            <a:off x="1095307" y="1236926"/>
            <a:ext cx="7668985" cy="3398292"/>
          </a:xfrm>
          <a:prstGeom prst="rect">
            <a:avLst/>
          </a:prstGeom>
          <a:solidFill>
            <a:srgbClr val="0A848B"/>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21" name="矩形 20"/>
          <p:cNvSpPr/>
          <p:nvPr/>
        </p:nvSpPr>
        <p:spPr>
          <a:xfrm>
            <a:off x="3014525" y="2099940"/>
            <a:ext cx="7712598" cy="3251653"/>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pic>
        <p:nvPicPr>
          <p:cNvPr id="9" name="图片 8" descr="C:\Users\Am'be'r\Desktop\13.png13"/>
          <p:cNvPicPr>
            <a:picLocks noChangeAspect="1"/>
          </p:cNvPicPr>
          <p:nvPr/>
        </p:nvPicPr>
        <p:blipFill>
          <a:blip r:embed="rId3"/>
          <a:srcRect/>
          <a:stretch>
            <a:fillRect/>
          </a:stretch>
        </p:blipFill>
        <p:spPr>
          <a:xfrm>
            <a:off x="1898459" y="2291737"/>
            <a:ext cx="3986530" cy="2689607"/>
          </a:xfrm>
          <a:prstGeom prst="rect">
            <a:avLst/>
          </a:prstGeom>
        </p:spPr>
      </p:pic>
      <p:pic>
        <p:nvPicPr>
          <p:cNvPr id="2" name="Picture 1"/>
          <p:cNvPicPr>
            <a:picLocks noChangeAspect="1"/>
          </p:cNvPicPr>
          <p:nvPr/>
        </p:nvPicPr>
        <p:blipFill>
          <a:blip r:embed="rId4"/>
          <a:stretch>
            <a:fillRect/>
          </a:stretch>
        </p:blipFill>
        <p:spPr>
          <a:xfrm>
            <a:off x="5398672" y="2291737"/>
            <a:ext cx="5047926" cy="3359187"/>
          </a:xfrm>
          <a:prstGeom prst="rect">
            <a:avLst/>
          </a:prstGeom>
        </p:spPr>
      </p:pic>
    </p:spTree>
    <p:extLst>
      <p:ext uri="{BB962C8B-B14F-4D97-AF65-F5344CB8AC3E}">
        <p14:creationId xmlns:p14="http://schemas.microsoft.com/office/powerpoint/2010/main" val="1959292249"/>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2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DC5FC8-ADA8-28C9-9D48-B69A59AF1AE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16834"/>
            <a:ext cx="12192000" cy="6858000"/>
          </a:xfrm>
          <a:prstGeom prst="rect">
            <a:avLst/>
          </a:prstGeom>
        </p:spPr>
      </p:pic>
      <p:grpSp>
        <p:nvGrpSpPr>
          <p:cNvPr id="11" name="组合 41">
            <a:extLst>
              <a:ext uri="{FF2B5EF4-FFF2-40B4-BE49-F238E27FC236}">
                <a16:creationId xmlns:a16="http://schemas.microsoft.com/office/drawing/2014/main" id="{698B7258-D17A-6ABB-94FB-D1A9D56C3DCC}"/>
              </a:ext>
            </a:extLst>
          </p:cNvPr>
          <p:cNvGrpSpPr/>
          <p:nvPr/>
        </p:nvGrpSpPr>
        <p:grpSpPr>
          <a:xfrm>
            <a:off x="855586" y="213097"/>
            <a:ext cx="10045754" cy="2060661"/>
            <a:chOff x="1513192" y="1554345"/>
            <a:chExt cx="9542584" cy="2489152"/>
          </a:xfrm>
        </p:grpSpPr>
        <p:sp>
          <p:nvSpPr>
            <p:cNvPr id="12" name="Rectangle 4">
              <a:extLst>
                <a:ext uri="{FF2B5EF4-FFF2-40B4-BE49-F238E27FC236}">
                  <a16:creationId xmlns:a16="http://schemas.microsoft.com/office/drawing/2014/main" id="{F04496C3-720D-7618-FEAE-A03CF6F327A4}"/>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4">
              <a:extLst>
                <a:ext uri="{FF2B5EF4-FFF2-40B4-BE49-F238E27FC236}">
                  <a16:creationId xmlns:a16="http://schemas.microsoft.com/office/drawing/2014/main" id="{57E96D8E-9312-1DB6-C22F-1DF9B4DA2699}"/>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TextBox 33">
            <a:extLst>
              <a:ext uri="{FF2B5EF4-FFF2-40B4-BE49-F238E27FC236}">
                <a16:creationId xmlns:a16="http://schemas.microsoft.com/office/drawing/2014/main" id="{33BE813E-A264-2B51-F324-8306DC91DE23}"/>
              </a:ext>
            </a:extLst>
          </p:cNvPr>
          <p:cNvSpPr txBox="1"/>
          <p:nvPr/>
        </p:nvSpPr>
        <p:spPr>
          <a:xfrm>
            <a:off x="1487866" y="384830"/>
            <a:ext cx="900258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Mùa</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đông</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chú</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chim</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bay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về</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phương</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nam</a:t>
            </a:r>
            <a:endPar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Tìm</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động</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từ</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trong</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sau</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vi-VN"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47" name="Group 46">
            <a:extLst>
              <a:ext uri="{FF2B5EF4-FFF2-40B4-BE49-F238E27FC236}">
                <a16:creationId xmlns:a16="http://schemas.microsoft.com/office/drawing/2014/main" id="{C41A2DAD-F389-5975-CA17-D673DACDAB56}"/>
              </a:ext>
            </a:extLst>
          </p:cNvPr>
          <p:cNvGrpSpPr/>
          <p:nvPr/>
        </p:nvGrpSpPr>
        <p:grpSpPr>
          <a:xfrm>
            <a:off x="-91610" y="2379526"/>
            <a:ext cx="8303472" cy="2627604"/>
            <a:chOff x="24085" y="2432689"/>
            <a:chExt cx="8303472" cy="2627604"/>
          </a:xfrm>
        </p:grpSpPr>
        <p:pic>
          <p:nvPicPr>
            <p:cNvPr id="30" name="Picture 29">
              <a:extLst>
                <a:ext uri="{FF2B5EF4-FFF2-40B4-BE49-F238E27FC236}">
                  <a16:creationId xmlns:a16="http://schemas.microsoft.com/office/drawing/2014/main" id="{57E777E1-EEBA-CE62-2337-0E428F292A93}"/>
                </a:ext>
              </a:extLst>
            </p:cNvPr>
            <p:cNvPicPr>
              <a:picLocks noChangeAspect="1"/>
            </p:cNvPicPr>
            <p:nvPr/>
          </p:nvPicPr>
          <p:blipFill>
            <a:blip r:embed="rId6"/>
            <a:stretch>
              <a:fillRect/>
            </a:stretch>
          </p:blipFill>
          <p:spPr>
            <a:xfrm>
              <a:off x="24085" y="2432689"/>
              <a:ext cx="8303472" cy="2627604"/>
            </a:xfrm>
            <a:prstGeom prst="rect">
              <a:avLst/>
            </a:prstGeom>
          </p:spPr>
        </p:pic>
        <p:pic>
          <p:nvPicPr>
            <p:cNvPr id="43" name="图片 14">
              <a:extLst>
                <a:ext uri="{FF2B5EF4-FFF2-40B4-BE49-F238E27FC236}">
                  <a16:creationId xmlns:a16="http://schemas.microsoft.com/office/drawing/2014/main" id="{64BC045D-62E3-13A1-C67F-4409A858A3D5}"/>
                </a:ext>
              </a:extLst>
            </p:cNvPr>
            <p:cNvPicPr>
              <a:picLocks/>
            </p:cNvPicPr>
            <p:nvPr/>
          </p:nvPicPr>
          <p:blipFill rotWithShape="1">
            <a:blip r:embed="rId7">
              <a:extLst>
                <a:ext uri="{28A0092B-C50C-407E-A947-70E740481C1C}">
                  <a14:useLocalDpi xmlns:a14="http://schemas.microsoft.com/office/drawing/2010/main" val="0"/>
                </a:ext>
              </a:extLst>
            </a:blip>
            <a:srcRect r="78832" b="79921"/>
            <a:stretch/>
          </p:blipFill>
          <p:spPr>
            <a:xfrm>
              <a:off x="275108" y="3027934"/>
              <a:ext cx="1187127" cy="1330788"/>
            </a:xfrm>
            <a:prstGeom prst="rect">
              <a:avLst/>
            </a:prstGeom>
          </p:spPr>
        </p:pic>
      </p:grpSp>
      <p:grpSp>
        <p:nvGrpSpPr>
          <p:cNvPr id="48" name="Group 47">
            <a:extLst>
              <a:ext uri="{FF2B5EF4-FFF2-40B4-BE49-F238E27FC236}">
                <a16:creationId xmlns:a16="http://schemas.microsoft.com/office/drawing/2014/main" id="{A4D4C3F9-E1A7-4A5A-5C77-4458EEE79BAF}"/>
              </a:ext>
            </a:extLst>
          </p:cNvPr>
          <p:cNvGrpSpPr/>
          <p:nvPr/>
        </p:nvGrpSpPr>
        <p:grpSpPr>
          <a:xfrm>
            <a:off x="73832" y="4280878"/>
            <a:ext cx="8291279" cy="2566638"/>
            <a:chOff x="60363" y="4288749"/>
            <a:chExt cx="8291279" cy="2566638"/>
          </a:xfrm>
        </p:grpSpPr>
        <p:pic>
          <p:nvPicPr>
            <p:cNvPr id="31" name="Picture 30">
              <a:extLst>
                <a:ext uri="{FF2B5EF4-FFF2-40B4-BE49-F238E27FC236}">
                  <a16:creationId xmlns:a16="http://schemas.microsoft.com/office/drawing/2014/main" id="{4D16D269-C83D-7AB6-9241-D4BB1438FCEE}"/>
                </a:ext>
              </a:extLst>
            </p:cNvPr>
            <p:cNvPicPr>
              <a:picLocks noChangeAspect="1"/>
            </p:cNvPicPr>
            <p:nvPr/>
          </p:nvPicPr>
          <p:blipFill>
            <a:blip r:embed="rId8"/>
            <a:stretch>
              <a:fillRect/>
            </a:stretch>
          </p:blipFill>
          <p:spPr>
            <a:xfrm>
              <a:off x="60363" y="4288749"/>
              <a:ext cx="8291279" cy="2566638"/>
            </a:xfrm>
            <a:prstGeom prst="rect">
              <a:avLst/>
            </a:prstGeom>
          </p:spPr>
        </p:pic>
        <p:pic>
          <p:nvPicPr>
            <p:cNvPr id="44" name="图片 15">
              <a:extLst>
                <a:ext uri="{FF2B5EF4-FFF2-40B4-BE49-F238E27FC236}">
                  <a16:creationId xmlns:a16="http://schemas.microsoft.com/office/drawing/2014/main" id="{8DABDC9B-2270-390B-8A10-469DB6FF8117}"/>
                </a:ext>
              </a:extLst>
            </p:cNvPr>
            <p:cNvPicPr>
              <a:picLocks/>
            </p:cNvPicPr>
            <p:nvPr/>
          </p:nvPicPr>
          <p:blipFill rotWithShape="1">
            <a:blip r:embed="rId7">
              <a:extLst>
                <a:ext uri="{28A0092B-C50C-407E-A947-70E740481C1C}">
                  <a14:useLocalDpi xmlns:a14="http://schemas.microsoft.com/office/drawing/2010/main" val="0"/>
                </a:ext>
              </a:extLst>
            </a:blip>
            <a:srcRect l="19481" t="-1124" r="59351" b="81045"/>
            <a:stretch/>
          </p:blipFill>
          <p:spPr>
            <a:xfrm>
              <a:off x="108534" y="4856995"/>
              <a:ext cx="1187127" cy="1430145"/>
            </a:xfrm>
            <a:prstGeom prst="rect">
              <a:avLst/>
            </a:prstGeom>
          </p:spPr>
        </p:pic>
      </p:grpSp>
      <p:grpSp>
        <p:nvGrpSpPr>
          <p:cNvPr id="49" name="Group 48">
            <a:extLst>
              <a:ext uri="{FF2B5EF4-FFF2-40B4-BE49-F238E27FC236}">
                <a16:creationId xmlns:a16="http://schemas.microsoft.com/office/drawing/2014/main" id="{27613AFB-BB4A-0C2D-6AB7-79FCAB12F0EC}"/>
              </a:ext>
            </a:extLst>
          </p:cNvPr>
          <p:cNvGrpSpPr/>
          <p:nvPr/>
        </p:nvGrpSpPr>
        <p:grpSpPr>
          <a:xfrm>
            <a:off x="5528527" y="2385193"/>
            <a:ext cx="8297375" cy="2572735"/>
            <a:chOff x="5878463" y="2406961"/>
            <a:chExt cx="8297375" cy="2572735"/>
          </a:xfrm>
        </p:grpSpPr>
        <p:pic>
          <p:nvPicPr>
            <p:cNvPr id="32" name="Picture 31">
              <a:extLst>
                <a:ext uri="{FF2B5EF4-FFF2-40B4-BE49-F238E27FC236}">
                  <a16:creationId xmlns:a16="http://schemas.microsoft.com/office/drawing/2014/main" id="{C4B795C8-AB07-AB09-8EE4-A4FE05DF93B0}"/>
                </a:ext>
              </a:extLst>
            </p:cNvPr>
            <p:cNvPicPr>
              <a:picLocks noChangeAspect="1"/>
            </p:cNvPicPr>
            <p:nvPr/>
          </p:nvPicPr>
          <p:blipFill>
            <a:blip r:embed="rId9"/>
            <a:stretch>
              <a:fillRect/>
            </a:stretch>
          </p:blipFill>
          <p:spPr>
            <a:xfrm>
              <a:off x="5878463" y="2406961"/>
              <a:ext cx="8297375" cy="2572735"/>
            </a:xfrm>
            <a:prstGeom prst="rect">
              <a:avLst/>
            </a:prstGeom>
          </p:spPr>
        </p:pic>
        <p:pic>
          <p:nvPicPr>
            <p:cNvPr id="45" name="图片 16">
              <a:extLst>
                <a:ext uri="{FF2B5EF4-FFF2-40B4-BE49-F238E27FC236}">
                  <a16:creationId xmlns:a16="http://schemas.microsoft.com/office/drawing/2014/main" id="{A8413F0C-0BD2-51BD-9A45-C477D026E084}"/>
                </a:ext>
              </a:extLst>
            </p:cNvPr>
            <p:cNvPicPr>
              <a:picLocks/>
            </p:cNvPicPr>
            <p:nvPr/>
          </p:nvPicPr>
          <p:blipFill rotWithShape="1">
            <a:blip r:embed="rId7">
              <a:extLst>
                <a:ext uri="{28A0092B-C50C-407E-A947-70E740481C1C}">
                  <a14:useLocalDpi xmlns:a14="http://schemas.microsoft.com/office/drawing/2010/main" val="0"/>
                </a:ext>
              </a:extLst>
            </a:blip>
            <a:srcRect l="39221" t="-1542" r="39611" b="81463"/>
            <a:stretch/>
          </p:blipFill>
          <p:spPr>
            <a:xfrm>
              <a:off x="6114177" y="2807293"/>
              <a:ext cx="1202436" cy="1272737"/>
            </a:xfrm>
            <a:prstGeom prst="rect">
              <a:avLst/>
            </a:prstGeom>
          </p:spPr>
        </p:pic>
      </p:grpSp>
      <p:grpSp>
        <p:nvGrpSpPr>
          <p:cNvPr id="50" name="Group 49">
            <a:extLst>
              <a:ext uri="{FF2B5EF4-FFF2-40B4-BE49-F238E27FC236}">
                <a16:creationId xmlns:a16="http://schemas.microsoft.com/office/drawing/2014/main" id="{4A94A842-107C-13A6-444E-52E14C8664F1}"/>
              </a:ext>
            </a:extLst>
          </p:cNvPr>
          <p:cNvGrpSpPr/>
          <p:nvPr/>
        </p:nvGrpSpPr>
        <p:grpSpPr>
          <a:xfrm>
            <a:off x="5687872" y="4169264"/>
            <a:ext cx="8297375" cy="2566638"/>
            <a:chOff x="5932730" y="4247347"/>
            <a:chExt cx="8297375" cy="2566638"/>
          </a:xfrm>
        </p:grpSpPr>
        <p:pic>
          <p:nvPicPr>
            <p:cNvPr id="33" name="Picture 32">
              <a:extLst>
                <a:ext uri="{FF2B5EF4-FFF2-40B4-BE49-F238E27FC236}">
                  <a16:creationId xmlns:a16="http://schemas.microsoft.com/office/drawing/2014/main" id="{444FD3F6-7049-C15F-E11D-03645C0DA3F3}"/>
                </a:ext>
              </a:extLst>
            </p:cNvPr>
            <p:cNvPicPr>
              <a:picLocks noChangeAspect="1"/>
            </p:cNvPicPr>
            <p:nvPr/>
          </p:nvPicPr>
          <p:blipFill>
            <a:blip r:embed="rId10"/>
            <a:stretch>
              <a:fillRect/>
            </a:stretch>
          </p:blipFill>
          <p:spPr>
            <a:xfrm>
              <a:off x="5932730" y="4247347"/>
              <a:ext cx="8297375" cy="2566638"/>
            </a:xfrm>
            <a:prstGeom prst="rect">
              <a:avLst/>
            </a:prstGeom>
          </p:spPr>
        </p:pic>
        <p:pic>
          <p:nvPicPr>
            <p:cNvPr id="46" name="图片 17">
              <a:extLst>
                <a:ext uri="{FF2B5EF4-FFF2-40B4-BE49-F238E27FC236}">
                  <a16:creationId xmlns:a16="http://schemas.microsoft.com/office/drawing/2014/main" id="{0851C158-852E-A33B-3818-FCC3BE1AEF51}"/>
                </a:ext>
              </a:extLst>
            </p:cNvPr>
            <p:cNvPicPr>
              <a:picLocks/>
            </p:cNvPicPr>
            <p:nvPr/>
          </p:nvPicPr>
          <p:blipFill rotWithShape="1">
            <a:blip r:embed="rId7">
              <a:extLst>
                <a:ext uri="{28A0092B-C50C-407E-A947-70E740481C1C}">
                  <a14:useLocalDpi xmlns:a14="http://schemas.microsoft.com/office/drawing/2010/main" val="0"/>
                </a:ext>
              </a:extLst>
            </a:blip>
            <a:srcRect l="59091" t="-915" r="19741" b="80836"/>
            <a:stretch/>
          </p:blipFill>
          <p:spPr>
            <a:xfrm>
              <a:off x="6234017" y="4768107"/>
              <a:ext cx="1082596" cy="1246608"/>
            </a:xfrm>
            <a:prstGeom prst="rect">
              <a:avLst/>
            </a:prstGeom>
          </p:spPr>
        </p:pic>
      </p:grpSp>
      <p:sp>
        <p:nvSpPr>
          <p:cNvPr id="35" name="TextBox 34">
            <a:extLst>
              <a:ext uri="{FF2B5EF4-FFF2-40B4-BE49-F238E27FC236}">
                <a16:creationId xmlns:a16="http://schemas.microsoft.com/office/drawing/2014/main" id="{E2212D96-A716-5310-2D53-A99990A8A486}"/>
              </a:ext>
            </a:extLst>
          </p:cNvPr>
          <p:cNvSpPr txBox="1"/>
          <p:nvPr/>
        </p:nvSpPr>
        <p:spPr>
          <a:xfrm>
            <a:off x="1259126" y="3226928"/>
            <a:ext cx="292039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mùa</a:t>
            </a: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đông</a:t>
            </a:r>
            <a:endParaRPr kumimoji="0" lang="vi-V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sp>
        <p:nvSpPr>
          <p:cNvPr id="36" name="TextBox 35">
            <a:extLst>
              <a:ext uri="{FF2B5EF4-FFF2-40B4-BE49-F238E27FC236}">
                <a16:creationId xmlns:a16="http://schemas.microsoft.com/office/drawing/2014/main" id="{1982EA57-78B7-A5FC-696E-76843D5D6AB2}"/>
              </a:ext>
            </a:extLst>
          </p:cNvPr>
          <p:cNvSpPr txBox="1"/>
          <p:nvPr/>
        </p:nvSpPr>
        <p:spPr>
          <a:xfrm>
            <a:off x="1150253" y="5152961"/>
            <a:ext cx="351772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phương</a:t>
            </a:r>
            <a:r>
              <a:rPr kumimoji="0" lang="en-US" sz="4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nam</a:t>
            </a:r>
            <a:endParaRPr kumimoji="0" lang="vi-VN" sz="4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sp>
        <p:nvSpPr>
          <p:cNvPr id="37" name="TextBox 36">
            <a:extLst>
              <a:ext uri="{FF2B5EF4-FFF2-40B4-BE49-F238E27FC236}">
                <a16:creationId xmlns:a16="http://schemas.microsoft.com/office/drawing/2014/main" id="{CD9DEDF9-D60D-CA8F-8136-DD53E455128F}"/>
              </a:ext>
            </a:extLst>
          </p:cNvPr>
          <p:cNvSpPr txBox="1"/>
          <p:nvPr/>
        </p:nvSpPr>
        <p:spPr>
          <a:xfrm>
            <a:off x="7735516" y="3185621"/>
            <a:ext cx="21271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bay</a:t>
            </a:r>
            <a:endParaRPr kumimoji="0" lang="vi-VN" sz="4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sp>
        <p:nvSpPr>
          <p:cNvPr id="38" name="TextBox 37">
            <a:extLst>
              <a:ext uri="{FF2B5EF4-FFF2-40B4-BE49-F238E27FC236}">
                <a16:creationId xmlns:a16="http://schemas.microsoft.com/office/drawing/2014/main" id="{7A0AD589-F338-4048-6B2C-EC2C7510BEE3}"/>
              </a:ext>
            </a:extLst>
          </p:cNvPr>
          <p:cNvSpPr txBox="1"/>
          <p:nvPr/>
        </p:nvSpPr>
        <p:spPr>
          <a:xfrm>
            <a:off x="7608255" y="5007130"/>
            <a:ext cx="2092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chim</a:t>
            </a:r>
            <a:endParaRPr kumimoji="0" lang="vi-VN" sz="4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pic>
        <p:nvPicPr>
          <p:cNvPr id="25" name="Picture 24" descr="Icon&#10;&#10;Description automatically generated">
            <a:hlinkClick r:id="rId11" action="ppaction://hlinksldjump"/>
            <a:extLst>
              <a:ext uri="{FF2B5EF4-FFF2-40B4-BE49-F238E27FC236}">
                <a16:creationId xmlns:a16="http://schemas.microsoft.com/office/drawing/2014/main" id="{9DD473AD-8F2C-B5B8-0E2C-B876D079473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0800000">
            <a:off x="11110057" y="6212792"/>
            <a:ext cx="967327" cy="483664"/>
          </a:xfrm>
          <a:prstGeom prst="rect">
            <a:avLst/>
          </a:prstGeom>
          <a:solidFill>
            <a:schemeClr val="accent6">
              <a:lumMod val="50000"/>
            </a:schemeClr>
          </a:solidFill>
        </p:spPr>
      </p:pic>
      <p:pic>
        <p:nvPicPr>
          <p:cNvPr id="52" name="Picture 51" descr="A green tick and red x&#10;&#10;Description automatically generated with medium confidence">
            <a:extLst>
              <a:ext uri="{FF2B5EF4-FFF2-40B4-BE49-F238E27FC236}">
                <a16:creationId xmlns:a16="http://schemas.microsoft.com/office/drawing/2014/main" id="{B045D3A6-C573-D179-B4D6-D4078F1B25CC}"/>
              </a:ext>
            </a:extLst>
          </p:cNvPr>
          <p:cNvPicPr>
            <a:picLocks noChangeAspect="1"/>
          </p:cNvPicPr>
          <p:nvPr/>
        </p:nvPicPr>
        <p:blipFill rotWithShape="1">
          <a:blip r:embed="rId13">
            <a:extLst>
              <a:ext uri="{28A0092B-C50C-407E-A947-70E740481C1C}">
                <a14:useLocalDpi xmlns:a14="http://schemas.microsoft.com/office/drawing/2010/main" val="0"/>
              </a:ext>
            </a:extLst>
          </a:blip>
          <a:srcRect r="52143"/>
          <a:stretch/>
        </p:blipFill>
        <p:spPr>
          <a:xfrm>
            <a:off x="9556653" y="2771461"/>
            <a:ext cx="1446729" cy="1509361"/>
          </a:xfrm>
          <a:prstGeom prst="rect">
            <a:avLst/>
          </a:prstGeom>
        </p:spPr>
      </p:pic>
      <p:pic>
        <p:nvPicPr>
          <p:cNvPr id="54" name="Picture 53" descr="A green tick and red x&#10;&#10;Description automatically generated with medium confidence">
            <a:extLst>
              <a:ext uri="{FF2B5EF4-FFF2-40B4-BE49-F238E27FC236}">
                <a16:creationId xmlns:a16="http://schemas.microsoft.com/office/drawing/2014/main" id="{5E8EFE26-6410-F5A4-CA4F-6654D6F7CA73}"/>
              </a:ext>
            </a:extLst>
          </p:cNvPr>
          <p:cNvPicPr>
            <a:picLocks noChangeAspect="1"/>
          </p:cNvPicPr>
          <p:nvPr/>
        </p:nvPicPr>
        <p:blipFill rotWithShape="1">
          <a:blip r:embed="rId13">
            <a:extLst>
              <a:ext uri="{28A0092B-C50C-407E-A947-70E740481C1C}">
                <a14:useLocalDpi xmlns:a14="http://schemas.microsoft.com/office/drawing/2010/main" val="0"/>
              </a:ext>
            </a:extLst>
          </a:blip>
          <a:srcRect l="56228"/>
          <a:stretch/>
        </p:blipFill>
        <p:spPr>
          <a:xfrm>
            <a:off x="3727453" y="2830193"/>
            <a:ext cx="1317950" cy="1503355"/>
          </a:xfrm>
          <a:prstGeom prst="rect">
            <a:avLst/>
          </a:prstGeom>
        </p:spPr>
      </p:pic>
      <p:pic>
        <p:nvPicPr>
          <p:cNvPr id="55" name="Picture 54" descr="A green tick and red x&#10;&#10;Description automatically generated with medium confidence">
            <a:extLst>
              <a:ext uri="{FF2B5EF4-FFF2-40B4-BE49-F238E27FC236}">
                <a16:creationId xmlns:a16="http://schemas.microsoft.com/office/drawing/2014/main" id="{CA182F22-F20C-3388-4408-6A1B8BA5CDA3}"/>
              </a:ext>
            </a:extLst>
          </p:cNvPr>
          <p:cNvPicPr>
            <a:picLocks noChangeAspect="1"/>
          </p:cNvPicPr>
          <p:nvPr/>
        </p:nvPicPr>
        <p:blipFill rotWithShape="1">
          <a:blip r:embed="rId13">
            <a:extLst>
              <a:ext uri="{28A0092B-C50C-407E-A947-70E740481C1C}">
                <a14:useLocalDpi xmlns:a14="http://schemas.microsoft.com/office/drawing/2010/main" val="0"/>
              </a:ext>
            </a:extLst>
          </a:blip>
          <a:srcRect l="56228"/>
          <a:stretch/>
        </p:blipFill>
        <p:spPr>
          <a:xfrm>
            <a:off x="3906567" y="4798512"/>
            <a:ext cx="1317950" cy="1503355"/>
          </a:xfrm>
          <a:prstGeom prst="rect">
            <a:avLst/>
          </a:prstGeom>
        </p:spPr>
      </p:pic>
      <p:pic>
        <p:nvPicPr>
          <p:cNvPr id="56" name="Picture 55" descr="A green tick and red x&#10;&#10;Description automatically generated with medium confidence">
            <a:extLst>
              <a:ext uri="{FF2B5EF4-FFF2-40B4-BE49-F238E27FC236}">
                <a16:creationId xmlns:a16="http://schemas.microsoft.com/office/drawing/2014/main" id="{BED74477-DCDA-5B20-CA25-5095EE272623}"/>
              </a:ext>
            </a:extLst>
          </p:cNvPr>
          <p:cNvPicPr>
            <a:picLocks noChangeAspect="1"/>
          </p:cNvPicPr>
          <p:nvPr/>
        </p:nvPicPr>
        <p:blipFill rotWithShape="1">
          <a:blip r:embed="rId13">
            <a:extLst>
              <a:ext uri="{28A0092B-C50C-407E-A947-70E740481C1C}">
                <a14:useLocalDpi xmlns:a14="http://schemas.microsoft.com/office/drawing/2010/main" val="0"/>
              </a:ext>
            </a:extLst>
          </a:blip>
          <a:srcRect l="56228"/>
          <a:stretch/>
        </p:blipFill>
        <p:spPr>
          <a:xfrm>
            <a:off x="9560497" y="4549830"/>
            <a:ext cx="1317950" cy="1503355"/>
          </a:xfrm>
          <a:prstGeom prst="rect">
            <a:avLst/>
          </a:prstGeom>
        </p:spPr>
      </p:pic>
    </p:spTree>
    <p:extLst>
      <p:ext uri="{BB962C8B-B14F-4D97-AF65-F5344CB8AC3E}">
        <p14:creationId xmlns:p14="http://schemas.microsoft.com/office/powerpoint/2010/main" val="2672364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par>
                                <p:cTn id="12" presetID="16" presetClass="entr" presetSubtype="21"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barn(inVertical)">
                                      <p:cBhvr>
                                        <p:cTn id="14" dur="500"/>
                                        <p:tgtEl>
                                          <p:spTgt spid="4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par>
                                <p:cTn id="18" presetID="42"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anim calcmode="lin" valueType="num">
                                      <p:cBhvr>
                                        <p:cTn id="21" dur="1000" fill="hold"/>
                                        <p:tgtEl>
                                          <p:spTgt spid="48"/>
                                        </p:tgtEl>
                                        <p:attrNameLst>
                                          <p:attrName>ppt_x</p:attrName>
                                        </p:attrNameLst>
                                      </p:cBhvr>
                                      <p:tavLst>
                                        <p:tav tm="0">
                                          <p:val>
                                            <p:strVal val="#ppt_x"/>
                                          </p:val>
                                        </p:tav>
                                        <p:tav tm="100000">
                                          <p:val>
                                            <p:strVal val="#ppt_x"/>
                                          </p:val>
                                        </p:tav>
                                      </p:tavLst>
                                    </p:anim>
                                    <p:anim calcmode="lin" valueType="num">
                                      <p:cBhvr>
                                        <p:cTn id="22" dur="1000" fill="hold"/>
                                        <p:tgtEl>
                                          <p:spTgt spid="4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par>
                                <p:cTn id="28" presetID="16" presetClass="entr" presetSubtype="21"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arn(inVertical)">
                                      <p:cBhvr>
                                        <p:cTn id="30" dur="500"/>
                                        <p:tgtEl>
                                          <p:spTgt spid="4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arn(inVertical)">
                                      <p:cBhvr>
                                        <p:cTn id="33" dur="500"/>
                                        <p:tgtEl>
                                          <p:spTgt spid="37"/>
                                        </p:tgtEl>
                                      </p:cBhvr>
                                    </p:animEffect>
                                  </p:childTnLst>
                                </p:cTn>
                              </p:par>
                              <p:par>
                                <p:cTn id="34" presetID="16" presetClass="entr" presetSubtype="21"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barn(inVertical)">
                                      <p:cBhvr>
                                        <p:cTn id="36" dur="500"/>
                                        <p:tgtEl>
                                          <p:spTgt spid="5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arn(inVertical)">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47"/>
                    </p:tgtEl>
                  </p:cond>
                </p:stCondLst>
                <p:endSync evt="end" delay="0">
                  <p:rtn val="all"/>
                </p:endSync>
                <p:childTnLst>
                  <p:par>
                    <p:cTn id="41" fill="hold">
                      <p:stCondLst>
                        <p:cond delay="0"/>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barn(inVertical)">
                                      <p:cBhvr>
                                        <p:cTn id="45" dur="500"/>
                                        <p:tgtEl>
                                          <p:spTgt spid="54"/>
                                        </p:tgtEl>
                                      </p:cBhvr>
                                    </p:animEffect>
                                  </p:childTnLst>
                                  <p:subTnLst>
                                    <p:audio>
                                      <p:cMediaNode>
                                        <p:cTn display="0" masterRel="sameClick">
                                          <p:stCondLst>
                                            <p:cond evt="begin" delay="0">
                                              <p:tn val="43"/>
                                            </p:cond>
                                          </p:stCondLst>
                                          <p:endCondLst>
                                            <p:cond evt="onStopAudio" delay="0">
                                              <p:tgtEl>
                                                <p:sldTgt/>
                                              </p:tgtEl>
                                            </p:cond>
                                          </p:endCondLst>
                                        </p:cTn>
                                        <p:tgtEl>
                                          <p:sndTgt r:embed="rId3" name="coin.wav"/>
                                        </p:tgtEl>
                                      </p:cMediaNode>
                                    </p:audio>
                                  </p:subTnLst>
                                </p:cTn>
                              </p:par>
                            </p:childTnLst>
                          </p:cTn>
                        </p:par>
                      </p:childTnLst>
                    </p:cTn>
                  </p:par>
                </p:childTnLst>
              </p:cTn>
              <p:nextCondLst>
                <p:cond evt="onClick" delay="0">
                  <p:tgtEl>
                    <p:spTgt spid="47"/>
                  </p:tgtEl>
                </p:cond>
              </p:nextCondLst>
            </p:seq>
            <p:seq concurrent="1" nextAc="seek">
              <p:cTn id="46" restart="whenNotActive" fill="hold" evtFilter="cancelBubble" nodeType="interactiveSeq">
                <p:stCondLst>
                  <p:cond evt="onClick" delay="0">
                    <p:tgtEl>
                      <p:spTgt spid="48"/>
                    </p:tgtEl>
                  </p:cond>
                </p:stCondLst>
                <p:endSync evt="end" delay="0">
                  <p:rtn val="all"/>
                </p:endSync>
                <p:childTnLst>
                  <p:par>
                    <p:cTn id="47" fill="hold">
                      <p:stCondLst>
                        <p:cond delay="0"/>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barn(inVertical)">
                                      <p:cBhvr>
                                        <p:cTn id="51" dur="500"/>
                                        <p:tgtEl>
                                          <p:spTgt spid="55"/>
                                        </p:tgtEl>
                                      </p:cBhvr>
                                    </p:animEffect>
                                  </p:childTnLst>
                                  <p:subTnLst>
                                    <p:audio>
                                      <p:cMediaNode>
                                        <p:cTn display="0" masterRel="sameClick">
                                          <p:stCondLst>
                                            <p:cond evt="begin" delay="0">
                                              <p:tn val="49"/>
                                            </p:cond>
                                          </p:stCondLst>
                                          <p:endCondLst>
                                            <p:cond evt="onStopAudio" delay="0">
                                              <p:tgtEl>
                                                <p:sldTgt/>
                                              </p:tgtEl>
                                            </p:cond>
                                          </p:endCondLst>
                                        </p:cTn>
                                        <p:tgtEl>
                                          <p:sndTgt r:embed="rId3" name="coin.wav"/>
                                        </p:tgtEl>
                                      </p:cMediaNode>
                                    </p:audio>
                                  </p:subTnLst>
                                </p:cTn>
                              </p:par>
                            </p:childTnLst>
                          </p:cTn>
                        </p:par>
                      </p:childTnLst>
                    </p:cTn>
                  </p:par>
                </p:childTnLst>
              </p:cTn>
              <p:nextCondLst>
                <p:cond evt="onClick" delay="0">
                  <p:tgtEl>
                    <p:spTgt spid="48"/>
                  </p:tgtEl>
                </p:cond>
              </p:nextCondLst>
            </p:seq>
            <p:seq concurrent="1" nextAc="seek">
              <p:cTn id="52" restart="whenNotActive" fill="hold" evtFilter="cancelBubble" nodeType="interactiveSeq">
                <p:stCondLst>
                  <p:cond evt="onClick" delay="0">
                    <p:tgtEl>
                      <p:spTgt spid="49"/>
                    </p:tgtEl>
                  </p:cond>
                </p:stCondLst>
                <p:endSync evt="end" delay="0">
                  <p:rtn val="all"/>
                </p:endSync>
                <p:childTnLst>
                  <p:par>
                    <p:cTn id="53" fill="hold">
                      <p:stCondLst>
                        <p:cond delay="0"/>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barn(inVertical)">
                                      <p:cBhvr>
                                        <p:cTn id="57" dur="500"/>
                                        <p:tgtEl>
                                          <p:spTgt spid="52"/>
                                        </p:tgtEl>
                                      </p:cBhvr>
                                    </p:animEffect>
                                  </p:childTnLst>
                                  <p:subTnLst>
                                    <p:audio>
                                      <p:cMediaNode>
                                        <p:cTn display="0" masterRel="sameClick">
                                          <p:stCondLst>
                                            <p:cond evt="begin" delay="0">
                                              <p:tn val="5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9"/>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barn(inVertical)">
                                      <p:cBhvr>
                                        <p:cTn id="63" dur="500"/>
                                        <p:tgtEl>
                                          <p:spTgt spid="56"/>
                                        </p:tgtEl>
                                      </p:cBhvr>
                                    </p:animEffect>
                                  </p:childTnLst>
                                  <p:subTnLst>
                                    <p:audio>
                                      <p:cMediaNode>
                                        <p:cTn display="0" masterRel="sameClick">
                                          <p:stCondLst>
                                            <p:cond evt="begin" delay="0">
                                              <p:tn val="61"/>
                                            </p:cond>
                                          </p:stCondLst>
                                          <p:endCondLst>
                                            <p:cond evt="onStopAudio" delay="0">
                                              <p:tgtEl>
                                                <p:sldTgt/>
                                              </p:tgtEl>
                                            </p:cond>
                                          </p:endCondLst>
                                        </p:cTn>
                                        <p:tgtEl>
                                          <p:sndTgt r:embed="rId3" name="coin.wav"/>
                                        </p:tgtEl>
                                      </p:cMediaNode>
                                    </p:audio>
                                  </p:subTnLst>
                                </p:cTn>
                              </p:par>
                            </p:childTnLst>
                          </p:cTn>
                        </p:par>
                      </p:childTnLst>
                    </p:cTn>
                  </p:par>
                </p:childTnLst>
              </p:cTn>
              <p:nextCondLst>
                <p:cond evt="onClick" delay="0">
                  <p:tgtEl>
                    <p:spTgt spid="50"/>
                  </p:tgtEl>
                </p:cond>
              </p:nextCondLst>
            </p:seq>
          </p:childTnLst>
        </p:cTn>
      </p:par>
    </p:tnLst>
    <p:bldLst>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900B0-FF71-7232-A356-623AAC48392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00"/>
            <a:ext cx="12192000" cy="6858000"/>
          </a:xfrm>
          <a:prstGeom prst="rect">
            <a:avLst/>
          </a:prstGeom>
        </p:spPr>
      </p:pic>
      <p:grpSp>
        <p:nvGrpSpPr>
          <p:cNvPr id="5" name="组合 41">
            <a:extLst>
              <a:ext uri="{FF2B5EF4-FFF2-40B4-BE49-F238E27FC236}">
                <a16:creationId xmlns:a16="http://schemas.microsoft.com/office/drawing/2014/main" id="{7EE45FCF-4FE2-1896-F486-955FB2BA713C}"/>
              </a:ext>
            </a:extLst>
          </p:cNvPr>
          <p:cNvGrpSpPr/>
          <p:nvPr/>
        </p:nvGrpSpPr>
        <p:grpSpPr>
          <a:xfrm>
            <a:off x="855586" y="213097"/>
            <a:ext cx="10045754" cy="2060661"/>
            <a:chOff x="1513192" y="1554345"/>
            <a:chExt cx="9542584" cy="2489152"/>
          </a:xfrm>
        </p:grpSpPr>
        <p:sp>
          <p:nvSpPr>
            <p:cNvPr id="6" name="Rectangle 4">
              <a:extLst>
                <a:ext uri="{FF2B5EF4-FFF2-40B4-BE49-F238E27FC236}">
                  <a16:creationId xmlns:a16="http://schemas.microsoft.com/office/drawing/2014/main" id="{1D05EF0E-3312-DDC4-1DD5-1017784227CA}"/>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4">
              <a:extLst>
                <a:ext uri="{FF2B5EF4-FFF2-40B4-BE49-F238E27FC236}">
                  <a16:creationId xmlns:a16="http://schemas.microsoft.com/office/drawing/2014/main" id="{C303A2DD-13D9-2B77-5273-DC7F9BA76DC5}"/>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93285A16-12BA-9202-D406-478FB5D2C14C}"/>
              </a:ext>
            </a:extLst>
          </p:cNvPr>
          <p:cNvSpPr txBox="1"/>
          <p:nvPr/>
        </p:nvSpPr>
        <p:spPr>
          <a:xfrm>
            <a:off x="1470484" y="388730"/>
            <a:ext cx="8560620" cy="1200329"/>
          </a:xfrm>
          <a:prstGeom prst="rect">
            <a:avLst/>
          </a:prstGeom>
          <a:noFill/>
        </p:spPr>
        <p:txBody>
          <a:bodyPr wrap="square" rtlCol="0">
            <a:spAutoFit/>
          </a:bodyPr>
          <a:lstStyle/>
          <a:p>
            <a:pPr lvl="0" algn="ctr">
              <a:defRPr/>
            </a:pPr>
            <a:r>
              <a:rPr lang="en-US" sz="3600" b="1" dirty="0" err="1">
                <a:solidFill>
                  <a:srgbClr val="70AD47">
                    <a:lumMod val="50000"/>
                  </a:srgbClr>
                </a:solidFill>
                <a:latin typeface="Cambria" panose="02040503050406030204" pitchFamily="18" charset="0"/>
                <a:ea typeface="Cambria" panose="02040503050406030204" pitchFamily="18" charset="0"/>
              </a:rPr>
              <a:t>Nắng</a:t>
            </a:r>
            <a:r>
              <a:rPr lang="en-US" sz="3600" b="1" dirty="0">
                <a:solidFill>
                  <a:srgbClr val="70AD47">
                    <a:lumMod val="50000"/>
                  </a:srgbClr>
                </a:solidFill>
                <a:latin typeface="Cambria" panose="02040503050406030204" pitchFamily="18" charset="0"/>
                <a:ea typeface="Cambria" panose="02040503050406030204" pitchFamily="18" charset="0"/>
              </a:rPr>
              <a:t> </a:t>
            </a:r>
            <a:r>
              <a:rPr lang="en-US" sz="3600" b="1" dirty="0" err="1">
                <a:solidFill>
                  <a:srgbClr val="70AD47">
                    <a:lumMod val="50000"/>
                  </a:srgbClr>
                </a:solidFill>
                <a:latin typeface="Cambria" panose="02040503050406030204" pitchFamily="18" charset="0"/>
                <a:ea typeface="Cambria" panose="02040503050406030204" pitchFamily="18" charset="0"/>
              </a:rPr>
              <a:t>nhạt</a:t>
            </a:r>
            <a:r>
              <a:rPr lang="en-US" sz="3600" b="1" dirty="0">
                <a:solidFill>
                  <a:srgbClr val="70AD47">
                    <a:lumMod val="50000"/>
                  </a:srgbClr>
                </a:solidFill>
                <a:latin typeface="Cambria" panose="02040503050406030204" pitchFamily="18" charset="0"/>
                <a:ea typeface="Cambria" panose="02040503050406030204" pitchFamily="18" charset="0"/>
              </a:rPr>
              <a:t> </a:t>
            </a:r>
            <a:r>
              <a:rPr lang="en-US" sz="3600" b="1" dirty="0" err="1">
                <a:solidFill>
                  <a:srgbClr val="70AD47">
                    <a:lumMod val="50000"/>
                  </a:srgbClr>
                </a:solidFill>
                <a:latin typeface="Cambria" panose="02040503050406030204" pitchFamily="18" charset="0"/>
                <a:ea typeface="Cambria" panose="02040503050406030204" pitchFamily="18" charset="0"/>
              </a:rPr>
              <a:t>ngả</a:t>
            </a:r>
            <a:r>
              <a:rPr lang="en-US" sz="3600" b="1" dirty="0">
                <a:solidFill>
                  <a:srgbClr val="70AD47">
                    <a:lumMod val="50000"/>
                  </a:srgbClr>
                </a:solidFill>
                <a:latin typeface="Cambria" panose="02040503050406030204" pitchFamily="18" charset="0"/>
                <a:ea typeface="Cambria" panose="02040503050406030204" pitchFamily="18" charset="0"/>
              </a:rPr>
              <a:t> </a:t>
            </a:r>
            <a:r>
              <a:rPr lang="en-US" sz="3600" b="1" dirty="0" err="1">
                <a:solidFill>
                  <a:srgbClr val="70AD47">
                    <a:lumMod val="50000"/>
                  </a:srgbClr>
                </a:solidFill>
                <a:latin typeface="Cambria" panose="02040503050406030204" pitchFamily="18" charset="0"/>
                <a:ea typeface="Cambria" panose="02040503050406030204" pitchFamily="18" charset="0"/>
              </a:rPr>
              <a:t>màu</a:t>
            </a:r>
            <a:r>
              <a:rPr lang="en-US" sz="3600" b="1" dirty="0">
                <a:solidFill>
                  <a:srgbClr val="70AD47">
                    <a:lumMod val="50000"/>
                  </a:srgbClr>
                </a:solidFill>
                <a:latin typeface="Cambria" panose="02040503050406030204" pitchFamily="18" charset="0"/>
                <a:ea typeface="Cambria" panose="02040503050406030204" pitchFamily="18" charset="0"/>
              </a:rPr>
              <a:t> </a:t>
            </a:r>
            <a:r>
              <a:rPr lang="en-US" sz="3600" b="1" dirty="0" err="1">
                <a:solidFill>
                  <a:srgbClr val="70AD47">
                    <a:lumMod val="50000"/>
                  </a:srgbClr>
                </a:solidFill>
                <a:latin typeface="Cambria" panose="02040503050406030204" pitchFamily="18" charset="0"/>
                <a:ea typeface="Cambria" panose="02040503050406030204" pitchFamily="18" charset="0"/>
              </a:rPr>
              <a:t>vàng</a:t>
            </a:r>
            <a:r>
              <a:rPr lang="en-US" sz="3600" b="1" dirty="0">
                <a:solidFill>
                  <a:srgbClr val="70AD47">
                    <a:lumMod val="50000"/>
                  </a:srgbClr>
                </a:solidFill>
                <a:latin typeface="Cambria" panose="02040503050406030204" pitchFamily="18" charset="0"/>
                <a:ea typeface="Cambria" panose="02040503050406030204" pitchFamily="18" charset="0"/>
              </a:rPr>
              <a:t> hoe. </a:t>
            </a:r>
          </a:p>
          <a:p>
            <a:pPr lvl="0" algn="ctr">
              <a:defRPr/>
            </a:pPr>
            <a:r>
              <a:rPr lang="en-US" sz="3600" b="1" dirty="0" err="1">
                <a:solidFill>
                  <a:srgbClr val="C00000"/>
                </a:solidFill>
                <a:latin typeface="Cambria" panose="02040503050406030204" pitchFamily="18" charset="0"/>
                <a:ea typeface="Cambria" panose="02040503050406030204" pitchFamily="18" charset="0"/>
              </a:rPr>
              <a:t>Tìm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tính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từ</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trong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câu</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sau</a:t>
            </a:r>
            <a:r>
              <a:rPr lang="en-US" sz="3600" b="1" dirty="0">
                <a:solidFill>
                  <a:srgbClr val="C00000"/>
                </a:solidFill>
                <a:latin typeface="Cambria" panose="02040503050406030204" pitchFamily="18" charset="0"/>
                <a:ea typeface="Cambria" panose="02040503050406030204" pitchFamily="18" charset="0"/>
              </a:rPr>
              <a:t>? </a:t>
            </a:r>
            <a:endParaRPr lang="vi-VN" sz="3600" b="1" dirty="0">
              <a:solidFill>
                <a:srgbClr val="C00000"/>
              </a:solidFill>
              <a:latin typeface="Cambria" panose="02040503050406030204" pitchFamily="18" charset="0"/>
              <a:ea typeface="Cambria" panose="02040503050406030204" pitchFamily="18" charset="0"/>
            </a:endParaRPr>
          </a:p>
        </p:txBody>
      </p:sp>
      <p:grpSp>
        <p:nvGrpSpPr>
          <p:cNvPr id="10" name="Group 9">
            <a:extLst>
              <a:ext uri="{FF2B5EF4-FFF2-40B4-BE49-F238E27FC236}">
                <a16:creationId xmlns:a16="http://schemas.microsoft.com/office/drawing/2014/main" id="{6C6B7890-3EF8-F28A-1828-6CE7E3FC0B59}"/>
              </a:ext>
            </a:extLst>
          </p:cNvPr>
          <p:cNvGrpSpPr/>
          <p:nvPr/>
        </p:nvGrpSpPr>
        <p:grpSpPr>
          <a:xfrm>
            <a:off x="-91610" y="2379526"/>
            <a:ext cx="8303472" cy="2627604"/>
            <a:chOff x="24085" y="2432689"/>
            <a:chExt cx="8303472" cy="2627604"/>
          </a:xfrm>
        </p:grpSpPr>
        <p:pic>
          <p:nvPicPr>
            <p:cNvPr id="14" name="Picture 13">
              <a:extLst>
                <a:ext uri="{FF2B5EF4-FFF2-40B4-BE49-F238E27FC236}">
                  <a16:creationId xmlns:a16="http://schemas.microsoft.com/office/drawing/2014/main" id="{1AA9792A-AF19-BF3B-6BDE-D8F77714D47E}"/>
                </a:ext>
              </a:extLst>
            </p:cNvPr>
            <p:cNvPicPr>
              <a:picLocks noChangeAspect="1"/>
            </p:cNvPicPr>
            <p:nvPr/>
          </p:nvPicPr>
          <p:blipFill>
            <a:blip r:embed="rId6"/>
            <a:stretch>
              <a:fillRect/>
            </a:stretch>
          </p:blipFill>
          <p:spPr>
            <a:xfrm>
              <a:off x="24085" y="2432689"/>
              <a:ext cx="8303472" cy="2627604"/>
            </a:xfrm>
            <a:prstGeom prst="rect">
              <a:avLst/>
            </a:prstGeom>
          </p:spPr>
        </p:pic>
        <p:pic>
          <p:nvPicPr>
            <p:cNvPr id="15" name="图片 14">
              <a:extLst>
                <a:ext uri="{FF2B5EF4-FFF2-40B4-BE49-F238E27FC236}">
                  <a16:creationId xmlns:a16="http://schemas.microsoft.com/office/drawing/2014/main" id="{268C9726-3570-5FAA-9D82-800CBB84B1B0}"/>
                </a:ext>
              </a:extLst>
            </p:cNvPr>
            <p:cNvPicPr>
              <a:picLocks/>
            </p:cNvPicPr>
            <p:nvPr/>
          </p:nvPicPr>
          <p:blipFill rotWithShape="1">
            <a:blip r:embed="rId7">
              <a:extLst>
                <a:ext uri="{28A0092B-C50C-407E-A947-70E740481C1C}">
                  <a14:useLocalDpi xmlns:a14="http://schemas.microsoft.com/office/drawing/2010/main" val="0"/>
                </a:ext>
              </a:extLst>
            </a:blip>
            <a:srcRect r="78832" b="79921"/>
            <a:stretch/>
          </p:blipFill>
          <p:spPr>
            <a:xfrm>
              <a:off x="275108" y="3027934"/>
              <a:ext cx="1187127" cy="1330788"/>
            </a:xfrm>
            <a:prstGeom prst="rect">
              <a:avLst/>
            </a:prstGeom>
          </p:spPr>
        </p:pic>
      </p:grpSp>
      <p:grpSp>
        <p:nvGrpSpPr>
          <p:cNvPr id="16" name="Group 15">
            <a:extLst>
              <a:ext uri="{FF2B5EF4-FFF2-40B4-BE49-F238E27FC236}">
                <a16:creationId xmlns:a16="http://schemas.microsoft.com/office/drawing/2014/main" id="{6D8BC07E-35FE-8941-0903-74BFDD0FC5DF}"/>
              </a:ext>
            </a:extLst>
          </p:cNvPr>
          <p:cNvGrpSpPr/>
          <p:nvPr/>
        </p:nvGrpSpPr>
        <p:grpSpPr>
          <a:xfrm>
            <a:off x="73832" y="4280878"/>
            <a:ext cx="8291279" cy="2566638"/>
            <a:chOff x="60363" y="4288749"/>
            <a:chExt cx="8291279" cy="2566638"/>
          </a:xfrm>
        </p:grpSpPr>
        <p:pic>
          <p:nvPicPr>
            <p:cNvPr id="17" name="Picture 16">
              <a:extLst>
                <a:ext uri="{FF2B5EF4-FFF2-40B4-BE49-F238E27FC236}">
                  <a16:creationId xmlns:a16="http://schemas.microsoft.com/office/drawing/2014/main" id="{80630B76-AAA4-2695-EA3F-7D23839088D9}"/>
                </a:ext>
              </a:extLst>
            </p:cNvPr>
            <p:cNvPicPr>
              <a:picLocks noChangeAspect="1"/>
            </p:cNvPicPr>
            <p:nvPr/>
          </p:nvPicPr>
          <p:blipFill>
            <a:blip r:embed="rId8"/>
            <a:stretch>
              <a:fillRect/>
            </a:stretch>
          </p:blipFill>
          <p:spPr>
            <a:xfrm>
              <a:off x="60363" y="4288749"/>
              <a:ext cx="8291279" cy="2566638"/>
            </a:xfrm>
            <a:prstGeom prst="rect">
              <a:avLst/>
            </a:prstGeom>
          </p:spPr>
        </p:pic>
        <p:pic>
          <p:nvPicPr>
            <p:cNvPr id="18" name="图片 15">
              <a:extLst>
                <a:ext uri="{FF2B5EF4-FFF2-40B4-BE49-F238E27FC236}">
                  <a16:creationId xmlns:a16="http://schemas.microsoft.com/office/drawing/2014/main" id="{EEF5D8AE-2049-43B5-8063-E7166F0E742B}"/>
                </a:ext>
              </a:extLst>
            </p:cNvPr>
            <p:cNvPicPr>
              <a:picLocks/>
            </p:cNvPicPr>
            <p:nvPr/>
          </p:nvPicPr>
          <p:blipFill rotWithShape="1">
            <a:blip r:embed="rId7">
              <a:extLst>
                <a:ext uri="{28A0092B-C50C-407E-A947-70E740481C1C}">
                  <a14:useLocalDpi xmlns:a14="http://schemas.microsoft.com/office/drawing/2010/main" val="0"/>
                </a:ext>
              </a:extLst>
            </a:blip>
            <a:srcRect l="19481" t="-1124" r="59351" b="81045"/>
            <a:stretch/>
          </p:blipFill>
          <p:spPr>
            <a:xfrm>
              <a:off x="108534" y="4856995"/>
              <a:ext cx="1187127" cy="1430145"/>
            </a:xfrm>
            <a:prstGeom prst="rect">
              <a:avLst/>
            </a:prstGeom>
          </p:spPr>
        </p:pic>
      </p:grpSp>
      <p:grpSp>
        <p:nvGrpSpPr>
          <p:cNvPr id="19" name="Group 18">
            <a:extLst>
              <a:ext uri="{FF2B5EF4-FFF2-40B4-BE49-F238E27FC236}">
                <a16:creationId xmlns:a16="http://schemas.microsoft.com/office/drawing/2014/main" id="{AA3E7923-4851-3EAC-1FB9-4D5A0AF57CA4}"/>
              </a:ext>
            </a:extLst>
          </p:cNvPr>
          <p:cNvGrpSpPr/>
          <p:nvPr/>
        </p:nvGrpSpPr>
        <p:grpSpPr>
          <a:xfrm>
            <a:off x="5773385" y="2406960"/>
            <a:ext cx="8297375" cy="2572735"/>
            <a:chOff x="5878463" y="2406961"/>
            <a:chExt cx="8297375" cy="2572735"/>
          </a:xfrm>
        </p:grpSpPr>
        <p:pic>
          <p:nvPicPr>
            <p:cNvPr id="20" name="Picture 19">
              <a:extLst>
                <a:ext uri="{FF2B5EF4-FFF2-40B4-BE49-F238E27FC236}">
                  <a16:creationId xmlns:a16="http://schemas.microsoft.com/office/drawing/2014/main" id="{52CD6A57-F700-2D5F-A76A-31CD76A2006A}"/>
                </a:ext>
              </a:extLst>
            </p:cNvPr>
            <p:cNvPicPr>
              <a:picLocks noChangeAspect="1"/>
            </p:cNvPicPr>
            <p:nvPr/>
          </p:nvPicPr>
          <p:blipFill>
            <a:blip r:embed="rId9"/>
            <a:stretch>
              <a:fillRect/>
            </a:stretch>
          </p:blipFill>
          <p:spPr>
            <a:xfrm>
              <a:off x="5878463" y="2406961"/>
              <a:ext cx="8297375" cy="2572735"/>
            </a:xfrm>
            <a:prstGeom prst="rect">
              <a:avLst/>
            </a:prstGeom>
          </p:spPr>
        </p:pic>
        <p:pic>
          <p:nvPicPr>
            <p:cNvPr id="21" name="图片 16">
              <a:extLst>
                <a:ext uri="{FF2B5EF4-FFF2-40B4-BE49-F238E27FC236}">
                  <a16:creationId xmlns:a16="http://schemas.microsoft.com/office/drawing/2014/main" id="{045DD9C4-6CD3-894C-5ABE-2420392ED1AD}"/>
                </a:ext>
              </a:extLst>
            </p:cNvPr>
            <p:cNvPicPr>
              <a:picLocks/>
            </p:cNvPicPr>
            <p:nvPr/>
          </p:nvPicPr>
          <p:blipFill rotWithShape="1">
            <a:blip r:embed="rId7">
              <a:extLst>
                <a:ext uri="{28A0092B-C50C-407E-A947-70E740481C1C}">
                  <a14:useLocalDpi xmlns:a14="http://schemas.microsoft.com/office/drawing/2010/main" val="0"/>
                </a:ext>
              </a:extLst>
            </a:blip>
            <a:srcRect l="39221" t="-1542" r="39611" b="81463"/>
            <a:stretch/>
          </p:blipFill>
          <p:spPr>
            <a:xfrm>
              <a:off x="6114177" y="2807293"/>
              <a:ext cx="1202436" cy="1272737"/>
            </a:xfrm>
            <a:prstGeom prst="rect">
              <a:avLst/>
            </a:prstGeom>
          </p:spPr>
        </p:pic>
      </p:grpSp>
      <p:grpSp>
        <p:nvGrpSpPr>
          <p:cNvPr id="22" name="Group 21">
            <a:extLst>
              <a:ext uri="{FF2B5EF4-FFF2-40B4-BE49-F238E27FC236}">
                <a16:creationId xmlns:a16="http://schemas.microsoft.com/office/drawing/2014/main" id="{E90F51F5-B660-8601-9A2D-A558ABBE5647}"/>
              </a:ext>
            </a:extLst>
          </p:cNvPr>
          <p:cNvGrpSpPr/>
          <p:nvPr/>
        </p:nvGrpSpPr>
        <p:grpSpPr>
          <a:xfrm>
            <a:off x="5687872" y="4191828"/>
            <a:ext cx="8297375" cy="2566638"/>
            <a:chOff x="5932730" y="4247347"/>
            <a:chExt cx="8297375" cy="2566638"/>
          </a:xfrm>
        </p:grpSpPr>
        <p:pic>
          <p:nvPicPr>
            <p:cNvPr id="23" name="Picture 22">
              <a:extLst>
                <a:ext uri="{FF2B5EF4-FFF2-40B4-BE49-F238E27FC236}">
                  <a16:creationId xmlns:a16="http://schemas.microsoft.com/office/drawing/2014/main" id="{DAF43421-C3D7-ADB5-91F9-0E8FAD6B6681}"/>
                </a:ext>
              </a:extLst>
            </p:cNvPr>
            <p:cNvPicPr>
              <a:picLocks noChangeAspect="1"/>
            </p:cNvPicPr>
            <p:nvPr/>
          </p:nvPicPr>
          <p:blipFill>
            <a:blip r:embed="rId10"/>
            <a:stretch>
              <a:fillRect/>
            </a:stretch>
          </p:blipFill>
          <p:spPr>
            <a:xfrm>
              <a:off x="5932730" y="4247347"/>
              <a:ext cx="8297375" cy="2566638"/>
            </a:xfrm>
            <a:prstGeom prst="rect">
              <a:avLst/>
            </a:prstGeom>
          </p:spPr>
        </p:pic>
        <p:pic>
          <p:nvPicPr>
            <p:cNvPr id="24" name="图片 17">
              <a:extLst>
                <a:ext uri="{FF2B5EF4-FFF2-40B4-BE49-F238E27FC236}">
                  <a16:creationId xmlns:a16="http://schemas.microsoft.com/office/drawing/2014/main" id="{2AE82230-61C7-EB1F-67EC-6A81AEE3E5FE}"/>
                </a:ext>
              </a:extLst>
            </p:cNvPr>
            <p:cNvPicPr>
              <a:picLocks/>
            </p:cNvPicPr>
            <p:nvPr/>
          </p:nvPicPr>
          <p:blipFill rotWithShape="1">
            <a:blip r:embed="rId7">
              <a:extLst>
                <a:ext uri="{28A0092B-C50C-407E-A947-70E740481C1C}">
                  <a14:useLocalDpi xmlns:a14="http://schemas.microsoft.com/office/drawing/2010/main" val="0"/>
                </a:ext>
              </a:extLst>
            </a:blip>
            <a:srcRect l="59091" t="-915" r="19741" b="80836"/>
            <a:stretch/>
          </p:blipFill>
          <p:spPr>
            <a:xfrm>
              <a:off x="6234017" y="4768107"/>
              <a:ext cx="1082596" cy="1246608"/>
            </a:xfrm>
            <a:prstGeom prst="rect">
              <a:avLst/>
            </a:prstGeom>
          </p:spPr>
        </p:pic>
      </p:grpSp>
      <p:sp>
        <p:nvSpPr>
          <p:cNvPr id="26" name="TextBox 25">
            <a:extLst>
              <a:ext uri="{FF2B5EF4-FFF2-40B4-BE49-F238E27FC236}">
                <a16:creationId xmlns:a16="http://schemas.microsoft.com/office/drawing/2014/main" id="{943E5F3F-D3C3-6A6E-58FC-41F922FCBE03}"/>
              </a:ext>
            </a:extLst>
          </p:cNvPr>
          <p:cNvSpPr txBox="1"/>
          <p:nvPr/>
        </p:nvSpPr>
        <p:spPr>
          <a:xfrm>
            <a:off x="1235192" y="3132333"/>
            <a:ext cx="2984280" cy="830997"/>
          </a:xfrm>
          <a:prstGeom prst="rect">
            <a:avLst/>
          </a:prstGeom>
          <a:noFill/>
        </p:spPr>
        <p:txBody>
          <a:bodyPr wrap="square" rtlCol="0">
            <a:spAutoFit/>
          </a:bodyPr>
          <a:lstStyle/>
          <a:p>
            <a:pPr lvl="0"/>
            <a:r>
              <a:rPr lang="en-US" sz="4800" b="1" dirty="0" err="1">
                <a:solidFill>
                  <a:srgbClr val="002060"/>
                </a:solidFill>
                <a:latin typeface="Cambria" panose="02040503050406030204" pitchFamily="18" charset="0"/>
                <a:ea typeface="Cambria" panose="02040503050406030204" pitchFamily="18" charset="0"/>
              </a:rPr>
              <a:t>ngả</a:t>
            </a:r>
            <a:endParaRPr lang="en-US" sz="4800" b="1" dirty="0">
              <a:solidFill>
                <a:srgbClr val="002060"/>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BD8D521B-9998-4A7E-16FD-E235E7A0A7AC}"/>
              </a:ext>
            </a:extLst>
          </p:cNvPr>
          <p:cNvSpPr txBox="1"/>
          <p:nvPr/>
        </p:nvSpPr>
        <p:spPr>
          <a:xfrm>
            <a:off x="1452311" y="4966287"/>
            <a:ext cx="29842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màu</a:t>
            </a:r>
            <a:endParaRPr kumimoji="0" lang="vi-VN"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B098E4CF-45D5-8AA7-12BE-C889F6E79EEB}"/>
              </a:ext>
            </a:extLst>
          </p:cNvPr>
          <p:cNvSpPr txBox="1"/>
          <p:nvPr/>
        </p:nvSpPr>
        <p:spPr>
          <a:xfrm>
            <a:off x="7297048" y="3105230"/>
            <a:ext cx="27179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Nắng</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300D8F24-A634-134E-DCFD-DF5F21331449}"/>
              </a:ext>
            </a:extLst>
          </p:cNvPr>
          <p:cNvSpPr txBox="1"/>
          <p:nvPr/>
        </p:nvSpPr>
        <p:spPr>
          <a:xfrm>
            <a:off x="7239000" y="4925444"/>
            <a:ext cx="2678679"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vàng</a:t>
            </a:r>
            <a:r>
              <a:rPr lang="en-US" sz="4000" b="1" dirty="0">
                <a:solidFill>
                  <a:srgbClr val="002060"/>
                </a:solidFill>
                <a:latin typeface="Cambria" panose="02040503050406030204" pitchFamily="18" charset="0"/>
                <a:ea typeface="Cambria" panose="02040503050406030204" pitchFamily="18" charset="0"/>
              </a:rPr>
              <a:t> hoe</a:t>
            </a:r>
          </a:p>
        </p:txBody>
      </p:sp>
      <p:pic>
        <p:nvPicPr>
          <p:cNvPr id="31" name="Picture 30" descr="A green tick and red x&#10;&#10;Description automatically generated with medium confidence">
            <a:extLst>
              <a:ext uri="{FF2B5EF4-FFF2-40B4-BE49-F238E27FC236}">
                <a16:creationId xmlns:a16="http://schemas.microsoft.com/office/drawing/2014/main" id="{7BC738F0-0A77-E0A8-3105-234E4E571C9C}"/>
              </a:ext>
            </a:extLst>
          </p:cNvPr>
          <p:cNvPicPr>
            <a:picLocks noChangeAspect="1"/>
          </p:cNvPicPr>
          <p:nvPr/>
        </p:nvPicPr>
        <p:blipFill rotWithShape="1">
          <a:blip r:embed="rId11">
            <a:extLst>
              <a:ext uri="{28A0092B-C50C-407E-A947-70E740481C1C}">
                <a14:useLocalDpi xmlns:a14="http://schemas.microsoft.com/office/drawing/2010/main" val="0"/>
              </a:ext>
            </a:extLst>
          </a:blip>
          <a:srcRect r="52143"/>
          <a:stretch/>
        </p:blipFill>
        <p:spPr>
          <a:xfrm>
            <a:off x="9510079" y="4741260"/>
            <a:ext cx="1446729" cy="1509361"/>
          </a:xfrm>
          <a:prstGeom prst="rect">
            <a:avLst/>
          </a:prstGeom>
        </p:spPr>
      </p:pic>
      <p:pic>
        <p:nvPicPr>
          <p:cNvPr id="33" name="Picture 32" descr="A green tick and red x&#10;&#10;Description automatically generated with medium confidence">
            <a:extLst>
              <a:ext uri="{FF2B5EF4-FFF2-40B4-BE49-F238E27FC236}">
                <a16:creationId xmlns:a16="http://schemas.microsoft.com/office/drawing/2014/main" id="{47B5818E-CDFF-068C-2593-5AB9800A5B3C}"/>
              </a:ext>
            </a:extLst>
          </p:cNvPr>
          <p:cNvPicPr>
            <a:picLocks noChangeAspect="1"/>
          </p:cNvPicPr>
          <p:nvPr/>
        </p:nvPicPr>
        <p:blipFill rotWithShape="1">
          <a:blip r:embed="rId11">
            <a:extLst>
              <a:ext uri="{28A0092B-C50C-407E-A947-70E740481C1C}">
                <a14:useLocalDpi xmlns:a14="http://schemas.microsoft.com/office/drawing/2010/main" val="0"/>
              </a:ext>
            </a:extLst>
          </a:blip>
          <a:srcRect l="56228"/>
          <a:stretch/>
        </p:blipFill>
        <p:spPr>
          <a:xfrm>
            <a:off x="9785549" y="2878790"/>
            <a:ext cx="1317950" cy="1503355"/>
          </a:xfrm>
          <a:prstGeom prst="rect">
            <a:avLst/>
          </a:prstGeom>
        </p:spPr>
      </p:pic>
      <p:pic>
        <p:nvPicPr>
          <p:cNvPr id="36" name="Picture 35" descr="A green tick and red x&#10;&#10;Description automatically generated with medium confidence">
            <a:extLst>
              <a:ext uri="{FF2B5EF4-FFF2-40B4-BE49-F238E27FC236}">
                <a16:creationId xmlns:a16="http://schemas.microsoft.com/office/drawing/2014/main" id="{FDAB0006-8229-DC5A-F689-B3F99CE31B77}"/>
              </a:ext>
            </a:extLst>
          </p:cNvPr>
          <p:cNvPicPr>
            <a:picLocks noChangeAspect="1"/>
          </p:cNvPicPr>
          <p:nvPr/>
        </p:nvPicPr>
        <p:blipFill rotWithShape="1">
          <a:blip r:embed="rId11">
            <a:extLst>
              <a:ext uri="{28A0092B-C50C-407E-A947-70E740481C1C}">
                <a14:useLocalDpi xmlns:a14="http://schemas.microsoft.com/office/drawing/2010/main" val="0"/>
              </a:ext>
            </a:extLst>
          </a:blip>
          <a:srcRect l="56228"/>
          <a:stretch/>
        </p:blipFill>
        <p:spPr>
          <a:xfrm>
            <a:off x="3752787" y="4827214"/>
            <a:ext cx="1317950" cy="1503355"/>
          </a:xfrm>
          <a:prstGeom prst="rect">
            <a:avLst/>
          </a:prstGeom>
        </p:spPr>
      </p:pic>
      <p:pic>
        <p:nvPicPr>
          <p:cNvPr id="38" name="Picture 37" descr="A green tick and red x&#10;&#10;Description automatically generated with medium confidence">
            <a:extLst>
              <a:ext uri="{FF2B5EF4-FFF2-40B4-BE49-F238E27FC236}">
                <a16:creationId xmlns:a16="http://schemas.microsoft.com/office/drawing/2014/main" id="{F851812E-91C5-98B1-35B0-2292EF2BEB7E}"/>
              </a:ext>
            </a:extLst>
          </p:cNvPr>
          <p:cNvPicPr>
            <a:picLocks noChangeAspect="1"/>
          </p:cNvPicPr>
          <p:nvPr/>
        </p:nvPicPr>
        <p:blipFill rotWithShape="1">
          <a:blip r:embed="rId11">
            <a:extLst>
              <a:ext uri="{28A0092B-C50C-407E-A947-70E740481C1C}">
                <a14:useLocalDpi xmlns:a14="http://schemas.microsoft.com/office/drawing/2010/main" val="0"/>
              </a:ext>
            </a:extLst>
          </a:blip>
          <a:srcRect l="56228"/>
          <a:stretch/>
        </p:blipFill>
        <p:spPr>
          <a:xfrm>
            <a:off x="3625467" y="2776160"/>
            <a:ext cx="1317950" cy="1503355"/>
          </a:xfrm>
          <a:prstGeom prst="rect">
            <a:avLst/>
          </a:prstGeom>
        </p:spPr>
      </p:pic>
      <p:pic>
        <p:nvPicPr>
          <p:cNvPr id="39" name="Picture 38" descr="Icon&#10;&#10;Description automatically generated">
            <a:hlinkClick r:id="rId12" action="ppaction://hlinksldjump"/>
            <a:extLst>
              <a:ext uri="{FF2B5EF4-FFF2-40B4-BE49-F238E27FC236}">
                <a16:creationId xmlns:a16="http://schemas.microsoft.com/office/drawing/2014/main" id="{870FBA23-7EDA-46C9-4C9C-938FE8C979C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a:off x="11110057" y="6212792"/>
            <a:ext cx="967327" cy="483664"/>
          </a:xfrm>
          <a:prstGeom prst="rect">
            <a:avLst/>
          </a:prstGeom>
          <a:solidFill>
            <a:schemeClr val="accent6">
              <a:lumMod val="50000"/>
            </a:schemeClr>
          </a:solidFill>
        </p:spPr>
      </p:pic>
    </p:spTree>
    <p:extLst>
      <p:ext uri="{BB962C8B-B14F-4D97-AF65-F5344CB8AC3E}">
        <p14:creationId xmlns:p14="http://schemas.microsoft.com/office/powerpoint/2010/main" val="720658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par>
                                <p:cTn id="18" presetID="16" presetClass="entr" presetSubtype="2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par>
                                <p:cTn id="24" presetID="16" presetClass="entr" presetSubtype="2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arn(inVertical)">
                                      <p:cBhvr>
                                        <p:cTn id="29" dur="500"/>
                                        <p:tgtEl>
                                          <p:spTgt spid="28"/>
                                        </p:tgtEl>
                                      </p:cBhvr>
                                    </p:animEffect>
                                  </p:childTnLst>
                                </p:cTn>
                              </p:par>
                              <p:par>
                                <p:cTn id="30" presetID="16" presetClass="entr" presetSubtype="21"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arn(inVertical)">
                                      <p:cBhvr>
                                        <p:cTn id="41" dur="500"/>
                                        <p:tgtEl>
                                          <p:spTgt spid="38"/>
                                        </p:tgtEl>
                                      </p:cBhvr>
                                    </p:animEffect>
                                  </p:childTnLst>
                                  <p:subTnLst>
                                    <p:audio>
                                      <p:cMediaNode>
                                        <p:cTn display="0" masterRel="sameClick">
                                          <p:stCondLst>
                                            <p:cond evt="begin" delay="0">
                                              <p:tn val="3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500"/>
                                        <p:tgtEl>
                                          <p:spTgt spid="36"/>
                                        </p:tgtEl>
                                      </p:cBhvr>
                                    </p:animEffect>
                                  </p:childTnLst>
                                  <p:subTnLst>
                                    <p:audio>
                                      <p:cMediaNode>
                                        <p:cTn display="0" masterRel="sameClick">
                                          <p:stCondLst>
                                            <p:cond evt="begin" delay="0">
                                              <p:tn val="4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19"/>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arn(inVertical)">
                                      <p:cBhvr>
                                        <p:cTn id="53" dur="500"/>
                                        <p:tgtEl>
                                          <p:spTgt spid="33"/>
                                        </p:tgtEl>
                                      </p:cBhvr>
                                    </p:animEffect>
                                  </p:childTnLst>
                                  <p:subTnLst>
                                    <p:audio>
                                      <p:cMediaNode>
                                        <p:cTn display="0" masterRel="sameClick">
                                          <p:stCondLst>
                                            <p:cond evt="begin" delay="0">
                                              <p:tn val="5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9"/>
                  </p:tgtEl>
                </p:cond>
              </p:nextCondLst>
            </p:seq>
            <p:seq concurrent="1" nextAc="seek">
              <p:cTn id="54" restart="whenNotActive" fill="hold" evtFilter="cancelBubble" nodeType="interactiveSeq">
                <p:stCondLst>
                  <p:cond evt="onClick" delay="0">
                    <p:tgtEl>
                      <p:spTgt spid="22"/>
                    </p:tgtEl>
                  </p:cond>
                </p:stCondLst>
                <p:endSync evt="end" delay="0">
                  <p:rtn val="all"/>
                </p:endSync>
                <p:childTnLst>
                  <p:par>
                    <p:cTn id="55" fill="hold">
                      <p:stCondLst>
                        <p:cond delay="0"/>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arn(inVertical)">
                                      <p:cBhvr>
                                        <p:cTn id="59" dur="500"/>
                                        <p:tgtEl>
                                          <p:spTgt spid="31"/>
                                        </p:tgtEl>
                                      </p:cBhvr>
                                    </p:animEffect>
                                  </p:childTnLst>
                                  <p:subTnLst>
                                    <p:audio>
                                      <p:cMediaNode>
                                        <p:cTn display="0" masterRel="sameClick">
                                          <p:stCondLst>
                                            <p:cond evt="begin" delay="0">
                                              <p:tn val="5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2"/>
                  </p:tgtEl>
                </p:cond>
              </p:nextCondLst>
            </p:seq>
          </p:childTnLst>
        </p:cTn>
      </p:par>
    </p:tnLst>
    <p:bldLst>
      <p:bldP spid="8" grpId="0"/>
      <p:bldP spid="26"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DC5FC8-ADA8-28C9-9D48-B69A59AF1AE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00"/>
            <a:ext cx="12192000" cy="6858000"/>
          </a:xfrm>
          <a:prstGeom prst="rect">
            <a:avLst/>
          </a:prstGeom>
        </p:spPr>
      </p:pic>
      <p:grpSp>
        <p:nvGrpSpPr>
          <p:cNvPr id="11" name="组合 41">
            <a:extLst>
              <a:ext uri="{FF2B5EF4-FFF2-40B4-BE49-F238E27FC236}">
                <a16:creationId xmlns:a16="http://schemas.microsoft.com/office/drawing/2014/main" id="{698B7258-D17A-6ABB-94FB-D1A9D56C3DCC}"/>
              </a:ext>
            </a:extLst>
          </p:cNvPr>
          <p:cNvGrpSpPr/>
          <p:nvPr/>
        </p:nvGrpSpPr>
        <p:grpSpPr>
          <a:xfrm>
            <a:off x="855586" y="213097"/>
            <a:ext cx="10045754" cy="2060661"/>
            <a:chOff x="1513192" y="1554345"/>
            <a:chExt cx="9542584" cy="2489152"/>
          </a:xfrm>
        </p:grpSpPr>
        <p:sp>
          <p:nvSpPr>
            <p:cNvPr id="12" name="Rectangle 4">
              <a:extLst>
                <a:ext uri="{FF2B5EF4-FFF2-40B4-BE49-F238E27FC236}">
                  <a16:creationId xmlns:a16="http://schemas.microsoft.com/office/drawing/2014/main" id="{F04496C3-720D-7618-FEAE-A03CF6F327A4}"/>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4">
              <a:extLst>
                <a:ext uri="{FF2B5EF4-FFF2-40B4-BE49-F238E27FC236}">
                  <a16:creationId xmlns:a16="http://schemas.microsoft.com/office/drawing/2014/main" id="{57E96D8E-9312-1DB6-C22F-1DF9B4DA2699}"/>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TextBox 33">
            <a:extLst>
              <a:ext uri="{FF2B5EF4-FFF2-40B4-BE49-F238E27FC236}">
                <a16:creationId xmlns:a16="http://schemas.microsoft.com/office/drawing/2014/main" id="{33BE813E-A264-2B51-F324-8306DC91DE23}"/>
              </a:ext>
            </a:extLst>
          </p:cNvPr>
          <p:cNvSpPr txBox="1"/>
          <p:nvPr/>
        </p:nvSpPr>
        <p:spPr>
          <a:xfrm>
            <a:off x="1470484" y="426830"/>
            <a:ext cx="856062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Dòng</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nào</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chứa</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danh</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từ</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a:t>
            </a:r>
            <a:endParaRPr kumimoji="0" lang="vi-VN" sz="4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nvGrpSpPr>
          <p:cNvPr id="47" name="Group 46">
            <a:extLst>
              <a:ext uri="{FF2B5EF4-FFF2-40B4-BE49-F238E27FC236}">
                <a16:creationId xmlns:a16="http://schemas.microsoft.com/office/drawing/2014/main" id="{C41A2DAD-F389-5975-CA17-D673DACDAB56}"/>
              </a:ext>
            </a:extLst>
          </p:cNvPr>
          <p:cNvGrpSpPr/>
          <p:nvPr/>
        </p:nvGrpSpPr>
        <p:grpSpPr>
          <a:xfrm>
            <a:off x="-91610" y="2379526"/>
            <a:ext cx="8303472" cy="2627604"/>
            <a:chOff x="24085" y="2432689"/>
            <a:chExt cx="8303472" cy="2627604"/>
          </a:xfrm>
        </p:grpSpPr>
        <p:pic>
          <p:nvPicPr>
            <p:cNvPr id="30" name="Picture 29">
              <a:extLst>
                <a:ext uri="{FF2B5EF4-FFF2-40B4-BE49-F238E27FC236}">
                  <a16:creationId xmlns:a16="http://schemas.microsoft.com/office/drawing/2014/main" id="{57E777E1-EEBA-CE62-2337-0E428F292A93}"/>
                </a:ext>
              </a:extLst>
            </p:cNvPr>
            <p:cNvPicPr>
              <a:picLocks noChangeAspect="1"/>
            </p:cNvPicPr>
            <p:nvPr/>
          </p:nvPicPr>
          <p:blipFill>
            <a:blip r:embed="rId6"/>
            <a:stretch>
              <a:fillRect/>
            </a:stretch>
          </p:blipFill>
          <p:spPr>
            <a:xfrm>
              <a:off x="24085" y="2432689"/>
              <a:ext cx="8303472" cy="2627604"/>
            </a:xfrm>
            <a:prstGeom prst="rect">
              <a:avLst/>
            </a:prstGeom>
          </p:spPr>
        </p:pic>
        <p:pic>
          <p:nvPicPr>
            <p:cNvPr id="43" name="图片 14">
              <a:extLst>
                <a:ext uri="{FF2B5EF4-FFF2-40B4-BE49-F238E27FC236}">
                  <a16:creationId xmlns:a16="http://schemas.microsoft.com/office/drawing/2014/main" id="{64BC045D-62E3-13A1-C67F-4409A858A3D5}"/>
                </a:ext>
              </a:extLst>
            </p:cNvPr>
            <p:cNvPicPr>
              <a:picLocks/>
            </p:cNvPicPr>
            <p:nvPr/>
          </p:nvPicPr>
          <p:blipFill rotWithShape="1">
            <a:blip r:embed="rId7">
              <a:extLst>
                <a:ext uri="{28A0092B-C50C-407E-A947-70E740481C1C}">
                  <a14:useLocalDpi xmlns:a14="http://schemas.microsoft.com/office/drawing/2010/main" val="0"/>
                </a:ext>
              </a:extLst>
            </a:blip>
            <a:srcRect r="78832" b="79921"/>
            <a:stretch/>
          </p:blipFill>
          <p:spPr>
            <a:xfrm>
              <a:off x="275108" y="3027934"/>
              <a:ext cx="1187127" cy="1330788"/>
            </a:xfrm>
            <a:prstGeom prst="rect">
              <a:avLst/>
            </a:prstGeom>
          </p:spPr>
        </p:pic>
      </p:grpSp>
      <p:grpSp>
        <p:nvGrpSpPr>
          <p:cNvPr id="48" name="Group 47">
            <a:extLst>
              <a:ext uri="{FF2B5EF4-FFF2-40B4-BE49-F238E27FC236}">
                <a16:creationId xmlns:a16="http://schemas.microsoft.com/office/drawing/2014/main" id="{A4D4C3F9-E1A7-4A5A-5C77-4458EEE79BAF}"/>
              </a:ext>
            </a:extLst>
          </p:cNvPr>
          <p:cNvGrpSpPr/>
          <p:nvPr/>
        </p:nvGrpSpPr>
        <p:grpSpPr>
          <a:xfrm>
            <a:off x="73832" y="4280878"/>
            <a:ext cx="8291279" cy="2566638"/>
            <a:chOff x="60363" y="4288749"/>
            <a:chExt cx="8291279" cy="2566638"/>
          </a:xfrm>
        </p:grpSpPr>
        <p:pic>
          <p:nvPicPr>
            <p:cNvPr id="31" name="Picture 30">
              <a:extLst>
                <a:ext uri="{FF2B5EF4-FFF2-40B4-BE49-F238E27FC236}">
                  <a16:creationId xmlns:a16="http://schemas.microsoft.com/office/drawing/2014/main" id="{4D16D269-C83D-7AB6-9241-D4BB1438FCEE}"/>
                </a:ext>
              </a:extLst>
            </p:cNvPr>
            <p:cNvPicPr>
              <a:picLocks noChangeAspect="1"/>
            </p:cNvPicPr>
            <p:nvPr/>
          </p:nvPicPr>
          <p:blipFill>
            <a:blip r:embed="rId8"/>
            <a:stretch>
              <a:fillRect/>
            </a:stretch>
          </p:blipFill>
          <p:spPr>
            <a:xfrm>
              <a:off x="60363" y="4288749"/>
              <a:ext cx="8291279" cy="2566638"/>
            </a:xfrm>
            <a:prstGeom prst="rect">
              <a:avLst/>
            </a:prstGeom>
          </p:spPr>
        </p:pic>
        <p:pic>
          <p:nvPicPr>
            <p:cNvPr id="44" name="图片 15">
              <a:extLst>
                <a:ext uri="{FF2B5EF4-FFF2-40B4-BE49-F238E27FC236}">
                  <a16:creationId xmlns:a16="http://schemas.microsoft.com/office/drawing/2014/main" id="{8DABDC9B-2270-390B-8A10-469DB6FF8117}"/>
                </a:ext>
              </a:extLst>
            </p:cNvPr>
            <p:cNvPicPr>
              <a:picLocks/>
            </p:cNvPicPr>
            <p:nvPr/>
          </p:nvPicPr>
          <p:blipFill rotWithShape="1">
            <a:blip r:embed="rId7">
              <a:extLst>
                <a:ext uri="{28A0092B-C50C-407E-A947-70E740481C1C}">
                  <a14:useLocalDpi xmlns:a14="http://schemas.microsoft.com/office/drawing/2010/main" val="0"/>
                </a:ext>
              </a:extLst>
            </a:blip>
            <a:srcRect l="19481" t="-1124" r="59351" b="81045"/>
            <a:stretch/>
          </p:blipFill>
          <p:spPr>
            <a:xfrm>
              <a:off x="108534" y="4856995"/>
              <a:ext cx="1187127" cy="1430145"/>
            </a:xfrm>
            <a:prstGeom prst="rect">
              <a:avLst/>
            </a:prstGeom>
          </p:spPr>
        </p:pic>
      </p:grpSp>
      <p:grpSp>
        <p:nvGrpSpPr>
          <p:cNvPr id="49" name="Group 48">
            <a:extLst>
              <a:ext uri="{FF2B5EF4-FFF2-40B4-BE49-F238E27FC236}">
                <a16:creationId xmlns:a16="http://schemas.microsoft.com/office/drawing/2014/main" id="{27613AFB-BB4A-0C2D-6AB7-79FCAB12F0EC}"/>
              </a:ext>
            </a:extLst>
          </p:cNvPr>
          <p:cNvGrpSpPr/>
          <p:nvPr/>
        </p:nvGrpSpPr>
        <p:grpSpPr>
          <a:xfrm>
            <a:off x="5773385" y="2406960"/>
            <a:ext cx="8297375" cy="2572735"/>
            <a:chOff x="5878463" y="2406961"/>
            <a:chExt cx="8297375" cy="2572735"/>
          </a:xfrm>
        </p:grpSpPr>
        <p:pic>
          <p:nvPicPr>
            <p:cNvPr id="32" name="Picture 31">
              <a:extLst>
                <a:ext uri="{FF2B5EF4-FFF2-40B4-BE49-F238E27FC236}">
                  <a16:creationId xmlns:a16="http://schemas.microsoft.com/office/drawing/2014/main" id="{C4B795C8-AB07-AB09-8EE4-A4FE05DF93B0}"/>
                </a:ext>
              </a:extLst>
            </p:cNvPr>
            <p:cNvPicPr>
              <a:picLocks noChangeAspect="1"/>
            </p:cNvPicPr>
            <p:nvPr/>
          </p:nvPicPr>
          <p:blipFill>
            <a:blip r:embed="rId9"/>
            <a:stretch>
              <a:fillRect/>
            </a:stretch>
          </p:blipFill>
          <p:spPr>
            <a:xfrm>
              <a:off x="5878463" y="2406961"/>
              <a:ext cx="8297375" cy="2572735"/>
            </a:xfrm>
            <a:prstGeom prst="rect">
              <a:avLst/>
            </a:prstGeom>
          </p:spPr>
        </p:pic>
        <p:pic>
          <p:nvPicPr>
            <p:cNvPr id="45" name="图片 16">
              <a:extLst>
                <a:ext uri="{FF2B5EF4-FFF2-40B4-BE49-F238E27FC236}">
                  <a16:creationId xmlns:a16="http://schemas.microsoft.com/office/drawing/2014/main" id="{A8413F0C-0BD2-51BD-9A45-C477D026E084}"/>
                </a:ext>
              </a:extLst>
            </p:cNvPr>
            <p:cNvPicPr>
              <a:picLocks/>
            </p:cNvPicPr>
            <p:nvPr/>
          </p:nvPicPr>
          <p:blipFill rotWithShape="1">
            <a:blip r:embed="rId7">
              <a:extLst>
                <a:ext uri="{28A0092B-C50C-407E-A947-70E740481C1C}">
                  <a14:useLocalDpi xmlns:a14="http://schemas.microsoft.com/office/drawing/2010/main" val="0"/>
                </a:ext>
              </a:extLst>
            </a:blip>
            <a:srcRect l="39221" t="-1542" r="39611" b="81463"/>
            <a:stretch/>
          </p:blipFill>
          <p:spPr>
            <a:xfrm>
              <a:off x="6114177" y="2807293"/>
              <a:ext cx="1202436" cy="1272737"/>
            </a:xfrm>
            <a:prstGeom prst="rect">
              <a:avLst/>
            </a:prstGeom>
          </p:spPr>
        </p:pic>
      </p:grpSp>
      <p:grpSp>
        <p:nvGrpSpPr>
          <p:cNvPr id="50" name="Group 49">
            <a:extLst>
              <a:ext uri="{FF2B5EF4-FFF2-40B4-BE49-F238E27FC236}">
                <a16:creationId xmlns:a16="http://schemas.microsoft.com/office/drawing/2014/main" id="{4A94A842-107C-13A6-444E-52E14C8664F1}"/>
              </a:ext>
            </a:extLst>
          </p:cNvPr>
          <p:cNvGrpSpPr/>
          <p:nvPr/>
        </p:nvGrpSpPr>
        <p:grpSpPr>
          <a:xfrm>
            <a:off x="5687872" y="4191828"/>
            <a:ext cx="8297375" cy="2566638"/>
            <a:chOff x="5932730" y="4247347"/>
            <a:chExt cx="8297375" cy="2566638"/>
          </a:xfrm>
        </p:grpSpPr>
        <p:pic>
          <p:nvPicPr>
            <p:cNvPr id="33" name="Picture 32">
              <a:extLst>
                <a:ext uri="{FF2B5EF4-FFF2-40B4-BE49-F238E27FC236}">
                  <a16:creationId xmlns:a16="http://schemas.microsoft.com/office/drawing/2014/main" id="{444FD3F6-7049-C15F-E11D-03645C0DA3F3}"/>
                </a:ext>
              </a:extLst>
            </p:cNvPr>
            <p:cNvPicPr>
              <a:picLocks noChangeAspect="1"/>
            </p:cNvPicPr>
            <p:nvPr/>
          </p:nvPicPr>
          <p:blipFill>
            <a:blip r:embed="rId10"/>
            <a:stretch>
              <a:fillRect/>
            </a:stretch>
          </p:blipFill>
          <p:spPr>
            <a:xfrm>
              <a:off x="5932730" y="4247347"/>
              <a:ext cx="8297375" cy="2566638"/>
            </a:xfrm>
            <a:prstGeom prst="rect">
              <a:avLst/>
            </a:prstGeom>
          </p:spPr>
        </p:pic>
        <p:pic>
          <p:nvPicPr>
            <p:cNvPr id="46" name="图片 17">
              <a:extLst>
                <a:ext uri="{FF2B5EF4-FFF2-40B4-BE49-F238E27FC236}">
                  <a16:creationId xmlns:a16="http://schemas.microsoft.com/office/drawing/2014/main" id="{0851C158-852E-A33B-3818-FCC3BE1AEF51}"/>
                </a:ext>
              </a:extLst>
            </p:cNvPr>
            <p:cNvPicPr>
              <a:picLocks/>
            </p:cNvPicPr>
            <p:nvPr/>
          </p:nvPicPr>
          <p:blipFill rotWithShape="1">
            <a:blip r:embed="rId7">
              <a:extLst>
                <a:ext uri="{28A0092B-C50C-407E-A947-70E740481C1C}">
                  <a14:useLocalDpi xmlns:a14="http://schemas.microsoft.com/office/drawing/2010/main" val="0"/>
                </a:ext>
              </a:extLst>
            </a:blip>
            <a:srcRect l="59091" t="-915" r="19741" b="80836"/>
            <a:stretch/>
          </p:blipFill>
          <p:spPr>
            <a:xfrm>
              <a:off x="6234017" y="4768107"/>
              <a:ext cx="1082596" cy="1246608"/>
            </a:xfrm>
            <a:prstGeom prst="rect">
              <a:avLst/>
            </a:prstGeom>
          </p:spPr>
        </p:pic>
      </p:grpSp>
      <p:sp>
        <p:nvSpPr>
          <p:cNvPr id="35" name="TextBox 34">
            <a:extLst>
              <a:ext uri="{FF2B5EF4-FFF2-40B4-BE49-F238E27FC236}">
                <a16:creationId xmlns:a16="http://schemas.microsoft.com/office/drawing/2014/main" id="{E2212D96-A716-5310-2D53-A99990A8A486}"/>
              </a:ext>
            </a:extLst>
          </p:cNvPr>
          <p:cNvSpPr txBox="1"/>
          <p:nvPr/>
        </p:nvSpPr>
        <p:spPr>
          <a:xfrm>
            <a:off x="1235192" y="3132333"/>
            <a:ext cx="2984280" cy="954107"/>
          </a:xfrm>
          <a:prstGeom prst="rect">
            <a:avLst/>
          </a:prstGeom>
          <a:noFill/>
        </p:spPr>
        <p:txBody>
          <a:bodyPr wrap="square" rtlCol="0">
            <a:spAutoFit/>
          </a:bodyPr>
          <a:lstStyle/>
          <a:p>
            <a:pPr lvl="0"/>
            <a:r>
              <a:rPr lang="en-US" sz="2800" b="1" dirty="0" err="1">
                <a:solidFill>
                  <a:srgbClr val="002060"/>
                </a:solidFill>
                <a:latin typeface="Cambria" panose="02040503050406030204" pitchFamily="18" charset="0"/>
                <a:ea typeface="Cambria" panose="02040503050406030204" pitchFamily="18" charset="0"/>
              </a:rPr>
              <a:t>Bơi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lặn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chạy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ném</a:t>
            </a:r>
            <a:endParaRPr lang="en-US" sz="2800" b="1" dirty="0">
              <a:solidFill>
                <a:srgbClr val="002060"/>
              </a:solidFill>
              <a:latin typeface="Cambria" panose="02040503050406030204" pitchFamily="18" charset="0"/>
              <a:ea typeface="Cambria" panose="02040503050406030204" pitchFamily="18" charset="0"/>
            </a:endParaRPr>
          </a:p>
        </p:txBody>
      </p:sp>
      <p:sp>
        <p:nvSpPr>
          <p:cNvPr id="36" name="TextBox 35">
            <a:extLst>
              <a:ext uri="{FF2B5EF4-FFF2-40B4-BE49-F238E27FC236}">
                <a16:creationId xmlns:a16="http://schemas.microsoft.com/office/drawing/2014/main" id="{1982EA57-78B7-A5FC-696E-76843D5D6AB2}"/>
              </a:ext>
            </a:extLst>
          </p:cNvPr>
          <p:cNvSpPr txBox="1"/>
          <p:nvPr/>
        </p:nvSpPr>
        <p:spPr>
          <a:xfrm>
            <a:off x="1452311" y="4966287"/>
            <a:ext cx="298428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Ngủ</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ăn</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yêu</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mây</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CD9DEDF9-D60D-CA8F-8136-DD53E455128F}"/>
              </a:ext>
            </a:extLst>
          </p:cNvPr>
          <p:cNvSpPr txBox="1"/>
          <p:nvPr/>
        </p:nvSpPr>
        <p:spPr>
          <a:xfrm>
            <a:off x="7297048" y="3105230"/>
            <a:ext cx="271795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Ngủ</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nói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uống</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hoa</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7A0AD589-F338-4048-6B2C-EC2C7510BEE3}"/>
              </a:ext>
            </a:extLst>
          </p:cNvPr>
          <p:cNvSpPr txBox="1"/>
          <p:nvPr/>
        </p:nvSpPr>
        <p:spPr>
          <a:xfrm>
            <a:off x="7239000" y="4925444"/>
            <a:ext cx="3086100" cy="954107"/>
          </a:xfrm>
          <a:prstGeom prst="rect">
            <a:avLst/>
          </a:prstGeom>
          <a:noFill/>
        </p:spPr>
        <p:txBody>
          <a:bodyPr wrap="square" rtlCol="0">
            <a:spAutoFit/>
          </a:bodyPr>
          <a:lstStyle/>
          <a:p>
            <a:pPr lvl="0"/>
            <a:r>
              <a:rPr lang="en-US" sz="2800" b="1" dirty="0" err="1">
                <a:solidFill>
                  <a:srgbClr val="002060"/>
                </a:solidFill>
                <a:latin typeface="Cambria" panose="02040503050406030204" pitchFamily="18" charset="0"/>
                <a:ea typeface="Cambria" panose="02040503050406030204" pitchFamily="18" charset="0"/>
              </a:rPr>
              <a:t>Mùa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xuân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mưa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bão</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sấm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chớp</a:t>
            </a:r>
            <a:endParaRPr lang="en-US" sz="2800" b="1" dirty="0">
              <a:solidFill>
                <a:srgbClr val="002060"/>
              </a:solidFill>
              <a:latin typeface="Cambria" panose="02040503050406030204" pitchFamily="18" charset="0"/>
              <a:ea typeface="Cambria" panose="02040503050406030204" pitchFamily="18" charset="0"/>
            </a:endParaRPr>
          </a:p>
        </p:txBody>
      </p:sp>
      <p:pic>
        <p:nvPicPr>
          <p:cNvPr id="2" name="Picture 1" descr="A green tick and red x&#10;&#10;Description automatically generated with medium confidence">
            <a:extLst>
              <a:ext uri="{FF2B5EF4-FFF2-40B4-BE49-F238E27FC236}">
                <a16:creationId xmlns:a16="http://schemas.microsoft.com/office/drawing/2014/main" id="{7387C054-46D5-F43C-7CD7-B6B4EB518043}"/>
              </a:ext>
            </a:extLst>
          </p:cNvPr>
          <p:cNvPicPr>
            <a:picLocks noChangeAspect="1"/>
          </p:cNvPicPr>
          <p:nvPr/>
        </p:nvPicPr>
        <p:blipFill rotWithShape="1">
          <a:blip r:embed="rId11">
            <a:extLst>
              <a:ext uri="{28A0092B-C50C-407E-A947-70E740481C1C}">
                <a14:useLocalDpi xmlns:a14="http://schemas.microsoft.com/office/drawing/2010/main" val="0"/>
              </a:ext>
            </a:extLst>
          </a:blip>
          <a:srcRect r="52143"/>
          <a:stretch/>
        </p:blipFill>
        <p:spPr>
          <a:xfrm>
            <a:off x="9510079" y="4741260"/>
            <a:ext cx="1446729" cy="1509361"/>
          </a:xfrm>
          <a:prstGeom prst="rect">
            <a:avLst/>
          </a:prstGeom>
        </p:spPr>
      </p:pic>
      <p:pic>
        <p:nvPicPr>
          <p:cNvPr id="3" name="Picture 2" descr="A green tick and red x&#10;&#10;Description automatically generated with medium confidence">
            <a:extLst>
              <a:ext uri="{FF2B5EF4-FFF2-40B4-BE49-F238E27FC236}">
                <a16:creationId xmlns:a16="http://schemas.microsoft.com/office/drawing/2014/main" id="{34C63AA7-FFA6-758B-2D01-F1F0F42E6CB5}"/>
              </a:ext>
            </a:extLst>
          </p:cNvPr>
          <p:cNvPicPr>
            <a:picLocks noChangeAspect="1"/>
          </p:cNvPicPr>
          <p:nvPr/>
        </p:nvPicPr>
        <p:blipFill rotWithShape="1">
          <a:blip r:embed="rId11">
            <a:extLst>
              <a:ext uri="{28A0092B-C50C-407E-A947-70E740481C1C}">
                <a14:useLocalDpi xmlns:a14="http://schemas.microsoft.com/office/drawing/2010/main" val="0"/>
              </a:ext>
            </a:extLst>
          </a:blip>
          <a:srcRect l="56228"/>
          <a:stretch/>
        </p:blipFill>
        <p:spPr>
          <a:xfrm>
            <a:off x="9785549" y="2878790"/>
            <a:ext cx="1317950" cy="1503355"/>
          </a:xfrm>
          <a:prstGeom prst="rect">
            <a:avLst/>
          </a:prstGeom>
        </p:spPr>
      </p:pic>
      <p:pic>
        <p:nvPicPr>
          <p:cNvPr id="4" name="Picture 3" descr="A green tick and red x&#10;&#10;Description automatically generated with medium confidence">
            <a:extLst>
              <a:ext uri="{FF2B5EF4-FFF2-40B4-BE49-F238E27FC236}">
                <a16:creationId xmlns:a16="http://schemas.microsoft.com/office/drawing/2014/main" id="{6F7BB585-74B5-658E-0D63-A86408AA2B21}"/>
              </a:ext>
            </a:extLst>
          </p:cNvPr>
          <p:cNvPicPr>
            <a:picLocks noChangeAspect="1"/>
          </p:cNvPicPr>
          <p:nvPr/>
        </p:nvPicPr>
        <p:blipFill rotWithShape="1">
          <a:blip r:embed="rId11">
            <a:extLst>
              <a:ext uri="{28A0092B-C50C-407E-A947-70E740481C1C}">
                <a14:useLocalDpi xmlns:a14="http://schemas.microsoft.com/office/drawing/2010/main" val="0"/>
              </a:ext>
            </a:extLst>
          </a:blip>
          <a:srcRect l="56228"/>
          <a:stretch/>
        </p:blipFill>
        <p:spPr>
          <a:xfrm>
            <a:off x="3752787" y="4827214"/>
            <a:ext cx="1317950" cy="1503355"/>
          </a:xfrm>
          <a:prstGeom prst="rect">
            <a:avLst/>
          </a:prstGeom>
        </p:spPr>
      </p:pic>
      <p:pic>
        <p:nvPicPr>
          <p:cNvPr id="5" name="Picture 4" descr="A green tick and red x&#10;&#10;Description automatically generated with medium confidence">
            <a:extLst>
              <a:ext uri="{FF2B5EF4-FFF2-40B4-BE49-F238E27FC236}">
                <a16:creationId xmlns:a16="http://schemas.microsoft.com/office/drawing/2014/main" id="{5BDC0841-0909-11A7-414E-11770373B8E3}"/>
              </a:ext>
            </a:extLst>
          </p:cNvPr>
          <p:cNvPicPr>
            <a:picLocks noChangeAspect="1"/>
          </p:cNvPicPr>
          <p:nvPr/>
        </p:nvPicPr>
        <p:blipFill rotWithShape="1">
          <a:blip r:embed="rId11">
            <a:extLst>
              <a:ext uri="{28A0092B-C50C-407E-A947-70E740481C1C}">
                <a14:useLocalDpi xmlns:a14="http://schemas.microsoft.com/office/drawing/2010/main" val="0"/>
              </a:ext>
            </a:extLst>
          </a:blip>
          <a:srcRect l="56228"/>
          <a:stretch/>
        </p:blipFill>
        <p:spPr>
          <a:xfrm>
            <a:off x="3625467" y="2776160"/>
            <a:ext cx="1317950" cy="1503355"/>
          </a:xfrm>
          <a:prstGeom prst="rect">
            <a:avLst/>
          </a:prstGeom>
        </p:spPr>
      </p:pic>
      <p:pic>
        <p:nvPicPr>
          <p:cNvPr id="25" name="Picture 24" descr="Icon&#10;&#10;Description automatically generated">
            <a:hlinkClick r:id="rId12" action="ppaction://hlinksldjump"/>
            <a:extLst>
              <a:ext uri="{FF2B5EF4-FFF2-40B4-BE49-F238E27FC236}">
                <a16:creationId xmlns:a16="http://schemas.microsoft.com/office/drawing/2014/main" id="{9DD473AD-8F2C-B5B8-0E2C-B876D079473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a:off x="11110057" y="6212792"/>
            <a:ext cx="967327" cy="483664"/>
          </a:xfrm>
          <a:prstGeom prst="rect">
            <a:avLst/>
          </a:prstGeom>
          <a:solidFill>
            <a:schemeClr val="accent6">
              <a:lumMod val="50000"/>
            </a:schemeClr>
          </a:solidFill>
        </p:spPr>
      </p:pic>
    </p:spTree>
    <p:extLst>
      <p:ext uri="{BB962C8B-B14F-4D97-AF65-F5344CB8AC3E}">
        <p14:creationId xmlns:p14="http://schemas.microsoft.com/office/powerpoint/2010/main" val="433393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par>
                                <p:cTn id="12" presetID="16" presetClass="entr" presetSubtype="21"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barn(inVertical)">
                                      <p:cBhvr>
                                        <p:cTn id="14" dur="500"/>
                                        <p:tgtEl>
                                          <p:spTgt spid="4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par>
                                <p:cTn id="18" presetID="16" presetClass="entr" presetSubtype="21"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arn(inVertical)">
                                      <p:cBhvr>
                                        <p:cTn id="20" dur="500"/>
                                        <p:tgtEl>
                                          <p:spTgt spid="4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arn(inVertical)">
                                      <p:cBhvr>
                                        <p:cTn id="23" dur="500"/>
                                        <p:tgtEl>
                                          <p:spTgt spid="36"/>
                                        </p:tgtEl>
                                      </p:cBhvr>
                                    </p:animEffect>
                                  </p:childTnLst>
                                </p:cTn>
                              </p:par>
                              <p:par>
                                <p:cTn id="24" presetID="16" presetClass="entr" presetSubtype="21"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inVertical)">
                                      <p:cBhvr>
                                        <p:cTn id="26" dur="500"/>
                                        <p:tgtEl>
                                          <p:spTgt spid="4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par>
                                <p:cTn id="30" presetID="16" presetClass="entr" presetSubtype="21"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arn(inVertical)">
                                      <p:cBhvr>
                                        <p:cTn id="32" dur="500"/>
                                        <p:tgtEl>
                                          <p:spTgt spid="5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47"/>
                    </p:tgtEl>
                  </p:cond>
                </p:stCondLst>
                <p:endSync evt="end" delay="0">
                  <p:rtn val="all"/>
                </p:endSync>
                <p:childTnLst>
                  <p:par>
                    <p:cTn id="37" fill="hold">
                      <p:stCondLst>
                        <p:cond delay="0"/>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subTnLst>
                                    <p:audio>
                                      <p:cMediaNode>
                                        <p:cTn display="0" masterRel="sameClick">
                                          <p:stCondLst>
                                            <p:cond evt="begin" delay="0">
                                              <p:tn val="3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7"/>
                  </p:tgtEl>
                </p:cond>
              </p:nextCondLst>
            </p:seq>
            <p:seq concurrent="1" nextAc="seek">
              <p:cTn id="42" restart="whenNotActive" fill="hold" evtFilter="cancelBubble" nodeType="interactiveSeq">
                <p:stCondLst>
                  <p:cond evt="onClick" delay="0">
                    <p:tgtEl>
                      <p:spTgt spid="48"/>
                    </p:tgtEl>
                  </p:cond>
                </p:stCondLst>
                <p:endSync evt="end" delay="0">
                  <p:rtn val="all"/>
                </p:endSync>
                <p:childTnLst>
                  <p:par>
                    <p:cTn id="43" fill="hold">
                      <p:stCondLst>
                        <p:cond delay="0"/>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inVertical)">
                                      <p:cBhvr>
                                        <p:cTn id="47" dur="500"/>
                                        <p:tgtEl>
                                          <p:spTgt spid="4"/>
                                        </p:tgtEl>
                                      </p:cBhvr>
                                    </p:animEffect>
                                  </p:childTnLst>
                                  <p:subTnLst>
                                    <p:audio>
                                      <p:cMediaNode>
                                        <p:cTn display="0" masterRel="sameClick">
                                          <p:stCondLst>
                                            <p:cond evt="begin" delay="0">
                                              <p:tn val="4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8"/>
                  </p:tgtEl>
                </p:cond>
              </p:nextCondLst>
            </p:seq>
            <p:seq concurrent="1" nextAc="seek">
              <p:cTn id="48" restart="whenNotActive" fill="hold" evtFilter="cancelBubble" nodeType="interactiveSeq">
                <p:stCondLst>
                  <p:cond evt="onClick" delay="0">
                    <p:tgtEl>
                      <p:spTgt spid="49"/>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barn(inVertical)">
                                      <p:cBhvr>
                                        <p:cTn id="53" dur="500"/>
                                        <p:tgtEl>
                                          <p:spTgt spid="3"/>
                                        </p:tgtEl>
                                      </p:cBhvr>
                                    </p:animEffect>
                                  </p:childTnLst>
                                  <p:subTnLst>
                                    <p:audio>
                                      <p:cMediaNode>
                                        <p:cTn display="0" masterRel="sameClick">
                                          <p:stCondLst>
                                            <p:cond evt="begin" delay="0">
                                              <p:tn val="5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9"/>
                  </p:tgtEl>
                </p:cond>
              </p:nextCondLst>
            </p:seq>
            <p:seq concurrent="1" nextAc="seek">
              <p:cTn id="54" restart="whenNotActive" fill="hold" evtFilter="cancelBubble" nodeType="interactiveSeq">
                <p:stCondLst>
                  <p:cond evt="onClick" delay="0">
                    <p:tgtEl>
                      <p:spTgt spid="50"/>
                    </p:tgtEl>
                  </p:cond>
                </p:stCondLst>
                <p:endSync evt="end" delay="0">
                  <p:rtn val="all"/>
                </p:endSync>
                <p:childTnLst>
                  <p:par>
                    <p:cTn id="55" fill="hold">
                      <p:stCondLst>
                        <p:cond delay="0"/>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arn(inVertical)">
                                      <p:cBhvr>
                                        <p:cTn id="59" dur="500"/>
                                        <p:tgtEl>
                                          <p:spTgt spid="2"/>
                                        </p:tgtEl>
                                      </p:cBhvr>
                                    </p:animEffect>
                                  </p:childTnLst>
                                  <p:subTnLst>
                                    <p:audio>
                                      <p:cMediaNode>
                                        <p:cTn display="0" masterRel="sameClick">
                                          <p:stCondLst>
                                            <p:cond evt="begin" delay="0">
                                              <p:tn val="5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50"/>
                  </p:tgtEl>
                </p:cond>
              </p:nextCondLst>
            </p:seq>
          </p:childTnLst>
        </p:cTn>
      </p:par>
    </p:tnLst>
    <p:bldLst>
      <p:bldP spid="34" grpId="0"/>
      <p:bldP spid="35"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77613" y="0"/>
            <a:ext cx="6636775" cy="68580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8" name="矩形 7"/>
          <p:cNvSpPr/>
          <p:nvPr/>
        </p:nvSpPr>
        <p:spPr>
          <a:xfrm rot="10800000" flipV="1">
            <a:off x="1095307" y="1236926"/>
            <a:ext cx="7668985" cy="3398292"/>
          </a:xfrm>
          <a:prstGeom prst="rect">
            <a:avLst/>
          </a:prstGeom>
          <a:solidFill>
            <a:srgbClr val="0A848B"/>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21" name="矩形 20"/>
          <p:cNvSpPr/>
          <p:nvPr/>
        </p:nvSpPr>
        <p:spPr>
          <a:xfrm>
            <a:off x="3014525" y="2099940"/>
            <a:ext cx="7712598" cy="3251653"/>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pic>
        <p:nvPicPr>
          <p:cNvPr id="9" name="图片 8" descr="C:\Users\Am'be'r\Desktop\13.png13"/>
          <p:cNvPicPr>
            <a:picLocks noChangeAspect="1"/>
          </p:cNvPicPr>
          <p:nvPr/>
        </p:nvPicPr>
        <p:blipFill>
          <a:blip r:embed="rId3"/>
          <a:srcRect/>
          <a:stretch>
            <a:fillRect/>
          </a:stretch>
        </p:blipFill>
        <p:spPr>
          <a:xfrm>
            <a:off x="1898459" y="2291737"/>
            <a:ext cx="3986530" cy="2689607"/>
          </a:xfrm>
          <a:prstGeom prst="rect">
            <a:avLst/>
          </a:prstGeom>
        </p:spPr>
      </p:pic>
      <p:pic>
        <p:nvPicPr>
          <p:cNvPr id="2" name="Picture 1"/>
          <p:cNvPicPr>
            <a:picLocks noChangeAspect="1"/>
          </p:cNvPicPr>
          <p:nvPr/>
        </p:nvPicPr>
        <p:blipFill>
          <a:blip r:embed="rId4"/>
          <a:stretch>
            <a:fillRect/>
          </a:stretch>
        </p:blipFill>
        <p:spPr>
          <a:xfrm>
            <a:off x="5435336" y="2291737"/>
            <a:ext cx="5291787" cy="3359187"/>
          </a:xfrm>
          <a:prstGeom prst="rect">
            <a:avLst/>
          </a:prstGeom>
        </p:spPr>
      </p:pic>
    </p:spTree>
    <p:extLst>
      <p:ext uri="{BB962C8B-B14F-4D97-AF65-F5344CB8AC3E}">
        <p14:creationId xmlns:p14="http://schemas.microsoft.com/office/powerpoint/2010/main" val="2009688960"/>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2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9" name="文本框 8"/>
          <p:cNvSpPr txBox="1"/>
          <p:nvPr/>
        </p:nvSpPr>
        <p:spPr>
          <a:xfrm>
            <a:off x="919607" y="542948"/>
            <a:ext cx="10528681" cy="1200329"/>
          </a:xfrm>
          <a:prstGeom prst="rect">
            <a:avLst/>
          </a:prstGeom>
          <a:solidFill>
            <a:schemeClr val="bg1"/>
          </a:solidFill>
          <a:ln w="12700" cmpd="sng">
            <a:noFill/>
            <a:prstDash val="solid"/>
          </a:ln>
        </p:spPr>
        <p:txBody>
          <a:bodyPr wrap="square" rtlCol="0">
            <a:spAutoFit/>
          </a:bodyPr>
          <a:lstStyle/>
          <a:p>
            <a:pPr lvl="0">
              <a:defRPr/>
            </a:pP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1. </a:t>
            </a:r>
            <a:r>
              <a:rPr lang="vi-VN"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Mỗi nhóm từ dưới đây chứa 1 từ không cùng loại. Tìm các từ đó.</a:t>
            </a:r>
            <a:endParaRPr kumimoji="0" lang="en-US" altLang="zh-C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字魂100号-方方先锋体" panose="00000500000000000000" charset="-122"/>
            </a:endParaRPr>
          </a:p>
        </p:txBody>
      </p:sp>
      <p:sp>
        <p:nvSpPr>
          <p:cNvPr id="3" name="Rectangle: Rounded Corners 8">
            <a:extLst>
              <a:ext uri="{FF2B5EF4-FFF2-40B4-BE49-F238E27FC236}">
                <a16:creationId xmlns:a16="http://schemas.microsoft.com/office/drawing/2014/main" id="{F34BBA06-E043-D514-E97C-4E31FE6E6042}"/>
              </a:ext>
            </a:extLst>
          </p:cNvPr>
          <p:cNvSpPr/>
          <p:nvPr/>
        </p:nvSpPr>
        <p:spPr>
          <a:xfrm>
            <a:off x="511715" y="2179902"/>
            <a:ext cx="3822160" cy="1572947"/>
          </a:xfrm>
          <a:prstGeom prst="roundRect">
            <a:avLst/>
          </a:prstGeom>
          <a:solidFill>
            <a:schemeClr val="bg1"/>
          </a:solid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Danh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từ</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hạt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mùa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đông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biến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máy</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bay,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biển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mầm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Rounded Corners 8">
            <a:extLst>
              <a:ext uri="{FF2B5EF4-FFF2-40B4-BE49-F238E27FC236}">
                <a16:creationId xmlns:a16="http://schemas.microsoft.com/office/drawing/2014/main" id="{61B81DA6-EF5C-8710-E54E-154FD5EA8DCC}"/>
              </a:ext>
            </a:extLst>
          </p:cNvPr>
          <p:cNvSpPr/>
          <p:nvPr/>
        </p:nvSpPr>
        <p:spPr>
          <a:xfrm>
            <a:off x="4750340" y="2170378"/>
            <a:ext cx="3469735" cy="1563422"/>
          </a:xfrm>
          <a:prstGeom prst="roundRect">
            <a:avLst/>
          </a:prstGeom>
          <a:solidFill>
            <a:schemeClr val="bg1"/>
          </a:solid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Động</a:t>
            </a:r>
            <a:r>
              <a:rPr lang="en-US" sz="32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từ</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chớp</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mắt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hái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đúc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lái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quả</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8" name="Rectangle: Rounded Corners 8">
            <a:extLst>
              <a:ext uri="{FF2B5EF4-FFF2-40B4-BE49-F238E27FC236}">
                <a16:creationId xmlns:a16="http://schemas.microsoft.com/office/drawing/2014/main" id="{3F382B13-5C71-CF6B-F833-59E31671580F}"/>
              </a:ext>
            </a:extLst>
          </p:cNvPr>
          <p:cNvSpPr/>
          <p:nvPr/>
        </p:nvSpPr>
        <p:spPr>
          <a:xfrm>
            <a:off x="8569865" y="2141803"/>
            <a:ext cx="3441160" cy="1563422"/>
          </a:xfrm>
          <a:prstGeom prst="roundRect">
            <a:avLst/>
          </a:prstGeom>
          <a:solidFill>
            <a:schemeClr val="bg1"/>
          </a:solid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Tính</a:t>
            </a:r>
            <a:r>
              <a:rPr lang="en-US" sz="32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từ</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nhanh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mới</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lớn</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ngon</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bom</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lạ</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0" name="Oval 9">
            <a:extLst>
              <a:ext uri="{FF2B5EF4-FFF2-40B4-BE49-F238E27FC236}">
                <a16:creationId xmlns:a16="http://schemas.microsoft.com/office/drawing/2014/main" id="{564D182B-18F5-9ACB-3D0F-66F8E985A1E1}"/>
              </a:ext>
            </a:extLst>
          </p:cNvPr>
          <p:cNvSpPr/>
          <p:nvPr/>
        </p:nvSpPr>
        <p:spPr>
          <a:xfrm>
            <a:off x="3219450" y="2657475"/>
            <a:ext cx="962025" cy="600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8993C4D-8C90-7667-DE40-BBF76F6FA1E0}"/>
              </a:ext>
            </a:extLst>
          </p:cNvPr>
          <p:cNvSpPr/>
          <p:nvPr/>
        </p:nvSpPr>
        <p:spPr>
          <a:xfrm>
            <a:off x="6781801" y="3162300"/>
            <a:ext cx="800100" cy="600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594410A-EF01-2368-4561-D4131B28C5D8}"/>
              </a:ext>
            </a:extLst>
          </p:cNvPr>
          <p:cNvSpPr/>
          <p:nvPr/>
        </p:nvSpPr>
        <p:spPr>
          <a:xfrm>
            <a:off x="10106025" y="3124200"/>
            <a:ext cx="876299" cy="600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054984"/>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subTnLst>
                                    <p:audio>
                                      <p:cMediaNode>
                                        <p:cTn display="0" masterRel="sameClick">
                                          <p:stCondLst>
                                            <p:cond evt="begin" delay="0">
                                              <p:tn val="32"/>
                                            </p:cond>
                                          </p:stCondLst>
                                          <p:endCondLst>
                                            <p:cond evt="onStopAudio" delay="0">
                                              <p:tgtEl>
                                                <p:sldTgt/>
                                              </p:tgtEl>
                                            </p:cond>
                                          </p:endCondLst>
                                        </p:cTn>
                                        <p:tgtEl>
                                          <p:sndTgt r:embed="rId2" name="cashreg.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subTnLst>
                                    <p:audio>
                                      <p:cMediaNode>
                                        <p:cTn display="0" masterRel="sameClick">
                                          <p:stCondLst>
                                            <p:cond evt="begin" delay="0">
                                              <p:tn val="37"/>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6" grpId="0" animBg="1"/>
      <p:bldP spid="8"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9" name="文本框 8"/>
          <p:cNvSpPr txBox="1"/>
          <p:nvPr/>
        </p:nvSpPr>
        <p:spPr>
          <a:xfrm>
            <a:off x="919607" y="542948"/>
            <a:ext cx="10528681" cy="1200329"/>
          </a:xfrm>
          <a:prstGeom prst="rect">
            <a:avLst/>
          </a:prstGeom>
          <a:solidFill>
            <a:schemeClr val="bg1"/>
          </a:solidFill>
          <a:ln w="12700" cmpd="sng">
            <a:noFill/>
            <a:prstDash val="solid"/>
          </a:ln>
        </p:spPr>
        <p:txBody>
          <a:bodyPr wrap="square" rtlCol="0">
            <a:spAutoFit/>
          </a:bodyPr>
          <a:lstStyle/>
          <a:p>
            <a:pPr lvl="0" algn="just">
              <a:defRPr/>
            </a:pP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2. </a:t>
            </a:r>
            <a:r>
              <a:rPr lang="vi-VN"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Từ nào dưới đây có thể thay cho bông hoa trong mỗi đoạn văn?</a:t>
            </a:r>
            <a:endParaRPr kumimoji="0" lang="en-US" altLang="zh-C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字魂100号-方方先锋体" panose="00000500000000000000" charset="-122"/>
            </a:endParaRPr>
          </a:p>
        </p:txBody>
      </p:sp>
      <p:sp>
        <p:nvSpPr>
          <p:cNvPr id="2" name="TextBox 1">
            <a:extLst>
              <a:ext uri="{FF2B5EF4-FFF2-40B4-BE49-F238E27FC236}">
                <a16:creationId xmlns:a16="http://schemas.microsoft.com/office/drawing/2014/main" id="{3D343BC1-8541-7179-8AF8-A33B0532A809}"/>
              </a:ext>
            </a:extLst>
          </p:cNvPr>
          <p:cNvSpPr txBox="1"/>
          <p:nvPr/>
        </p:nvSpPr>
        <p:spPr>
          <a:xfrm>
            <a:off x="888928" y="1809180"/>
            <a:ext cx="10483922" cy="2862322"/>
          </a:xfrm>
          <a:prstGeom prst="rect">
            <a:avLst/>
          </a:prstGeom>
          <a:noFill/>
        </p:spPr>
        <p:txBody>
          <a:bodyPr wrap="square">
            <a:spAutoFit/>
          </a:bodyPr>
          <a:lstStyle/>
          <a:p>
            <a:pPr algn="just"/>
            <a:r>
              <a:rPr lang="vi-VN" sz="3600" dirty="0">
                <a:latin typeface="Cambria" panose="02040503050406030204" pitchFamily="18" charset="0"/>
              </a:rPr>
              <a:t>Tôi sinh ra và lớn lên trong một gia đ</a:t>
            </a:r>
            <a:r>
              <a:rPr lang="en-US" sz="3600" dirty="0">
                <a:latin typeface="Cambria" panose="02040503050406030204" pitchFamily="18" charset="0"/>
              </a:rPr>
              <a:t>ì</a:t>
            </a:r>
            <a:r>
              <a:rPr lang="vi-VN" sz="3600" dirty="0">
                <a:latin typeface="Cambria" panose="02040503050406030204" pitchFamily="18" charset="0"/>
              </a:rPr>
              <a:t>nh kiến đỏ </a:t>
            </a:r>
            <a:r>
              <a:rPr lang="vi-VN" sz="3600" b="1" dirty="0">
                <a:solidFill>
                  <a:srgbClr val="FF0000"/>
                </a:solidFill>
                <a:latin typeface="Cambria" panose="02040503050406030204" pitchFamily="18" charset="0"/>
              </a:rPr>
              <a:t>đông đúc</a:t>
            </a:r>
            <a:r>
              <a:rPr lang="vi-VN" sz="3600" dirty="0">
                <a:latin typeface="Cambria" panose="02040503050406030204" pitchFamily="18" charset="0"/>
              </a:rPr>
              <a:t>. Gia đình tôi có hàng nghìn miệng ăn, tuy không thật </a:t>
            </a:r>
            <a:r>
              <a:rPr lang="vi-VN" sz="3600" b="1" dirty="0">
                <a:solidFill>
                  <a:srgbClr val="FF0000"/>
                </a:solidFill>
                <a:latin typeface="Cambria" panose="02040503050406030204" pitchFamily="18" charset="0"/>
              </a:rPr>
              <a:t>sung túc </a:t>
            </a:r>
            <a:r>
              <a:rPr lang="vi-VN" sz="3600" dirty="0">
                <a:latin typeface="Cambria" panose="02040503050406030204" pitchFamily="18" charset="0"/>
              </a:rPr>
              <a:t>nh</a:t>
            </a:r>
            <a:r>
              <a:rPr lang="en-US" sz="3600" dirty="0">
                <a:latin typeface="Cambria" panose="02040503050406030204" pitchFamily="18" charset="0"/>
              </a:rPr>
              <a:t>ư</a:t>
            </a:r>
            <a:r>
              <a:rPr lang="vi-VN" sz="3600" dirty="0">
                <a:latin typeface="Cambria" panose="02040503050406030204" pitchFamily="18" charset="0"/>
              </a:rPr>
              <a:t>ng ai cũng được no đủ quanh năm. Tất cả ch</a:t>
            </a:r>
            <a:r>
              <a:rPr lang="en-US" sz="3600" dirty="0">
                <a:latin typeface="Cambria" panose="02040503050406030204" pitchFamily="18" charset="0"/>
              </a:rPr>
              <a:t>ị</a:t>
            </a:r>
            <a:r>
              <a:rPr lang="vi-VN" sz="3600" dirty="0">
                <a:latin typeface="Cambria" panose="02040503050406030204" pitchFamily="18" charset="0"/>
              </a:rPr>
              <a:t> em chúng tôi sống </a:t>
            </a:r>
            <a:r>
              <a:rPr lang="vi-VN" sz="3600" b="1" dirty="0">
                <a:solidFill>
                  <a:srgbClr val="FF0000"/>
                </a:solidFill>
                <a:latin typeface="Cambria" panose="02040503050406030204" pitchFamily="18" charset="0"/>
              </a:rPr>
              <a:t>quây quần </a:t>
            </a:r>
            <a:r>
              <a:rPr lang="vi-VN" sz="3600" dirty="0">
                <a:latin typeface="Cambria" panose="02040503050406030204" pitchFamily="18" charset="0"/>
              </a:rPr>
              <a:t>bên nhau, dưới một mái nhà ấm cúng, </a:t>
            </a:r>
            <a:r>
              <a:rPr lang="vi-VN" sz="3600" b="1" dirty="0">
                <a:solidFill>
                  <a:srgbClr val="FF0000"/>
                </a:solidFill>
                <a:latin typeface="Cambria" panose="02040503050406030204" pitchFamily="18" charset="0"/>
              </a:rPr>
              <a:t>yên vui</a:t>
            </a:r>
            <a:r>
              <a:rPr lang="en-US" sz="3600" dirty="0">
                <a:latin typeface="Cambria" panose="02040503050406030204" pitchFamily="18" charset="0"/>
              </a:rPr>
              <a:t>.</a:t>
            </a:r>
          </a:p>
        </p:txBody>
      </p:sp>
      <p:sp>
        <p:nvSpPr>
          <p:cNvPr id="29" name="矩形: 圆角 7">
            <a:extLst>
              <a:ext uri="{FF2B5EF4-FFF2-40B4-BE49-F238E27FC236}">
                <a16:creationId xmlns:a16="http://schemas.microsoft.com/office/drawing/2014/main" id="{A6E6C1CF-4327-8F99-7E74-BE3D0890C9C5}"/>
              </a:ext>
            </a:extLst>
          </p:cNvPr>
          <p:cNvSpPr/>
          <p:nvPr/>
        </p:nvSpPr>
        <p:spPr>
          <a:xfrm>
            <a:off x="524630" y="5322992"/>
            <a:ext cx="2294770"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yên</a:t>
            </a:r>
            <a:r>
              <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vui</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sp>
        <p:nvSpPr>
          <p:cNvPr id="37" name="矩形: 圆角 7">
            <a:extLst>
              <a:ext uri="{FF2B5EF4-FFF2-40B4-BE49-F238E27FC236}">
                <a16:creationId xmlns:a16="http://schemas.microsoft.com/office/drawing/2014/main" id="{57157825-40EF-ADF9-1C28-3E27C5B9BC72}"/>
              </a:ext>
            </a:extLst>
          </p:cNvPr>
          <p:cNvSpPr/>
          <p:nvPr/>
        </p:nvSpPr>
        <p:spPr>
          <a:xfrm>
            <a:off x="3286879" y="5313467"/>
            <a:ext cx="24947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quây</a:t>
            </a:r>
            <a:r>
              <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quần</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sp>
        <p:nvSpPr>
          <p:cNvPr id="38" name="矩形: 圆角 7">
            <a:extLst>
              <a:ext uri="{FF2B5EF4-FFF2-40B4-BE49-F238E27FC236}">
                <a16:creationId xmlns:a16="http://schemas.microsoft.com/office/drawing/2014/main" id="{D1C9E7D2-A5B1-93AE-42DB-9C965A6B8FB1}"/>
              </a:ext>
            </a:extLst>
          </p:cNvPr>
          <p:cNvSpPr/>
          <p:nvPr/>
        </p:nvSpPr>
        <p:spPr>
          <a:xfrm>
            <a:off x="6192004" y="5322992"/>
            <a:ext cx="24947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a:solidFill>
                  <a:srgbClr val="FD840B"/>
                </a:solidFill>
                <a:latin typeface="Cambria" panose="02040503050406030204" pitchFamily="18" charset="0"/>
                <a:ea typeface="Cambria" panose="02040503050406030204" pitchFamily="18" charset="0"/>
              </a:rPr>
              <a:t>sung </a:t>
            </a:r>
            <a:r>
              <a:rPr lang="en-US" altLang="zh-CN" sz="3600" b="1" dirty="0" err="1">
                <a:solidFill>
                  <a:srgbClr val="FD840B"/>
                </a:solidFill>
                <a:latin typeface="Cambria" panose="02040503050406030204" pitchFamily="18" charset="0"/>
                <a:ea typeface="Cambria" panose="02040503050406030204" pitchFamily="18" charset="0"/>
              </a:rPr>
              <a:t>túc</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sp>
        <p:nvSpPr>
          <p:cNvPr id="39" name="矩形: 圆角 7">
            <a:extLst>
              <a:ext uri="{FF2B5EF4-FFF2-40B4-BE49-F238E27FC236}">
                <a16:creationId xmlns:a16="http://schemas.microsoft.com/office/drawing/2014/main" id="{2201570D-A960-E246-BA95-B3DEA35609BA}"/>
              </a:ext>
            </a:extLst>
          </p:cNvPr>
          <p:cNvSpPr/>
          <p:nvPr/>
        </p:nvSpPr>
        <p:spPr>
          <a:xfrm>
            <a:off x="8982829" y="5313467"/>
            <a:ext cx="24947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err="1">
                <a:solidFill>
                  <a:srgbClr val="FD840B"/>
                </a:solidFill>
                <a:latin typeface="Cambria" panose="02040503050406030204" pitchFamily="18" charset="0"/>
                <a:ea typeface="Cambria" panose="02040503050406030204" pitchFamily="18" charset="0"/>
              </a:rPr>
              <a:t>đông</a:t>
            </a:r>
            <a:r>
              <a:rPr lang="en-US" altLang="zh-CN" sz="3600" b="1" dirty="0">
                <a:solidFill>
                  <a:srgbClr val="FD840B"/>
                </a:solidFill>
                <a:latin typeface="Cambria" panose="02040503050406030204" pitchFamily="18" charset="0"/>
                <a:ea typeface="Cambria" panose="02040503050406030204" pitchFamily="18" charset="0"/>
              </a:rPr>
              <a:t> </a:t>
            </a:r>
            <a:r>
              <a:rPr lang="en-US" altLang="zh-CN" sz="3600" b="1" dirty="0" err="1">
                <a:solidFill>
                  <a:srgbClr val="FD840B"/>
                </a:solidFill>
                <a:latin typeface="Cambria" panose="02040503050406030204" pitchFamily="18" charset="0"/>
                <a:ea typeface="Cambria" panose="02040503050406030204" pitchFamily="18" charset="0"/>
              </a:rPr>
              <a:t>đúc</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pic>
        <p:nvPicPr>
          <p:cNvPr id="41" name="Picture 40">
            <a:extLst>
              <a:ext uri="{FF2B5EF4-FFF2-40B4-BE49-F238E27FC236}">
                <a16:creationId xmlns:a16="http://schemas.microsoft.com/office/drawing/2014/main" id="{690C3AFE-6AD6-F474-5139-5EDE05F3A38D}"/>
              </a:ext>
            </a:extLst>
          </p:cNvPr>
          <p:cNvPicPr>
            <a:picLocks noChangeAspect="1"/>
          </p:cNvPicPr>
          <p:nvPr/>
        </p:nvPicPr>
        <p:blipFill>
          <a:blip r:embed="rId2"/>
          <a:stretch>
            <a:fillRect/>
          </a:stretch>
        </p:blipFill>
        <p:spPr>
          <a:xfrm>
            <a:off x="871537" y="2390775"/>
            <a:ext cx="2071688" cy="609600"/>
          </a:xfrm>
          <a:prstGeom prst="rect">
            <a:avLst/>
          </a:prstGeom>
        </p:spPr>
      </p:pic>
      <p:pic>
        <p:nvPicPr>
          <p:cNvPr id="42" name="Picture 41">
            <a:extLst>
              <a:ext uri="{FF2B5EF4-FFF2-40B4-BE49-F238E27FC236}">
                <a16:creationId xmlns:a16="http://schemas.microsoft.com/office/drawing/2014/main" id="{FB23A432-4AC9-5A04-4706-BF0BC1DA459E}"/>
              </a:ext>
            </a:extLst>
          </p:cNvPr>
          <p:cNvPicPr>
            <a:picLocks noChangeAspect="1"/>
          </p:cNvPicPr>
          <p:nvPr/>
        </p:nvPicPr>
        <p:blipFill>
          <a:blip r:embed="rId2"/>
          <a:stretch>
            <a:fillRect/>
          </a:stretch>
        </p:blipFill>
        <p:spPr>
          <a:xfrm>
            <a:off x="3452812" y="2924175"/>
            <a:ext cx="2071688" cy="609600"/>
          </a:xfrm>
          <a:prstGeom prst="rect">
            <a:avLst/>
          </a:prstGeom>
        </p:spPr>
      </p:pic>
      <p:pic>
        <p:nvPicPr>
          <p:cNvPr id="43" name="Picture 42">
            <a:extLst>
              <a:ext uri="{FF2B5EF4-FFF2-40B4-BE49-F238E27FC236}">
                <a16:creationId xmlns:a16="http://schemas.microsoft.com/office/drawing/2014/main" id="{E815A884-E3BB-9717-1B68-89A90CCF7B1D}"/>
              </a:ext>
            </a:extLst>
          </p:cNvPr>
          <p:cNvPicPr>
            <a:picLocks noChangeAspect="1"/>
          </p:cNvPicPr>
          <p:nvPr/>
        </p:nvPicPr>
        <p:blipFill>
          <a:blip r:embed="rId2"/>
          <a:stretch>
            <a:fillRect/>
          </a:stretch>
        </p:blipFill>
        <p:spPr>
          <a:xfrm>
            <a:off x="9091612" y="3486150"/>
            <a:ext cx="2166938" cy="609600"/>
          </a:xfrm>
          <a:prstGeom prst="rect">
            <a:avLst/>
          </a:prstGeom>
        </p:spPr>
      </p:pic>
      <p:pic>
        <p:nvPicPr>
          <p:cNvPr id="44" name="Picture 43">
            <a:extLst>
              <a:ext uri="{FF2B5EF4-FFF2-40B4-BE49-F238E27FC236}">
                <a16:creationId xmlns:a16="http://schemas.microsoft.com/office/drawing/2014/main" id="{346F9962-1E2B-4363-0AC6-865F8E9C2C3B}"/>
              </a:ext>
            </a:extLst>
          </p:cNvPr>
          <p:cNvPicPr>
            <a:picLocks noChangeAspect="1"/>
          </p:cNvPicPr>
          <p:nvPr/>
        </p:nvPicPr>
        <p:blipFill>
          <a:blip r:embed="rId2"/>
          <a:stretch>
            <a:fillRect/>
          </a:stretch>
        </p:blipFill>
        <p:spPr>
          <a:xfrm>
            <a:off x="8410575" y="4038600"/>
            <a:ext cx="1552575" cy="609600"/>
          </a:xfrm>
          <a:prstGeom prst="rect">
            <a:avLst/>
          </a:prstGeom>
        </p:spPr>
      </p:pic>
    </p:spTree>
    <p:extLst>
      <p:ext uri="{BB962C8B-B14F-4D97-AF65-F5344CB8AC3E}">
        <p14:creationId xmlns:p14="http://schemas.microsoft.com/office/powerpoint/2010/main" val="42532254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43"/>
                                        </p:tgtEl>
                                      </p:cBhvr>
                                    </p:animEffect>
                                    <p:set>
                                      <p:cBhvr>
                                        <p:cTn id="17" dur="1" fill="hold">
                                          <p:stCondLst>
                                            <p:cond delay="499"/>
                                          </p:stCondLst>
                                        </p:cTn>
                                        <p:tgtEl>
                                          <p:spTgt spid="4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44"/>
                                        </p:tgtEl>
                                      </p:cBhvr>
                                    </p:animEffect>
                                    <p:set>
                                      <p:cBhvr>
                                        <p:cTn id="22"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2" name="TextBox 1">
            <a:extLst>
              <a:ext uri="{FF2B5EF4-FFF2-40B4-BE49-F238E27FC236}">
                <a16:creationId xmlns:a16="http://schemas.microsoft.com/office/drawing/2014/main" id="{3D343BC1-8541-7179-8AF8-A33B0532A809}"/>
              </a:ext>
            </a:extLst>
          </p:cNvPr>
          <p:cNvSpPr txBox="1"/>
          <p:nvPr/>
        </p:nvSpPr>
        <p:spPr>
          <a:xfrm>
            <a:off x="727003" y="856680"/>
            <a:ext cx="10483922" cy="3539430"/>
          </a:xfrm>
          <a:prstGeom prst="rect">
            <a:avLst/>
          </a:prstGeom>
          <a:noFill/>
        </p:spPr>
        <p:txBody>
          <a:bodyPr wrap="square">
            <a:spAutoFit/>
          </a:bodyPr>
          <a:lstStyle/>
          <a:p>
            <a:pPr lvl="0" algn="just"/>
            <a:r>
              <a:rPr lang="vi-VN" sz="3200" dirty="0">
                <a:solidFill>
                  <a:prstClr val="black"/>
                </a:solidFill>
                <a:latin typeface="Cambria" panose="02040503050406030204" pitchFamily="18" charset="0"/>
              </a:rPr>
              <a:t>b. Nửa đêm, trời n</a:t>
            </a:r>
            <a:r>
              <a:rPr lang="en-US" sz="3200" dirty="0">
                <a:solidFill>
                  <a:prstClr val="black"/>
                </a:solidFill>
                <a:latin typeface="Cambria" panose="02040503050406030204" pitchFamily="18" charset="0"/>
              </a:rPr>
              <a:t>ổ</a:t>
            </a:r>
            <a:r>
              <a:rPr lang="vi-VN" sz="3200" dirty="0">
                <a:solidFill>
                  <a:prstClr val="black"/>
                </a:solidFill>
                <a:latin typeface="Cambria" panose="02040503050406030204" pitchFamily="18" charset="0"/>
              </a:rPr>
              <a:t>i cơn mưa lớn. Tôi và dế trũi </a:t>
            </a:r>
            <a:r>
              <a:rPr lang="vi-VN" sz="3200" b="1" dirty="0">
                <a:solidFill>
                  <a:srgbClr val="FF0000"/>
                </a:solidFill>
                <a:latin typeface="Cambria" panose="02040503050406030204" pitchFamily="18" charset="0"/>
              </a:rPr>
              <a:t>trú mưa </a:t>
            </a:r>
            <a:r>
              <a:rPr lang="vi-VN" sz="3200" dirty="0">
                <a:solidFill>
                  <a:prstClr val="black"/>
                </a:solidFill>
                <a:latin typeface="Cambria" panose="02040503050406030204" pitchFamily="18" charset="0"/>
              </a:rPr>
              <a:t>dưới tàu lá chuối, cả đêm nghe mưa </a:t>
            </a:r>
            <a:r>
              <a:rPr lang="vi-VN" sz="3200" b="1" dirty="0">
                <a:solidFill>
                  <a:srgbClr val="FF0000"/>
                </a:solidFill>
                <a:latin typeface="Cambria" panose="02040503050406030204" pitchFamily="18" charset="0"/>
              </a:rPr>
              <a:t>rơi </a:t>
            </a:r>
            <a:r>
              <a:rPr lang="vi-VN" sz="3200" dirty="0">
                <a:solidFill>
                  <a:prstClr val="black"/>
                </a:solidFill>
                <a:latin typeface="Cambria" panose="02040503050406030204" pitchFamily="18" charset="0"/>
              </a:rPr>
              <a:t>như đánh trống trên đầu. Sáng hôm sau, bừng mắt dậy, trời đã </a:t>
            </a:r>
            <a:r>
              <a:rPr lang="vi-VN" sz="3200" b="1" dirty="0">
                <a:solidFill>
                  <a:srgbClr val="FF0000"/>
                </a:solidFill>
                <a:latin typeface="Cambria" panose="02040503050406030204" pitchFamily="18" charset="0"/>
              </a:rPr>
              <a:t>tạnh</a:t>
            </a:r>
            <a:r>
              <a:rPr lang="vi-VN" sz="3200" dirty="0">
                <a:solidFill>
                  <a:prstClr val="black"/>
                </a:solidFill>
                <a:latin typeface="Cambria" panose="02040503050406030204" pitchFamily="18" charset="0"/>
              </a:rPr>
              <a:t> hẳn. Tôi </a:t>
            </a:r>
            <a:r>
              <a:rPr lang="vi-VN" sz="3200" b="1" dirty="0">
                <a:solidFill>
                  <a:srgbClr val="FF0000"/>
                </a:solidFill>
                <a:latin typeface="Cambria" panose="02040503050406030204" pitchFamily="18" charset="0"/>
              </a:rPr>
              <a:t>nhìn </a:t>
            </a:r>
            <a:r>
              <a:rPr lang="vi-VN" sz="3200" dirty="0">
                <a:solidFill>
                  <a:prstClr val="black"/>
                </a:solidFill>
                <a:latin typeface="Cambria" panose="02040503050406030204" pitchFamily="18" charset="0"/>
              </a:rPr>
              <a:t>ra trước mặt, thấy một làn nước mưa </a:t>
            </a:r>
            <a:r>
              <a:rPr lang="vi-VN" sz="3200" b="1" dirty="0">
                <a:solidFill>
                  <a:srgbClr val="FF0000"/>
                </a:solidFill>
                <a:latin typeface="Cambria" panose="02040503050406030204" pitchFamily="18" charset="0"/>
              </a:rPr>
              <a:t>chảy</a:t>
            </a:r>
            <a:r>
              <a:rPr lang="vi-VN" sz="3200" dirty="0">
                <a:solidFill>
                  <a:prstClr val="black"/>
                </a:solidFill>
                <a:latin typeface="Cambria" panose="02040503050406030204" pitchFamily="18" charset="0"/>
              </a:rPr>
              <a:t> veo veo giữa đôi bờ cỏ. Đấy là một con sông mà đêm qua tối trời, chúng tôi không nhìn rõ.</a:t>
            </a:r>
          </a:p>
          <a:p>
            <a:pPr lvl="0" algn="r"/>
            <a:r>
              <a:rPr lang="vi-VN" sz="3200" dirty="0">
                <a:solidFill>
                  <a:prstClr val="black"/>
                </a:solidFill>
                <a:latin typeface="Cambria" panose="02040503050406030204" pitchFamily="18" charset="0"/>
              </a:rPr>
              <a:t>(Theo Tô Hoài)</a:t>
            </a:r>
          </a:p>
        </p:txBody>
      </p:sp>
      <p:sp>
        <p:nvSpPr>
          <p:cNvPr id="29" name="矩形: 圆角 7">
            <a:extLst>
              <a:ext uri="{FF2B5EF4-FFF2-40B4-BE49-F238E27FC236}">
                <a16:creationId xmlns:a16="http://schemas.microsoft.com/office/drawing/2014/main" id="{A6E6C1CF-4327-8F99-7E74-BE3D0890C9C5}"/>
              </a:ext>
            </a:extLst>
          </p:cNvPr>
          <p:cNvSpPr/>
          <p:nvPr/>
        </p:nvSpPr>
        <p:spPr>
          <a:xfrm>
            <a:off x="762755" y="5265842"/>
            <a:ext cx="14279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nhìn</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7" name="矩形: 圆角 7">
            <a:extLst>
              <a:ext uri="{FF2B5EF4-FFF2-40B4-BE49-F238E27FC236}">
                <a16:creationId xmlns:a16="http://schemas.microsoft.com/office/drawing/2014/main" id="{57157825-40EF-ADF9-1C28-3E27C5B9BC72}"/>
              </a:ext>
            </a:extLst>
          </p:cNvPr>
          <p:cNvSpPr/>
          <p:nvPr/>
        </p:nvSpPr>
        <p:spPr>
          <a:xfrm>
            <a:off x="2763005" y="5275367"/>
            <a:ext cx="1437520"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rơi</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8" name="矩形: 圆角 7">
            <a:extLst>
              <a:ext uri="{FF2B5EF4-FFF2-40B4-BE49-F238E27FC236}">
                <a16:creationId xmlns:a16="http://schemas.microsoft.com/office/drawing/2014/main" id="{D1C9E7D2-A5B1-93AE-42DB-9C965A6B8FB1}"/>
              </a:ext>
            </a:extLst>
          </p:cNvPr>
          <p:cNvSpPr/>
          <p:nvPr/>
        </p:nvSpPr>
        <p:spPr>
          <a:xfrm>
            <a:off x="4648954" y="5256317"/>
            <a:ext cx="2142371"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a:solidFill>
                  <a:srgbClr val="FD840B"/>
                </a:solidFill>
                <a:latin typeface="Cambria" panose="02040503050406030204" pitchFamily="18" charset="0"/>
                <a:ea typeface="Cambria" panose="02040503050406030204" pitchFamily="18" charset="0"/>
              </a:rPr>
              <a:t>t</a:t>
            </a: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rú</a:t>
            </a:r>
            <a:r>
              <a:rPr kumimoji="0" lang="en-US" altLang="zh-CN" sz="3600" b="1" i="0" u="none" strike="noStrike" kern="1200" cap="none" spc="0" normalizeH="0" noProof="0" dirty="0">
                <a:ln>
                  <a:noFill/>
                </a:ln>
                <a:solidFill>
                  <a:srgbClr val="FD840B"/>
                </a:solidFill>
                <a:effectLst/>
                <a:uLnTx/>
                <a:uFillTx/>
                <a:latin typeface="Cambria" panose="02040503050406030204" pitchFamily="18" charset="0"/>
                <a:ea typeface="Cambria" panose="02040503050406030204" pitchFamily="18" charset="0"/>
                <a:cs typeface="+mn-cs"/>
              </a:rPr>
              <a:t> </a:t>
            </a:r>
            <a:r>
              <a:rPr kumimoji="0" lang="en-US" altLang="zh-CN" sz="3600" b="1" i="0" u="none" strike="noStrike" kern="1200" cap="none" spc="0" normalizeH="0" noProof="0" dirty="0" err="1">
                <a:ln>
                  <a:noFill/>
                </a:ln>
                <a:solidFill>
                  <a:srgbClr val="FD840B"/>
                </a:solidFill>
                <a:effectLst/>
                <a:uLnTx/>
                <a:uFillTx/>
                <a:latin typeface="Cambria" panose="02040503050406030204" pitchFamily="18" charset="0"/>
                <a:ea typeface="Cambria" panose="02040503050406030204" pitchFamily="18" charset="0"/>
                <a:cs typeface="+mn-cs"/>
              </a:rPr>
              <a:t>mưa</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9" name="矩形: 圆角 7">
            <a:extLst>
              <a:ext uri="{FF2B5EF4-FFF2-40B4-BE49-F238E27FC236}">
                <a16:creationId xmlns:a16="http://schemas.microsoft.com/office/drawing/2014/main" id="{2201570D-A960-E246-BA95-B3DEA35609BA}"/>
              </a:ext>
            </a:extLst>
          </p:cNvPr>
          <p:cNvSpPr/>
          <p:nvPr/>
        </p:nvSpPr>
        <p:spPr>
          <a:xfrm>
            <a:off x="7315954" y="5265842"/>
            <a:ext cx="1628021"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chảy</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 name="矩形: 圆角 7">
            <a:extLst>
              <a:ext uri="{FF2B5EF4-FFF2-40B4-BE49-F238E27FC236}">
                <a16:creationId xmlns:a16="http://schemas.microsoft.com/office/drawing/2014/main" id="{0518E551-2716-875B-21F6-278B5F698E2C}"/>
              </a:ext>
            </a:extLst>
          </p:cNvPr>
          <p:cNvSpPr/>
          <p:nvPr/>
        </p:nvSpPr>
        <p:spPr>
          <a:xfrm>
            <a:off x="9535279" y="5237267"/>
            <a:ext cx="1570871"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tạnh</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9EBF2341-0F3C-E2CC-A7B3-DCA52B05310C}"/>
              </a:ext>
            </a:extLst>
          </p:cNvPr>
          <p:cNvPicPr>
            <a:picLocks noChangeAspect="1"/>
          </p:cNvPicPr>
          <p:nvPr/>
        </p:nvPicPr>
        <p:blipFill>
          <a:blip r:embed="rId2"/>
          <a:stretch>
            <a:fillRect/>
          </a:stretch>
        </p:blipFill>
        <p:spPr>
          <a:xfrm>
            <a:off x="7439024" y="1381125"/>
            <a:ext cx="708711" cy="590550"/>
          </a:xfrm>
          <a:prstGeom prst="rect">
            <a:avLst/>
          </a:prstGeom>
        </p:spPr>
      </p:pic>
      <p:pic>
        <p:nvPicPr>
          <p:cNvPr id="11" name="Picture 10">
            <a:extLst>
              <a:ext uri="{FF2B5EF4-FFF2-40B4-BE49-F238E27FC236}">
                <a16:creationId xmlns:a16="http://schemas.microsoft.com/office/drawing/2014/main" id="{57901F4A-1AAE-1896-F973-349FACE6211A}"/>
              </a:ext>
            </a:extLst>
          </p:cNvPr>
          <p:cNvPicPr>
            <a:picLocks noChangeAspect="1"/>
          </p:cNvPicPr>
          <p:nvPr/>
        </p:nvPicPr>
        <p:blipFill>
          <a:blip r:embed="rId2"/>
          <a:stretch>
            <a:fillRect/>
          </a:stretch>
        </p:blipFill>
        <p:spPr>
          <a:xfrm>
            <a:off x="8705850" y="1885950"/>
            <a:ext cx="981074" cy="538288"/>
          </a:xfrm>
          <a:prstGeom prst="rect">
            <a:avLst/>
          </a:prstGeom>
        </p:spPr>
      </p:pic>
      <p:pic>
        <p:nvPicPr>
          <p:cNvPr id="12" name="Picture 11">
            <a:extLst>
              <a:ext uri="{FF2B5EF4-FFF2-40B4-BE49-F238E27FC236}">
                <a16:creationId xmlns:a16="http://schemas.microsoft.com/office/drawing/2014/main" id="{B969CB23-9349-CD90-FDBB-9567AA969BD6}"/>
              </a:ext>
            </a:extLst>
          </p:cNvPr>
          <p:cNvPicPr>
            <a:picLocks noChangeAspect="1"/>
          </p:cNvPicPr>
          <p:nvPr/>
        </p:nvPicPr>
        <p:blipFill>
          <a:blip r:embed="rId2"/>
          <a:stretch>
            <a:fillRect/>
          </a:stretch>
        </p:blipFill>
        <p:spPr>
          <a:xfrm>
            <a:off x="619124" y="2276475"/>
            <a:ext cx="1076325" cy="590550"/>
          </a:xfrm>
          <a:prstGeom prst="rect">
            <a:avLst/>
          </a:prstGeom>
        </p:spPr>
      </p:pic>
      <p:pic>
        <p:nvPicPr>
          <p:cNvPr id="13" name="Picture 12">
            <a:extLst>
              <a:ext uri="{FF2B5EF4-FFF2-40B4-BE49-F238E27FC236}">
                <a16:creationId xmlns:a16="http://schemas.microsoft.com/office/drawing/2014/main" id="{D7F2A7B1-E90E-7BFE-8111-8C6F9F43D1D5}"/>
              </a:ext>
            </a:extLst>
          </p:cNvPr>
          <p:cNvPicPr>
            <a:picLocks noChangeAspect="1"/>
          </p:cNvPicPr>
          <p:nvPr/>
        </p:nvPicPr>
        <p:blipFill>
          <a:blip r:embed="rId2"/>
          <a:stretch>
            <a:fillRect/>
          </a:stretch>
        </p:blipFill>
        <p:spPr>
          <a:xfrm>
            <a:off x="8705850" y="2390776"/>
            <a:ext cx="989524" cy="542924"/>
          </a:xfrm>
          <a:prstGeom prst="rect">
            <a:avLst/>
          </a:prstGeom>
        </p:spPr>
      </p:pic>
      <p:pic>
        <p:nvPicPr>
          <p:cNvPr id="15" name="Picture 14">
            <a:extLst>
              <a:ext uri="{FF2B5EF4-FFF2-40B4-BE49-F238E27FC236}">
                <a16:creationId xmlns:a16="http://schemas.microsoft.com/office/drawing/2014/main" id="{EF37FF13-0254-02E1-1A0B-D6E63727BC02}"/>
              </a:ext>
            </a:extLst>
          </p:cNvPr>
          <p:cNvPicPr>
            <a:picLocks noChangeAspect="1"/>
          </p:cNvPicPr>
          <p:nvPr/>
        </p:nvPicPr>
        <p:blipFill>
          <a:blip r:embed="rId3"/>
          <a:stretch>
            <a:fillRect/>
          </a:stretch>
        </p:blipFill>
        <p:spPr>
          <a:xfrm>
            <a:off x="9434512" y="838200"/>
            <a:ext cx="1877467" cy="552450"/>
          </a:xfrm>
          <a:prstGeom prst="rect">
            <a:avLst/>
          </a:prstGeom>
        </p:spPr>
      </p:pic>
    </p:spTree>
    <p:extLst>
      <p:ext uri="{BB962C8B-B14F-4D97-AF65-F5344CB8AC3E}">
        <p14:creationId xmlns:p14="http://schemas.microsoft.com/office/powerpoint/2010/main" val="30627889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字魂17号-萌趣果冻体"/>
        <a:ea typeface=""/>
        <a:cs typeface=""/>
        <a:font script="Jpan" typeface="ＭＳ Ｐゴシック"/>
        <a:font script="Hang" typeface="맑은 고딕"/>
        <a:font script="Hans" typeface="字魂17号-萌趣果冻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17号-萌趣果冻体"/>
        <a:ea typeface=""/>
        <a:cs typeface=""/>
        <a:font script="Jpan" typeface="ＭＳ Ｐゴシック"/>
        <a:font script="Hang" typeface="맑은 고딕"/>
        <a:font script="Hans" typeface="字魂17号-萌趣果冻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568</Words>
  <Application>Microsoft Office PowerPoint</Application>
  <PresentationFormat>Widescreen</PresentationFormat>
  <Paragraphs>53</Paragraphs>
  <Slides>11</Slides>
  <Notes>6</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11</vt:i4>
      </vt:variant>
    </vt:vector>
  </HeadingPairs>
  <TitlesOfParts>
    <vt:vector size="28" baseType="lpstr">
      <vt:lpstr>等线</vt:lpstr>
      <vt:lpstr>맑은 고딕</vt:lpstr>
      <vt:lpstr>宋体</vt:lpstr>
      <vt:lpstr>#9Slide07 Cadena</vt:lpstr>
      <vt:lpstr>Arial</vt:lpstr>
      <vt:lpstr>Arial-Rounded</vt:lpstr>
      <vt:lpstr>Calibri</vt:lpstr>
      <vt:lpstr>Calibri Light</vt:lpstr>
      <vt:lpstr>Cambria</vt:lpstr>
      <vt:lpstr>Garamond</vt:lpstr>
      <vt:lpstr>Times New Roman</vt:lpstr>
      <vt:lpstr>字魂100号-方方先锋体</vt:lpstr>
      <vt:lpstr>字魂17号-萌趣果冻体</vt:lpstr>
      <vt:lpstr>阿里妈妈刀隶体</vt:lpstr>
      <vt:lpstr>Office 主题</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29</cp:revision>
  <dcterms:created xsi:type="dcterms:W3CDTF">2023-10-12T06:24:52Z</dcterms:created>
  <dcterms:modified xsi:type="dcterms:W3CDTF">2025-12-28T10:26:06Z</dcterms:modified>
</cp:coreProperties>
</file>