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26" r:id="rId5"/>
  </p:sldMasterIdLst>
  <p:notesMasterIdLst>
    <p:notesMasterId r:id="rId24"/>
  </p:notesMasterIdLst>
  <p:sldIdLst>
    <p:sldId id="2659" r:id="rId6"/>
    <p:sldId id="271" r:id="rId7"/>
    <p:sldId id="274" r:id="rId8"/>
    <p:sldId id="313" r:id="rId9"/>
    <p:sldId id="259" r:id="rId10"/>
    <p:sldId id="298" r:id="rId11"/>
    <p:sldId id="299" r:id="rId12"/>
    <p:sldId id="314" r:id="rId13"/>
    <p:sldId id="309" r:id="rId14"/>
    <p:sldId id="315" r:id="rId15"/>
    <p:sldId id="316" r:id="rId16"/>
    <p:sldId id="302" r:id="rId17"/>
    <p:sldId id="310" r:id="rId18"/>
    <p:sldId id="311" r:id="rId19"/>
    <p:sldId id="317" r:id="rId20"/>
    <p:sldId id="318" r:id="rId21"/>
    <p:sldId id="279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96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50BD-642F-5697-06F6-08181A29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E611-D16E-C96C-5A15-6986F8CAD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4856D-B5E3-2F6E-FFAA-BA9E16621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2F79E-365B-20E8-CE56-BA51C92D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D677F-7FF6-67AA-3C4E-BAD0BC1E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58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1BF-EB29-CD3E-EE8E-52029DA6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2240-D331-D2F3-9995-440B3005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BDB01-897A-5142-0F3E-3BF2F57E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6DA78-06A4-F992-CDE4-8A59FE24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7EA68-7714-D538-EB02-D98125C5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6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BC84-A989-52AA-9307-8EF4486D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50146-FABC-0B5D-59B2-D0EA60D07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62CD-4E13-5F69-E537-9443A1168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C5F4C-2A3C-2ADE-9BAA-659DFA00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266F4-D922-71E5-1EAC-920ABC0C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BA53C-09D6-6572-7BAD-CACF1D34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70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0C23-011D-F351-C573-1B44E3C9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5EF9D-7657-8BD0-978B-4447D8733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7EA6-B117-83E9-D1D8-C4AF9ADC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E77BE-8C0A-BCB0-8C57-BE667408D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1B03A-61DC-A80E-2A46-F843F0CE0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1FD30-B0AB-CC12-D973-B1B2A720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49C85-EF82-42D4-2FA1-F84C5D5C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26855-69BB-CE6C-1495-BBAD11CD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46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B782F-E36F-0614-F6C1-FA006071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B928E-490E-63F5-67DA-1B85AA88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22057-E28C-5548-B4CC-5C6FE3D8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859CB-6B49-A874-DEA6-5BAD486F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520928-9D27-9CBB-74E5-366BF42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3210F-C520-3F5C-9C59-59955E58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39416-5C56-CE37-AD39-275E70F6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9653-BF6C-318F-8BDF-4E25C862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AD45D-0EAD-69FE-2540-38BF1B6E4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68203-00C7-B566-0B95-B24BAA4F7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805CB-E3A0-54CD-8A12-CA821280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C4E28-BD38-CC5B-4183-AFEFDFC4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B93D5-C2A1-4CC9-5DD1-B29F4D4F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037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B983-72A6-779D-E20F-A6C327B6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2F14A-9272-7848-0ED1-A687C5BC7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C9542-45D0-F5C4-23CF-E49B4348E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6D528-03AD-811D-CFBD-E390A895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BF7B9-781D-8616-E8AC-B5E33161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71039-4206-3740-9349-9C442B3B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65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09F5-D6FB-E90A-5032-3CDC1230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BA7D1-1B1A-0699-04C3-28068B941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FE1F-505E-FD6A-A44C-5A37088A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E9A3-9865-ADD7-670C-1FF9644E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A17C-17D0-30D3-E5CF-A2EDA3F7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73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B3806-B672-B24A-D7DE-5D4FADD0A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181DC-4939-C39F-6E84-70A85B8A4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2D54B-635A-B925-8D81-BE14DBFA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17B6-CF33-27D7-6839-E1AC688E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B9442-06BF-74E9-06D0-AB863871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61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037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8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620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9723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FA4C218-C103-51E1-F8E6-AC0DDD5709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CA5920-5EE9-A88B-DE56-6344293F42C5}"/>
              </a:ext>
            </a:extLst>
          </p:cNvPr>
          <p:cNvGrpSpPr/>
          <p:nvPr userDrawn="1"/>
        </p:nvGrpSpPr>
        <p:grpSpPr>
          <a:xfrm>
            <a:off x="-3600590" y="-150445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AF4525-7C3E-D100-1378-AC39F5A9E0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602739A-192D-E0DE-0D02-8B7C3DCAE2D3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8EE4F-2E51-6A56-8B9B-7F874A83DC3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6A4BD6-696B-B6B9-A15A-54276E09DDC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48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84843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6543" y="1138190"/>
            <a:ext cx="9862457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vi-VN" sz="44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5366554"/>
            <a:ext cx="4918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Phương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8598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388634" cy="1693614"/>
            <a:chOff x="-89124" y="4749364"/>
            <a:chExt cx="12301836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95696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552</Words>
  <Application>Microsoft Office PowerPoint</Application>
  <PresentationFormat>Widescreen</PresentationFormat>
  <Paragraphs>57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맑은 고딕</vt:lpstr>
      <vt:lpstr>微软雅黑</vt:lpstr>
      <vt:lpstr>#9Slide03 Arima Madurai ExtraBo</vt:lpstr>
      <vt:lpstr>Arial</vt:lpstr>
      <vt:lpstr>Calibri</vt:lpstr>
      <vt:lpstr>Calibri Light</vt:lpstr>
      <vt:lpstr>Cambria</vt:lpstr>
      <vt:lpstr>Coiny</vt:lpstr>
      <vt:lpstr>Garamond</vt:lpstr>
      <vt:lpstr>inpin heiti</vt:lpstr>
      <vt:lpstr>Palace Script MT</vt:lpstr>
      <vt:lpstr>Times New Roman</vt:lpstr>
      <vt:lpstr>UTM Guanine</vt:lpstr>
      <vt:lpstr>Wingdings</vt:lpstr>
      <vt:lpstr>汉仪喵魂体W</vt:lpstr>
      <vt:lpstr>站酷快乐体2016修订版</vt:lpstr>
      <vt:lpstr>Office 主题​​</vt:lpstr>
      <vt:lpstr>1_Office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43</cp:revision>
  <dcterms:created xsi:type="dcterms:W3CDTF">2023-10-12T07:08:35Z</dcterms:created>
  <dcterms:modified xsi:type="dcterms:W3CDTF">2025-12-28T10:17:46Z</dcterms:modified>
</cp:coreProperties>
</file>