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37"/>
  </p:notesMasterIdLst>
  <p:sldIdLst>
    <p:sldId id="592" r:id="rId3"/>
    <p:sldId id="272" r:id="rId4"/>
    <p:sldId id="271" r:id="rId5"/>
    <p:sldId id="541" r:id="rId6"/>
    <p:sldId id="540" r:id="rId7"/>
    <p:sldId id="275" r:id="rId8"/>
    <p:sldId id="276" r:id="rId9"/>
    <p:sldId id="542" r:id="rId10"/>
    <p:sldId id="580" r:id="rId11"/>
    <p:sldId id="581" r:id="rId12"/>
    <p:sldId id="582" r:id="rId13"/>
    <p:sldId id="545" r:id="rId14"/>
    <p:sldId id="546" r:id="rId15"/>
    <p:sldId id="547" r:id="rId16"/>
    <p:sldId id="548" r:id="rId17"/>
    <p:sldId id="583" r:id="rId18"/>
    <p:sldId id="584" r:id="rId19"/>
    <p:sldId id="279" r:id="rId20"/>
    <p:sldId id="280" r:id="rId21"/>
    <p:sldId id="544" r:id="rId22"/>
    <p:sldId id="551" r:id="rId23"/>
    <p:sldId id="574" r:id="rId24"/>
    <p:sldId id="585" r:id="rId25"/>
    <p:sldId id="586" r:id="rId26"/>
    <p:sldId id="587" r:id="rId27"/>
    <p:sldId id="588" r:id="rId28"/>
    <p:sldId id="589" r:id="rId29"/>
    <p:sldId id="590" r:id="rId30"/>
    <p:sldId id="559" r:id="rId31"/>
    <p:sldId id="560" r:id="rId32"/>
    <p:sldId id="561" r:id="rId33"/>
    <p:sldId id="591" r:id="rId34"/>
    <p:sldId id="538" r:id="rId35"/>
    <p:sldId id="33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A03B9E-9A4D-4E6C-AE63-D49DFF675A65}" type="datetimeFigureOut">
              <a:rPr lang="en-US" smtClean="0"/>
              <a:t>12/29/2025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2C3B1-A47F-411F-8E43-53E7218AA5E2}" type="slidenum">
              <a:rPr lang="en-US" smtClean="0"/>
              <a:t>‹#›</a:t>
            </a:fld>
            <a:endParaRPr lang="en-US"/>
          </a:p>
        </p:txBody>
      </p:sp>
    </p:spTree>
    <p:extLst>
      <p:ext uri="{BB962C8B-B14F-4D97-AF65-F5344CB8AC3E}">
        <p14:creationId xmlns:p14="http://schemas.microsoft.com/office/powerpoint/2010/main" val="69320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428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8647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5227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8019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3432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1120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503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3917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5142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8325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814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7384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131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5822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905BF2-AAE8-47FF-BE04-57604FC669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F6E24A5-33A2-41E7-9ACC-E2934AB2FE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0A4FFD7-5C70-4AF1-83B5-D6C8B469E09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12/29/2025</a:t>
            </a:fld>
            <a:endParaRPr lang="en-US"/>
          </a:p>
        </p:txBody>
      </p:sp>
      <p:sp>
        <p:nvSpPr>
          <p:cNvPr id="5" name="Footer Placeholder 4">
            <a:extLst>
              <a:ext uri="{FF2B5EF4-FFF2-40B4-BE49-F238E27FC236}">
                <a16:creationId xmlns:a16="http://schemas.microsoft.com/office/drawing/2014/main" xmlns="" id="{EE4AEC17-969F-45B5-B994-96A4293BF6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CDD09BE-43AF-4CC6-A046-DF0E008363A3}"/>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485825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58C351-C6AD-41E9-A6AD-2E9E19ED6D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3EAF9F2-4789-453B-AB5C-0C1F4CAB08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FAD5776-AF45-4E40-8B0D-7364F4703B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12/29/2025</a:t>
            </a:fld>
            <a:endParaRPr lang="en-US"/>
          </a:p>
        </p:txBody>
      </p:sp>
      <p:sp>
        <p:nvSpPr>
          <p:cNvPr id="5" name="Footer Placeholder 4">
            <a:extLst>
              <a:ext uri="{FF2B5EF4-FFF2-40B4-BE49-F238E27FC236}">
                <a16:creationId xmlns:a16="http://schemas.microsoft.com/office/drawing/2014/main" xmlns="" id="{C1D2581E-D0A6-4B97-8BA3-A3A40DFCE7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BB3B723-0119-4319-BFA7-1F33FDE24DF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341487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952657C-93A8-40E0-8E63-A38B9C5695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6BD8C1E-2205-4CAC-96EC-0FD5A1D46B7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1D4B59E-D34F-41E1-A054-347E685DC7DB}"/>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12/29/2025</a:t>
            </a:fld>
            <a:endParaRPr lang="en-US"/>
          </a:p>
        </p:txBody>
      </p:sp>
      <p:sp>
        <p:nvSpPr>
          <p:cNvPr id="5" name="Footer Placeholder 4">
            <a:extLst>
              <a:ext uri="{FF2B5EF4-FFF2-40B4-BE49-F238E27FC236}">
                <a16:creationId xmlns:a16="http://schemas.microsoft.com/office/drawing/2014/main" xmlns="" id="{EB3556B9-A70A-4F7D-9B2C-FBE69FCA8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C20D27E-849F-4A5A-A95D-9B663ADD62A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871408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7" name="矩形 6"/>
          <p:cNvSpPr/>
          <p:nvPr userDrawn="1"/>
        </p:nvSpPr>
        <p:spPr>
          <a:xfrm>
            <a:off x="169767" y="318813"/>
            <a:ext cx="11852465" cy="622037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pic>
        <p:nvPicPr>
          <p:cNvPr id="3" name="Picture 2" descr="A white circle with leaves and blue text&#10;&#10;Description automatically generated">
            <a:extLst>
              <a:ext uri="{FF2B5EF4-FFF2-40B4-BE49-F238E27FC236}">
                <a16:creationId xmlns:a16="http://schemas.microsoft.com/office/drawing/2014/main" xmlns="" id="{B2E8AD30-ECD2-600F-F7EB-F12C0E4BA1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353925" y="209551"/>
            <a:ext cx="1247774" cy="1247774"/>
          </a:xfrm>
          <a:prstGeom prst="rect">
            <a:avLst/>
          </a:prstGeom>
        </p:spPr>
      </p:pic>
    </p:spTree>
    <p:extLst>
      <p:ext uri="{BB962C8B-B14F-4D97-AF65-F5344CB8AC3E}">
        <p14:creationId xmlns:p14="http://schemas.microsoft.com/office/powerpoint/2010/main" val="2815534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76048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2025/12/29</a:t>
            </a:fld>
            <a:endParaRPr lang="zh-CN" altLang="en-US"/>
          </a:p>
        </p:txBody>
      </p:sp>
      <p:sp>
        <p:nvSpPr>
          <p:cNvPr id="5" name="页脚占位符 4">
            <a:extLst>
              <a:ext uri="{FF2B5EF4-FFF2-40B4-BE49-F238E27FC236}">
                <a16:creationId xmlns:a16="http://schemas.microsoft.com/office/drawing/2014/main" xmlns=""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xmlns=""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xmlns=""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663702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2025/12/29</a:t>
            </a:fld>
            <a:endParaRPr lang="zh-CN" altLang="en-US"/>
          </a:p>
        </p:txBody>
      </p:sp>
      <p:sp>
        <p:nvSpPr>
          <p:cNvPr id="5" name="页脚占位符 4">
            <a:extLst>
              <a:ext uri="{FF2B5EF4-FFF2-40B4-BE49-F238E27FC236}">
                <a16:creationId xmlns:a16="http://schemas.microsoft.com/office/drawing/2014/main" xmlns=""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96684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2025/12/29</a:t>
            </a:fld>
            <a:endParaRPr lang="zh-CN" altLang="en-US"/>
          </a:p>
        </p:txBody>
      </p:sp>
      <p:sp>
        <p:nvSpPr>
          <p:cNvPr id="5" name="页脚占位符 4">
            <a:extLst>
              <a:ext uri="{FF2B5EF4-FFF2-40B4-BE49-F238E27FC236}">
                <a16:creationId xmlns:a16="http://schemas.microsoft.com/office/drawing/2014/main" xmlns=""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896229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2025/12/29</a:t>
            </a:fld>
            <a:endParaRPr lang="zh-CN" altLang="en-US"/>
          </a:p>
        </p:txBody>
      </p:sp>
      <p:sp>
        <p:nvSpPr>
          <p:cNvPr id="6" name="页脚占位符 5">
            <a:extLst>
              <a:ext uri="{FF2B5EF4-FFF2-40B4-BE49-F238E27FC236}">
                <a16:creationId xmlns:a16="http://schemas.microsoft.com/office/drawing/2014/main" xmlns=""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521995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2025/12/29</a:t>
            </a:fld>
            <a:endParaRPr lang="zh-CN" altLang="en-US"/>
          </a:p>
        </p:txBody>
      </p:sp>
      <p:sp>
        <p:nvSpPr>
          <p:cNvPr id="8" name="页脚占位符 7">
            <a:extLst>
              <a:ext uri="{FF2B5EF4-FFF2-40B4-BE49-F238E27FC236}">
                <a16:creationId xmlns:a16="http://schemas.microsoft.com/office/drawing/2014/main" xmlns=""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94011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2025/12/29</a:t>
            </a:fld>
            <a:endParaRPr lang="zh-CN" altLang="en-US"/>
          </a:p>
        </p:txBody>
      </p:sp>
      <p:sp>
        <p:nvSpPr>
          <p:cNvPr id="4" name="页脚占位符 3">
            <a:extLst>
              <a:ext uri="{FF2B5EF4-FFF2-40B4-BE49-F238E27FC236}">
                <a16:creationId xmlns:a16="http://schemas.microsoft.com/office/drawing/2014/main" xmlns=""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177392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C55A6B-FB10-40C5-989C-B8CFD5A563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944393B-A8E7-486E-AF07-74A7046096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FA9FAA-8B73-4CA8-94EC-86D5A46E174C}"/>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12/29/2025</a:t>
            </a:fld>
            <a:endParaRPr lang="en-US"/>
          </a:p>
        </p:txBody>
      </p:sp>
      <p:sp>
        <p:nvSpPr>
          <p:cNvPr id="5" name="Footer Placeholder 4">
            <a:extLst>
              <a:ext uri="{FF2B5EF4-FFF2-40B4-BE49-F238E27FC236}">
                <a16:creationId xmlns:a16="http://schemas.microsoft.com/office/drawing/2014/main" xmlns="" id="{8C429D66-02B2-4AAE-99FE-6EC2B9E6F7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278FE96-34C5-4B3C-8F2B-A9ADF5BE1EC1}"/>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0853714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2025/12/29</a:t>
            </a:fld>
            <a:endParaRPr lang="zh-CN" altLang="en-US"/>
          </a:p>
        </p:txBody>
      </p:sp>
      <p:sp>
        <p:nvSpPr>
          <p:cNvPr id="3" name="页脚占位符 2">
            <a:extLst>
              <a:ext uri="{FF2B5EF4-FFF2-40B4-BE49-F238E27FC236}">
                <a16:creationId xmlns:a16="http://schemas.microsoft.com/office/drawing/2014/main" xmlns=""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xmlns=""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xmlns=""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327325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2025/12/29</a:t>
            </a:fld>
            <a:endParaRPr lang="zh-CN" altLang="en-US"/>
          </a:p>
        </p:txBody>
      </p:sp>
      <p:sp>
        <p:nvSpPr>
          <p:cNvPr id="6" name="页脚占位符 5">
            <a:extLst>
              <a:ext uri="{FF2B5EF4-FFF2-40B4-BE49-F238E27FC236}">
                <a16:creationId xmlns:a16="http://schemas.microsoft.com/office/drawing/2014/main" xmlns=""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04122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2025/12/29</a:t>
            </a:fld>
            <a:endParaRPr lang="zh-CN" altLang="en-US"/>
          </a:p>
        </p:txBody>
      </p:sp>
      <p:sp>
        <p:nvSpPr>
          <p:cNvPr id="6" name="页脚占位符 5">
            <a:extLst>
              <a:ext uri="{FF2B5EF4-FFF2-40B4-BE49-F238E27FC236}">
                <a16:creationId xmlns:a16="http://schemas.microsoft.com/office/drawing/2014/main" xmlns=""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954538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2025/12/29</a:t>
            </a:fld>
            <a:endParaRPr lang="zh-CN" altLang="en-US"/>
          </a:p>
        </p:txBody>
      </p:sp>
      <p:sp>
        <p:nvSpPr>
          <p:cNvPr id="5" name="页脚占位符 4">
            <a:extLst>
              <a:ext uri="{FF2B5EF4-FFF2-40B4-BE49-F238E27FC236}">
                <a16:creationId xmlns:a16="http://schemas.microsoft.com/office/drawing/2014/main" xmlns=""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166592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2025/12/29</a:t>
            </a:fld>
            <a:endParaRPr lang="zh-CN" altLang="en-US"/>
          </a:p>
        </p:txBody>
      </p:sp>
      <p:sp>
        <p:nvSpPr>
          <p:cNvPr id="5" name="页脚占位符 4">
            <a:extLst>
              <a:ext uri="{FF2B5EF4-FFF2-40B4-BE49-F238E27FC236}">
                <a16:creationId xmlns:a16="http://schemas.microsoft.com/office/drawing/2014/main" xmlns=""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994948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38764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2972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0455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725932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5D64A0-0835-402F-A3AD-42A01B65816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6037B4B-2A6E-466A-88B5-8A074C4246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65EF2EC-3F96-45D7-B459-491025EDE6E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12/29/2025</a:t>
            </a:fld>
            <a:endParaRPr lang="en-US"/>
          </a:p>
        </p:txBody>
      </p:sp>
      <p:sp>
        <p:nvSpPr>
          <p:cNvPr id="5" name="Footer Placeholder 4">
            <a:extLst>
              <a:ext uri="{FF2B5EF4-FFF2-40B4-BE49-F238E27FC236}">
                <a16:creationId xmlns:a16="http://schemas.microsoft.com/office/drawing/2014/main" xmlns="" id="{E48E268D-17D5-406C-AB35-18D94EAD4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A6C6D0C-9C74-4501-B279-0C44007756F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359492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56B871-54B4-4347-8FEF-15D2837CF2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B62E622-71E3-4980-8F96-38A6A30A132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8EC1974-A7F5-47AA-9462-27427DF2F3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C5F9CE9-8ECA-4069-A1A8-13BF02410C84}"/>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12/29/2025</a:t>
            </a:fld>
            <a:endParaRPr lang="en-US"/>
          </a:p>
        </p:txBody>
      </p:sp>
      <p:sp>
        <p:nvSpPr>
          <p:cNvPr id="6" name="Footer Placeholder 5">
            <a:extLst>
              <a:ext uri="{FF2B5EF4-FFF2-40B4-BE49-F238E27FC236}">
                <a16:creationId xmlns:a16="http://schemas.microsoft.com/office/drawing/2014/main" xmlns="" id="{72B5FF10-A76D-4AEC-B506-58F9CFA1E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B8C055D-1A75-497B-9E3A-644CDF22EE62}"/>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22434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FCF5DA-117C-4EDC-BCA4-D534F710D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E4C1A1A-1E77-4B71-BF79-1857B00A20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1013216-1531-4BE0-9FE7-03E48745C8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765E412-4125-4ACC-8EAF-CDB9250E57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DDFD1DE-9A15-4636-A524-738E981864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FD5D921-22CB-4734-BD8B-940E4223AF8D}"/>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12/29/2025</a:t>
            </a:fld>
            <a:endParaRPr lang="en-US"/>
          </a:p>
        </p:txBody>
      </p:sp>
      <p:sp>
        <p:nvSpPr>
          <p:cNvPr id="8" name="Footer Placeholder 7">
            <a:extLst>
              <a:ext uri="{FF2B5EF4-FFF2-40B4-BE49-F238E27FC236}">
                <a16:creationId xmlns:a16="http://schemas.microsoft.com/office/drawing/2014/main" xmlns="" id="{856EEE58-F1F5-4C97-B8A2-926FEAE235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B109B65A-3D33-4AF6-BD17-30F5AE19CABA}"/>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699781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5C8FAD-2992-416C-B350-8142D54541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E766C53-E53E-4DCA-BB6F-42499E3096A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12/29/2025</a:t>
            </a:fld>
            <a:endParaRPr lang="en-US"/>
          </a:p>
        </p:txBody>
      </p:sp>
      <p:sp>
        <p:nvSpPr>
          <p:cNvPr id="4" name="Footer Placeholder 3">
            <a:extLst>
              <a:ext uri="{FF2B5EF4-FFF2-40B4-BE49-F238E27FC236}">
                <a16:creationId xmlns:a16="http://schemas.microsoft.com/office/drawing/2014/main" xmlns="" id="{976BF533-F1D3-4DB7-805D-95EE63A0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A374D662-EA49-4DD6-B9CC-8E8B9F62EA7C}"/>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939065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5939188-8E77-411E-BEA0-CC81ECD60600}"/>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12/29/2025</a:t>
            </a:fld>
            <a:endParaRPr lang="en-US"/>
          </a:p>
        </p:txBody>
      </p:sp>
      <p:sp>
        <p:nvSpPr>
          <p:cNvPr id="3" name="Footer Placeholder 2">
            <a:extLst>
              <a:ext uri="{FF2B5EF4-FFF2-40B4-BE49-F238E27FC236}">
                <a16:creationId xmlns:a16="http://schemas.microsoft.com/office/drawing/2014/main" xmlns="" id="{D29724FB-7A00-4918-B7B2-A3539F6A5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BAD3A8C0-6853-4933-B4CC-05E64523AF1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685246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879CFF-722D-458E-8737-8C7B0C35FF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5B6F3A6-472C-4DF9-95AC-3DCA72B0718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878B7CA-4DAE-4C5A-8666-550B015EBC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28BE9CA-554F-48D6-A611-3AA43EA1BF7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12/29/2025</a:t>
            </a:fld>
            <a:endParaRPr lang="en-US"/>
          </a:p>
        </p:txBody>
      </p:sp>
      <p:sp>
        <p:nvSpPr>
          <p:cNvPr id="6" name="Footer Placeholder 5">
            <a:extLst>
              <a:ext uri="{FF2B5EF4-FFF2-40B4-BE49-F238E27FC236}">
                <a16:creationId xmlns:a16="http://schemas.microsoft.com/office/drawing/2014/main" xmlns="" id="{45859B0D-3E9B-4308-AEF7-E66D3DC18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AD4E4A2-864C-46A6-A779-30DDEF5A5CD0}"/>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420679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3B826B-0D02-45C5-90DC-C913C3426B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FB1A3CB-3471-4B45-9D05-90D4BE0675B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6E5E922-DCD1-4B97-819A-AE65D1F8C6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C498F35-8195-434E-8CD4-3FBF22897C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12/29/2025</a:t>
            </a:fld>
            <a:endParaRPr lang="en-US"/>
          </a:p>
        </p:txBody>
      </p:sp>
      <p:sp>
        <p:nvSpPr>
          <p:cNvPr id="6" name="Footer Placeholder 5">
            <a:extLst>
              <a:ext uri="{FF2B5EF4-FFF2-40B4-BE49-F238E27FC236}">
                <a16:creationId xmlns:a16="http://schemas.microsoft.com/office/drawing/2014/main" xmlns="" id="{E695D0D4-25DE-4755-B366-BF75D927BC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9A7AFD2-FB00-47D3-880B-BF310A0DDED4}"/>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113810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jpeg"/><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5585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71597834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jpg"/><Relationship Id="rId1" Type="http://schemas.openxmlformats.org/officeDocument/2006/relationships/slideLayout" Target="../slideLayouts/slideLayout1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jpg"/><Relationship Id="rId1" Type="http://schemas.openxmlformats.org/officeDocument/2006/relationships/slideLayout" Target="../slideLayouts/slideLayout12.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3.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audio" Target="NULL"/><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2.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26.jpg"/></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26.jp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42.png"/><Relationship Id="rId5" Type="http://schemas.microsoft.com/office/2007/relationships/hdphoto" Target="../media/hdphoto5.wdp"/><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40.jp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6.png"/><Relationship Id="rId4" Type="http://schemas.microsoft.com/office/2007/relationships/hdphoto" Target="../media/hdphoto6.wdp"/></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50.png"/><Relationship Id="rId1" Type="http://schemas.openxmlformats.org/officeDocument/2006/relationships/slideLayout" Target="../slideLayouts/slideLayout15.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2.xml"/><Relationship Id="rId5" Type="http://schemas.openxmlformats.org/officeDocument/2006/relationships/image" Target="../media/image1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059614" y="2408772"/>
            <a:ext cx="8565622" cy="1950889"/>
          </a:xfrm>
          <a:prstGeom prst="rect">
            <a:avLst/>
          </a:prstGeom>
        </p:spPr>
      </p:pic>
      <p:pic>
        <p:nvPicPr>
          <p:cNvPr id="2" name="Picture 2" descr="Bộ hình nền &quot;Hoạt hình siêu dễ thương 2&quot; chất lượng cao cho Powerpoint">
            <a:extLst>
              <a:ext uri="{FF2B5EF4-FFF2-40B4-BE49-F238E27FC236}">
                <a16:creationId xmlns="" xmlns:a16="http://schemas.microsoft.com/office/drawing/2014/main" id="{F3B48790-F29F-21A7-22D2-C96C739222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ộ hình nền &quot;Hoạt hình siêu dễ thương 2&quot; chất lượng cao cho Powerpoint">
            <a:extLst>
              <a:ext uri="{FF2B5EF4-FFF2-40B4-BE49-F238E27FC236}">
                <a16:creationId xmlns="" xmlns:a16="http://schemas.microsoft.com/office/drawing/2014/main" id="{2C6FDC0C-FFA3-0F40-74BA-3494913C7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060083A9-2D46-BA2E-FC9E-4739CF696498}"/>
              </a:ext>
            </a:extLst>
          </p:cNvPr>
          <p:cNvSpPr txBox="1"/>
          <p:nvPr/>
        </p:nvSpPr>
        <p:spPr>
          <a:xfrm>
            <a:off x="1832572" y="2408772"/>
            <a:ext cx="8526850" cy="2523768"/>
          </a:xfrm>
          <a:prstGeom prst="rect">
            <a:avLst/>
          </a:prstGeom>
          <a:noFill/>
        </p:spPr>
        <p:txBody>
          <a:bodyPr wrap="square" rtlCol="0">
            <a:spAutoFit/>
          </a:bodyPr>
          <a:lstStyle/>
          <a:p>
            <a:pPr algn="ctr">
              <a:lnSpc>
                <a:spcPct val="150000"/>
              </a:lnSpc>
            </a:pPr>
            <a:r>
              <a:rPr lang="en-US" sz="3600" b="1" dirty="0">
                <a:solidFill>
                  <a:schemeClr val="accent1">
                    <a:lumMod val="50000"/>
                  </a:schemeClr>
                </a:solidFill>
                <a:latin typeface="Times New Roman" panose="02020603050405020304" pitchFamily="18" charset="0"/>
                <a:cs typeface="Times New Roman" panose="02020603050405020304" pitchFamily="18" charset="0"/>
              </a:rPr>
              <a:t>MÔN</a:t>
            </a:r>
            <a:r>
              <a:rPr lang="en-US" sz="3600" b="1">
                <a:solidFill>
                  <a:schemeClr val="accent1">
                    <a:lumMod val="50000"/>
                  </a:schemeClr>
                </a:solidFill>
                <a:latin typeface="Times New Roman" panose="02020603050405020304" pitchFamily="18" charset="0"/>
                <a:cs typeface="Times New Roman" panose="02020603050405020304" pitchFamily="18" charset="0"/>
              </a:rPr>
              <a:t>: </a:t>
            </a:r>
            <a:r>
              <a:rPr lang="en-US" sz="3600" b="1" smtClean="0">
                <a:solidFill>
                  <a:schemeClr val="accent1">
                    <a:lumMod val="50000"/>
                  </a:schemeClr>
                </a:solidFill>
                <a:latin typeface="Times New Roman" panose="02020603050405020304" pitchFamily="18" charset="0"/>
                <a:cs typeface="Times New Roman" panose="02020603050405020304" pitchFamily="18" charset="0"/>
              </a:rPr>
              <a:t>TIẾNG VIỆT</a:t>
            </a:r>
            <a:endParaRPr lang="en-US" sz="3600" b="1" dirty="0">
              <a:solidFill>
                <a:schemeClr val="accent1">
                  <a:lumMod val="50000"/>
                </a:schemeClr>
              </a:solidFill>
              <a:latin typeface="Times New Roman" panose="02020603050405020304" pitchFamily="18" charset="0"/>
              <a:cs typeface="Times New Roman" panose="02020603050405020304" pitchFamily="18" charset="0"/>
            </a:endParaRPr>
          </a:p>
          <a:p>
            <a:pPr>
              <a:lnSpc>
                <a:spcPct val="150000"/>
              </a:lnSpc>
            </a:pPr>
            <a:endParaRPr lang="vi-VN" sz="3200" b="1" dirty="0">
              <a:solidFill>
                <a:schemeClr val="accent1">
                  <a:lumMod val="50000"/>
                </a:schemeClr>
              </a:solidFill>
              <a:latin typeface="Times New Roman" panose="02020603050405020304" pitchFamily="18" charset="0"/>
              <a:cs typeface="Times New Roman" panose="02020603050405020304" pitchFamily="18" charset="0"/>
            </a:endParaRPr>
          </a:p>
          <a:p>
            <a:r>
              <a:rPr lang="en-US" sz="2800" b="1" dirty="0" err="1">
                <a:solidFill>
                  <a:schemeClr val="accent1">
                    <a:lumMod val="50000"/>
                  </a:schemeClr>
                </a:solidFill>
                <a:latin typeface="Times New Roman" panose="02020603050405020304" pitchFamily="18" charset="0"/>
                <a:cs typeface="Times New Roman" panose="02020603050405020304" pitchFamily="18" charset="0"/>
              </a:rPr>
              <a:t>Giáo</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viên</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Nguyễn</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Thị</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Ngọc</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Hân</a:t>
            </a:r>
            <a:endParaRPr lang="en-US" sz="2800" b="1" dirty="0">
              <a:solidFill>
                <a:schemeClr val="accent1">
                  <a:lumMod val="50000"/>
                </a:schemeClr>
              </a:solidFill>
              <a:latin typeface="Times New Roman" panose="02020603050405020304" pitchFamily="18" charset="0"/>
              <a:cs typeface="Times New Roman" panose="02020603050405020304" pitchFamily="18" charset="0"/>
            </a:endParaRPr>
          </a:p>
          <a:p>
            <a:r>
              <a:rPr lang="en-US" sz="2800" b="1" dirty="0" err="1">
                <a:solidFill>
                  <a:schemeClr val="accent1">
                    <a:lumMod val="50000"/>
                  </a:schemeClr>
                </a:solidFill>
                <a:latin typeface="Times New Roman" panose="02020603050405020304" pitchFamily="18" charset="0"/>
                <a:cs typeface="Times New Roman" panose="02020603050405020304" pitchFamily="18" charset="0"/>
              </a:rPr>
              <a:t>Lớp</a:t>
            </a:r>
            <a:r>
              <a:rPr lang="en-US" sz="2800" b="1" dirty="0">
                <a:solidFill>
                  <a:schemeClr val="accent1">
                    <a:lumMod val="50000"/>
                  </a:schemeClr>
                </a:solidFill>
                <a:latin typeface="Times New Roman" panose="02020603050405020304" pitchFamily="18" charset="0"/>
                <a:cs typeface="Times New Roman" panose="02020603050405020304" pitchFamily="18" charset="0"/>
              </a:rPr>
              <a:t>: 4A3</a:t>
            </a:r>
          </a:p>
        </p:txBody>
      </p:sp>
      <p:sp>
        <p:nvSpPr>
          <p:cNvPr id="7" name="TextBox 6">
            <a:extLst>
              <a:ext uri="{FF2B5EF4-FFF2-40B4-BE49-F238E27FC236}">
                <a16:creationId xmlns="" xmlns:a16="http://schemas.microsoft.com/office/drawing/2014/main" id="{0D38D9C3-1617-3639-252F-225EF468183A}"/>
              </a:ext>
            </a:extLst>
          </p:cNvPr>
          <p:cNvSpPr txBox="1"/>
          <p:nvPr/>
        </p:nvSpPr>
        <p:spPr>
          <a:xfrm>
            <a:off x="2453363" y="338554"/>
            <a:ext cx="6933414" cy="677108"/>
          </a:xfrm>
          <a:prstGeom prst="rect">
            <a:avLst/>
          </a:prstGeom>
          <a:noFill/>
        </p:spPr>
        <p:txBody>
          <a:bodyPr wrap="square">
            <a:spAutoFit/>
          </a:bodyPr>
          <a:lstStyle/>
          <a:p>
            <a:pPr algn="ctr" eaLnBrk="1" hangingPunct="1">
              <a:spcBef>
                <a:spcPct val="0"/>
              </a:spcBef>
              <a:buFontTx/>
              <a:buNone/>
            </a:pPr>
            <a:r>
              <a:rPr lang="en-US" altLang="en-US" sz="1800" b="1" dirty="0">
                <a:solidFill>
                  <a:srgbClr val="0000FF"/>
                </a:solidFill>
                <a:latin typeface="Times New Roman" panose="02020603050405020304" pitchFamily="18" charset="0"/>
                <a:cs typeface="Times New Roman" panose="02020603050405020304" pitchFamily="18" charset="0"/>
              </a:rPr>
              <a:t>ỦY BAN NHÂN DÂN PHƯỜNG HƯNG ĐẠO</a:t>
            </a:r>
          </a:p>
          <a:p>
            <a:pPr algn="ctr" eaLnBrk="1" hangingPunct="1">
              <a:spcBef>
                <a:spcPct val="0"/>
              </a:spcBef>
              <a:buFontTx/>
              <a:buNone/>
            </a:pPr>
            <a:r>
              <a:rPr lang="en-US" altLang="en-US" sz="2000" b="1" dirty="0">
                <a:solidFill>
                  <a:srgbClr val="0000FF"/>
                </a:solidFill>
                <a:latin typeface=".VnTimeH" panose="020B7200000000000000" pitchFamily="34" charset="0"/>
                <a:cs typeface="Arial" panose="020B0604020202020204" pitchFamily="34" charset="0"/>
              </a:rPr>
              <a:t>T</a:t>
            </a:r>
            <a:r>
              <a:rPr lang="en-US" altLang="en-US" sz="2000" b="1" dirty="0">
                <a:solidFill>
                  <a:srgbClr val="0000FF"/>
                </a:solidFill>
                <a:latin typeface="Times New Roman" panose="02020603050405020304" pitchFamily="18" charset="0"/>
                <a:cs typeface="Times New Roman" panose="02020603050405020304" pitchFamily="18" charset="0"/>
              </a:rPr>
              <a:t>RƯỜNG TIỂU HỌC HƯNG ĐẠO</a:t>
            </a:r>
          </a:p>
        </p:txBody>
      </p:sp>
      <p:sp>
        <p:nvSpPr>
          <p:cNvPr id="8" name="Rectangle 7"/>
          <p:cNvSpPr/>
          <p:nvPr/>
        </p:nvSpPr>
        <p:spPr>
          <a:xfrm>
            <a:off x="1304931" y="1910888"/>
            <a:ext cx="10347256"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NHIỆT LIỆT CHÀO MỪNG CÁC THẦY CÔ</a:t>
            </a:r>
          </a:p>
        </p:txBody>
      </p:sp>
    </p:spTree>
    <p:extLst>
      <p:ext uri="{BB962C8B-B14F-4D97-AF65-F5344CB8AC3E}">
        <p14:creationId xmlns:p14="http://schemas.microsoft.com/office/powerpoint/2010/main" val="35364448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xmlns=""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sp>
        <p:nvSpPr>
          <p:cNvPr id="12" name="Google Shape;11265;p64">
            <a:extLst>
              <a:ext uri="{FF2B5EF4-FFF2-40B4-BE49-F238E27FC236}">
                <a16:creationId xmlns:a16="http://schemas.microsoft.com/office/drawing/2014/main" xmlns="" id="{665B5BAF-1E2F-2EB1-E664-FBFEB165349F}"/>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17" name="Picture 16">
            <a:extLst>
              <a:ext uri="{FF2B5EF4-FFF2-40B4-BE49-F238E27FC236}">
                <a16:creationId xmlns:a16="http://schemas.microsoft.com/office/drawing/2014/main" xmlns="" id="{D7975327-8530-254E-1264-169851184F1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8" name="Group 17">
            <a:extLst>
              <a:ext uri="{FF2B5EF4-FFF2-40B4-BE49-F238E27FC236}">
                <a16:creationId xmlns:a16="http://schemas.microsoft.com/office/drawing/2014/main" xmlns="" id="{9A25E152-2EDA-D17F-8E31-2D31DACEBE5D}"/>
              </a:ext>
            </a:extLst>
          </p:cNvPr>
          <p:cNvGrpSpPr/>
          <p:nvPr/>
        </p:nvGrpSpPr>
        <p:grpSpPr>
          <a:xfrm>
            <a:off x="2767357" y="5148155"/>
            <a:ext cx="2773680" cy="1574800"/>
            <a:chOff x="2767357" y="5148155"/>
            <a:chExt cx="2773680" cy="1574800"/>
          </a:xfrm>
        </p:grpSpPr>
        <p:sp>
          <p:nvSpPr>
            <p:cNvPr id="19" name="Teardrop 18">
              <a:extLst>
                <a:ext uri="{FF2B5EF4-FFF2-40B4-BE49-F238E27FC236}">
                  <a16:creationId xmlns:a16="http://schemas.microsoft.com/office/drawing/2014/main" xmlns="" id="{F84CE339-DA0E-FEAB-2296-80CDA8CC93D8}"/>
                </a:ext>
              </a:extLst>
            </p:cNvPr>
            <p:cNvSpPr/>
            <p:nvPr/>
          </p:nvSpPr>
          <p:spPr>
            <a:xfrm flipV="1">
              <a:off x="2767357" y="5148155"/>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0" name="TextBox 19">
              <a:extLst>
                <a:ext uri="{FF2B5EF4-FFF2-40B4-BE49-F238E27FC236}">
                  <a16:creationId xmlns:a16="http://schemas.microsoft.com/office/drawing/2014/main" xmlns="" id="{DFF4A4D7-A49A-106A-F0CB-CB0D62DAD944}"/>
                </a:ext>
              </a:extLst>
            </p:cNvPr>
            <p:cNvSpPr txBox="1"/>
            <p:nvPr/>
          </p:nvSpPr>
          <p:spPr>
            <a:xfrm>
              <a:off x="2767357" y="5543958"/>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ngọt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lành</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xmlns="" id="{658EAC7C-92C2-2A98-7A0B-A6A44A3855FA}"/>
              </a:ext>
            </a:extLst>
          </p:cNvPr>
          <p:cNvGrpSpPr/>
          <p:nvPr/>
        </p:nvGrpSpPr>
        <p:grpSpPr>
          <a:xfrm>
            <a:off x="6756400" y="4158274"/>
            <a:ext cx="2773680" cy="1574800"/>
            <a:chOff x="6756400" y="4158274"/>
            <a:chExt cx="2773680" cy="1574800"/>
          </a:xfrm>
        </p:grpSpPr>
        <p:sp>
          <p:nvSpPr>
            <p:cNvPr id="22" name="Teardrop 21">
              <a:extLst>
                <a:ext uri="{FF2B5EF4-FFF2-40B4-BE49-F238E27FC236}">
                  <a16:creationId xmlns:a16="http://schemas.microsoft.com/office/drawing/2014/main" xmlns="" id="{1BF356CF-CFD0-7AEE-BEB6-B378C06F06C4}"/>
                </a:ext>
              </a:extLst>
            </p:cNvPr>
            <p:cNvSpPr/>
            <p:nvPr/>
          </p:nvSpPr>
          <p:spPr>
            <a:xfrm flipH="1" flipV="1">
              <a:off x="6812280" y="4158274"/>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3" name="TextBox 22">
              <a:extLst>
                <a:ext uri="{FF2B5EF4-FFF2-40B4-BE49-F238E27FC236}">
                  <a16:creationId xmlns:a16="http://schemas.microsoft.com/office/drawing/2014/main" xmlns="" id="{4E0DB8A8-8323-F4DD-B392-BA78DB274BAC}"/>
                </a:ext>
              </a:extLst>
            </p:cNvPr>
            <p:cNvSpPr txBox="1"/>
            <p:nvPr/>
          </p:nvSpPr>
          <p:spPr>
            <a:xfrm>
              <a:off x="6756400" y="4554077"/>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thuốc</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nổ</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xmlns="" id="{CDC3E62A-0C09-FB0D-3BCD-E141EF9C4FB4}"/>
              </a:ext>
            </a:extLst>
          </p:cNvPr>
          <p:cNvGrpSpPr/>
          <p:nvPr/>
        </p:nvGrpSpPr>
        <p:grpSpPr>
          <a:xfrm>
            <a:off x="2767357" y="3336821"/>
            <a:ext cx="2773680" cy="1574800"/>
            <a:chOff x="2767357" y="3336821"/>
            <a:chExt cx="2773680" cy="1574800"/>
          </a:xfrm>
        </p:grpSpPr>
        <p:sp>
          <p:nvSpPr>
            <p:cNvPr id="25" name="Teardrop 24">
              <a:extLst>
                <a:ext uri="{FF2B5EF4-FFF2-40B4-BE49-F238E27FC236}">
                  <a16:creationId xmlns:a16="http://schemas.microsoft.com/office/drawing/2014/main" xmlns="" id="{64ADD6AD-2E07-E171-B18A-FA2D3056752E}"/>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6" name="TextBox 25">
              <a:extLst>
                <a:ext uri="{FF2B5EF4-FFF2-40B4-BE49-F238E27FC236}">
                  <a16:creationId xmlns:a16="http://schemas.microsoft.com/office/drawing/2014/main" xmlns="" id="{D5FC143A-BD37-4196-B2C7-4ADCBD6E7A69}"/>
                </a:ext>
              </a:extLst>
            </p:cNvPr>
            <p:cNvSpPr txBox="1"/>
            <p:nvPr/>
          </p:nvSpPr>
          <p:spPr>
            <a:xfrm>
              <a:off x="2767357" y="3732624"/>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nảy</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mầm</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xmlns="" id="{A02851C8-CB4C-9B57-D1A9-8AFC2C957B76}"/>
              </a:ext>
            </a:extLst>
          </p:cNvPr>
          <p:cNvGrpSpPr/>
          <p:nvPr/>
        </p:nvGrpSpPr>
        <p:grpSpPr>
          <a:xfrm>
            <a:off x="6720011" y="2346940"/>
            <a:ext cx="2773680" cy="1574800"/>
            <a:chOff x="6720011" y="2346940"/>
            <a:chExt cx="2773680" cy="1574800"/>
          </a:xfrm>
        </p:grpSpPr>
        <p:sp>
          <p:nvSpPr>
            <p:cNvPr id="28" name="Teardrop 27">
              <a:extLst>
                <a:ext uri="{FF2B5EF4-FFF2-40B4-BE49-F238E27FC236}">
                  <a16:creationId xmlns:a16="http://schemas.microsoft.com/office/drawing/2014/main" xmlns="" id="{DBE93CB6-4F13-73C6-7977-ACA5F24125E5}"/>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9" name="TextBox 28">
              <a:extLst>
                <a:ext uri="{FF2B5EF4-FFF2-40B4-BE49-F238E27FC236}">
                  <a16:creationId xmlns:a16="http://schemas.microsoft.com/office/drawing/2014/main" xmlns="" id="{66706689-1891-CF6D-E923-7B7596CE925A}"/>
                </a:ext>
              </a:extLst>
            </p:cNvPr>
            <p:cNvSpPr txBox="1"/>
            <p:nvPr/>
          </p:nvSpPr>
          <p:spPr>
            <a:xfrm>
              <a:off x="6720011" y="2776795"/>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lái</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máy</a:t>
              </a:r>
              <a:r>
                <a:rPr lang="en-US" sz="3600" b="1" dirty="0">
                  <a:solidFill>
                    <a:schemeClr val="accent1"/>
                  </a:solidFill>
                  <a:latin typeface="Cambria" panose="02040503050406030204" pitchFamily="18" charset="0"/>
                  <a:ea typeface="Cambria" panose="02040503050406030204" pitchFamily="18" charset="0"/>
                </a:rPr>
                <a:t> bay</a:t>
              </a:r>
            </a:p>
          </p:txBody>
        </p:sp>
      </p:grpSp>
      <p:grpSp>
        <p:nvGrpSpPr>
          <p:cNvPr id="30" name="Group 29">
            <a:extLst>
              <a:ext uri="{FF2B5EF4-FFF2-40B4-BE49-F238E27FC236}">
                <a16:creationId xmlns:a16="http://schemas.microsoft.com/office/drawing/2014/main" xmlns="" id="{BF172BDA-8EEF-16C7-A19F-3D07734D9413}"/>
              </a:ext>
            </a:extLst>
          </p:cNvPr>
          <p:cNvGrpSpPr/>
          <p:nvPr/>
        </p:nvGrpSpPr>
        <p:grpSpPr>
          <a:xfrm>
            <a:off x="2774977" y="1525487"/>
            <a:ext cx="2773680" cy="1574800"/>
            <a:chOff x="2774977" y="1525487"/>
            <a:chExt cx="2773680" cy="1574800"/>
          </a:xfrm>
        </p:grpSpPr>
        <p:sp>
          <p:nvSpPr>
            <p:cNvPr id="31" name="Teardrop 30">
              <a:extLst>
                <a:ext uri="{FF2B5EF4-FFF2-40B4-BE49-F238E27FC236}">
                  <a16:creationId xmlns:a16="http://schemas.microsoft.com/office/drawing/2014/main" xmlns="" id="{DB842DAA-ECFB-59C0-A22A-665C9A4E263D}"/>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32" name="TextBox 31">
              <a:extLst>
                <a:ext uri="{FF2B5EF4-FFF2-40B4-BE49-F238E27FC236}">
                  <a16:creationId xmlns:a16="http://schemas.microsoft.com/office/drawing/2014/main" xmlns="" id="{B620168F-6A4F-6C52-CCB5-A8A81BC1F11E}"/>
                </a:ext>
              </a:extLst>
            </p:cNvPr>
            <p:cNvSpPr txBox="1"/>
            <p:nvPr/>
          </p:nvSpPr>
          <p:spPr>
            <a:xfrm>
              <a:off x="2774977" y="1921290"/>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phép</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lạ</a:t>
              </a:r>
              <a:endParaRPr lang="en-US" sz="3600" b="1" dirty="0">
                <a:solidFill>
                  <a:schemeClr val="accent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7305588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right)">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right)">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right)">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xmlns=""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pic>
        <p:nvPicPr>
          <p:cNvPr id="3" name="Picture 2">
            <a:extLst>
              <a:ext uri="{FF2B5EF4-FFF2-40B4-BE49-F238E27FC236}">
                <a16:creationId xmlns:a16="http://schemas.microsoft.com/office/drawing/2014/main" xmlns="" id="{9B661FB3-CC7C-E5E4-7A8C-0616D6A74B1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1227542" y="349896"/>
            <a:ext cx="10077561" cy="1219306"/>
          </a:xfrm>
          <a:prstGeom prst="rect">
            <a:avLst/>
          </a:prstGeom>
        </p:spPr>
      </p:pic>
      <p:sp>
        <p:nvSpPr>
          <p:cNvPr id="4" name="TextBox 3">
            <a:extLst>
              <a:ext uri="{FF2B5EF4-FFF2-40B4-BE49-F238E27FC236}">
                <a16:creationId xmlns:a16="http://schemas.microsoft.com/office/drawing/2014/main" xmlns="" id="{D39877D6-384B-FBD6-7B4D-390279413971}"/>
              </a:ext>
            </a:extLst>
          </p:cNvPr>
          <p:cNvSpPr txBox="1"/>
          <p:nvPr/>
        </p:nvSpPr>
        <p:spPr>
          <a:xfrm>
            <a:off x="2948683" y="2239766"/>
            <a:ext cx="7058346" cy="2308324"/>
          </a:xfrm>
          <a:prstGeom prst="rect">
            <a:avLst/>
          </a:prstGeom>
          <a:noFill/>
        </p:spPr>
        <p:txBody>
          <a:bodyPr wrap="square" rtlCol="0">
            <a:spAutoFit/>
          </a:bodyPr>
          <a:lstStyle/>
          <a:p>
            <a:pPr marR="0" algn="just">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Nếu</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chúng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mình</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có</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phép</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lạ</a:t>
            </a:r>
            <a:r>
              <a:rPr lang="en-US" sz="3600" b="1" dirty="0">
                <a:solidFill>
                  <a:srgbClr val="FF0000"/>
                </a:solidFill>
                <a:effectLst/>
                <a:latin typeface="Cambria" panose="02040503050406030204" pitchFamily="18" charset="0"/>
                <a:ea typeface="Cambria" panose="02040503050406030204" pitchFamily="18" charset="0"/>
              </a:rPr>
              <a:t>/</a:t>
            </a:r>
          </a:p>
          <a:p>
            <a:pPr marR="0" algn="just">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Bắt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hạt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giống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nảy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mầm</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nhanh</a:t>
            </a:r>
            <a:r>
              <a:rPr lang="en-US" sz="3600" b="1" dirty="0">
                <a:solidFill>
                  <a:srgbClr val="FF0000"/>
                </a:solidFill>
                <a:effectLst/>
                <a:latin typeface="Cambria" panose="02040503050406030204" pitchFamily="18" charset="0"/>
                <a:ea typeface="Cambria" panose="02040503050406030204" pitchFamily="18" charset="0"/>
              </a:rPr>
              <a:t>/</a:t>
            </a:r>
          </a:p>
          <a:p>
            <a:pPr marR="0" algn="just">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Chớp</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mắt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thành</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cây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đầy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quả</a:t>
            </a:r>
            <a:r>
              <a:rPr lang="en-US" sz="3600" b="1" dirty="0">
                <a:solidFill>
                  <a:srgbClr val="FF0000"/>
                </a:solidFill>
                <a:effectLst/>
                <a:latin typeface="Cambria" panose="02040503050406030204" pitchFamily="18" charset="0"/>
                <a:ea typeface="Cambria" panose="02040503050406030204" pitchFamily="18" charset="0"/>
              </a:rPr>
              <a:t>/</a:t>
            </a:r>
          </a:p>
          <a:p>
            <a:r>
              <a:rPr lang="en-US" sz="3600" b="1" dirty="0" err="1">
                <a:solidFill>
                  <a:srgbClr val="0070C0"/>
                </a:solidFill>
                <a:effectLst/>
                <a:latin typeface="Cambria" panose="02040503050406030204" pitchFamily="18" charset="0"/>
                <a:ea typeface="Cambria" panose="02040503050406030204" pitchFamily="18" charset="0"/>
              </a:rPr>
              <a:t>Tha</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hồ</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hái</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chén</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ngọt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lành</a:t>
            </a:r>
            <a:r>
              <a:rPr lang="en-US" sz="3600" b="1" dirty="0">
                <a:solidFill>
                  <a:srgbClr val="0070C0"/>
                </a:solidFill>
                <a:effectLst/>
                <a:latin typeface="Cambria" panose="02040503050406030204" pitchFamily="18" charset="0"/>
                <a:ea typeface="Cambria" panose="02040503050406030204" pitchFamily="18" charset="0"/>
              </a:rPr>
              <a:t>.</a:t>
            </a:r>
            <a:r>
              <a:rPr lang="en-US" sz="3600" b="1" dirty="0">
                <a:solidFill>
                  <a:srgbClr val="FF0000"/>
                </a:solidFill>
                <a:effectLst/>
                <a:latin typeface="Cambria" panose="02040503050406030204" pitchFamily="18" charset="0"/>
                <a:ea typeface="Cambria" panose="02040503050406030204" pitchFamily="18" charset="0"/>
              </a:rPr>
              <a:t>//</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713853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1CAAB1-05E7-4470-8157-8890615CC3F2}"/>
              </a:ext>
            </a:extLst>
          </p:cNvPr>
          <p:cNvSpPr>
            <a:spLocks noGrp="1"/>
          </p:cNvSpPr>
          <p:nvPr>
            <p:ph type="title" idx="4294967295"/>
          </p:nvPr>
        </p:nvSpPr>
        <p:spPr>
          <a:xfrm>
            <a:off x="960000" y="558800"/>
            <a:ext cx="10272000" cy="636800"/>
          </a:xfrm>
          <a:prstGeom prst="rect">
            <a:avLst/>
          </a:prstGeom>
        </p:spPr>
        <p:txBody>
          <a:bodyPr>
            <a:normAutofit fontScale="90000"/>
          </a:bodyPr>
          <a:lstStyle/>
          <a:p>
            <a:endParaRPr lang="en-US"/>
          </a:p>
        </p:txBody>
      </p:sp>
      <p:sp>
        <p:nvSpPr>
          <p:cNvPr id="3" name="Subtitle 2">
            <a:extLst>
              <a:ext uri="{FF2B5EF4-FFF2-40B4-BE49-F238E27FC236}">
                <a16:creationId xmlns:a16="http://schemas.microsoft.com/office/drawing/2014/main" xmlns="" id="{E6A345DA-0B4F-4BC9-BB8A-1E1F3C8ED80C}"/>
              </a:ext>
            </a:extLst>
          </p:cNvPr>
          <p:cNvSpPr>
            <a:spLocks noGrp="1"/>
          </p:cNvSpPr>
          <p:nvPr>
            <p:ph type="subTitle" idx="4294967295"/>
          </p:nvPr>
        </p:nvSpPr>
        <p:spPr>
          <a:xfrm>
            <a:off x="965567" y="2595909"/>
            <a:ext cx="3244800" cy="931600"/>
          </a:xfrm>
          <a:prstGeom prst="rect">
            <a:avLst/>
          </a:prstGeom>
        </p:spPr>
        <p:txBody>
          <a:bodyPr/>
          <a:lstStyle/>
          <a:p>
            <a:endParaRPr lang="en-US"/>
          </a:p>
        </p:txBody>
      </p:sp>
      <p:sp>
        <p:nvSpPr>
          <p:cNvPr id="4" name="Title 3">
            <a:extLst>
              <a:ext uri="{FF2B5EF4-FFF2-40B4-BE49-F238E27FC236}">
                <a16:creationId xmlns:a16="http://schemas.microsoft.com/office/drawing/2014/main" xmlns="" id="{CBFA12C0-938C-465A-A49D-1D5478F371AF}"/>
              </a:ext>
            </a:extLst>
          </p:cNvPr>
          <p:cNvSpPr>
            <a:spLocks noGrp="1"/>
          </p:cNvSpPr>
          <p:nvPr>
            <p:ph type="title" idx="4294967295"/>
          </p:nvPr>
        </p:nvSpPr>
        <p:spPr>
          <a:xfrm>
            <a:off x="965567" y="1973233"/>
            <a:ext cx="3244800" cy="498000"/>
          </a:xfrm>
          <a:prstGeom prst="rect">
            <a:avLst/>
          </a:prstGeom>
        </p:spPr>
        <p:txBody>
          <a:bodyPr>
            <a:normAutofit fontScale="90000"/>
          </a:bodyPr>
          <a:lstStyle/>
          <a:p>
            <a:endParaRPr lang="en-US"/>
          </a:p>
        </p:txBody>
      </p:sp>
      <p:sp>
        <p:nvSpPr>
          <p:cNvPr id="5" name="Subtitle 4">
            <a:extLst>
              <a:ext uri="{FF2B5EF4-FFF2-40B4-BE49-F238E27FC236}">
                <a16:creationId xmlns:a16="http://schemas.microsoft.com/office/drawing/2014/main" xmlns="" id="{AFC26CFE-CD8A-4F0B-9ADF-F9FE8C4D1C04}"/>
              </a:ext>
            </a:extLst>
          </p:cNvPr>
          <p:cNvSpPr>
            <a:spLocks noGrp="1"/>
          </p:cNvSpPr>
          <p:nvPr>
            <p:ph type="subTitle" idx="4294967295"/>
          </p:nvPr>
        </p:nvSpPr>
        <p:spPr>
          <a:xfrm>
            <a:off x="4473600" y="2595909"/>
            <a:ext cx="3244800" cy="931600"/>
          </a:xfrm>
          <a:prstGeom prst="rect">
            <a:avLst/>
          </a:prstGeom>
        </p:spPr>
        <p:txBody>
          <a:bodyPr/>
          <a:lstStyle/>
          <a:p>
            <a:endParaRPr lang="en-US"/>
          </a:p>
        </p:txBody>
      </p:sp>
      <p:sp>
        <p:nvSpPr>
          <p:cNvPr id="6" name="Title 5">
            <a:extLst>
              <a:ext uri="{FF2B5EF4-FFF2-40B4-BE49-F238E27FC236}">
                <a16:creationId xmlns:a16="http://schemas.microsoft.com/office/drawing/2014/main" xmlns="" id="{5A689E23-27B1-4E8F-8ED4-3E9571C2F387}"/>
              </a:ext>
            </a:extLst>
          </p:cNvPr>
          <p:cNvSpPr>
            <a:spLocks noGrp="1"/>
          </p:cNvSpPr>
          <p:nvPr>
            <p:ph type="title" idx="4294967295"/>
          </p:nvPr>
        </p:nvSpPr>
        <p:spPr>
          <a:xfrm>
            <a:off x="4473605" y="1973233"/>
            <a:ext cx="3244800" cy="498000"/>
          </a:xfrm>
          <a:prstGeom prst="rect">
            <a:avLst/>
          </a:prstGeom>
        </p:spPr>
        <p:txBody>
          <a:bodyPr>
            <a:normAutofit fontScale="90000"/>
          </a:bodyPr>
          <a:lstStyle/>
          <a:p>
            <a:endParaRPr lang="en-US"/>
          </a:p>
        </p:txBody>
      </p:sp>
      <p:sp>
        <p:nvSpPr>
          <p:cNvPr id="7" name="Subtitle 6">
            <a:extLst>
              <a:ext uri="{FF2B5EF4-FFF2-40B4-BE49-F238E27FC236}">
                <a16:creationId xmlns:a16="http://schemas.microsoft.com/office/drawing/2014/main" xmlns="" id="{B9966A45-4D72-4A2F-AFBC-314C70338958}"/>
              </a:ext>
            </a:extLst>
          </p:cNvPr>
          <p:cNvSpPr>
            <a:spLocks noGrp="1"/>
          </p:cNvSpPr>
          <p:nvPr>
            <p:ph type="subTitle" idx="4294967295"/>
          </p:nvPr>
        </p:nvSpPr>
        <p:spPr>
          <a:xfrm>
            <a:off x="7981633" y="2595909"/>
            <a:ext cx="3244800" cy="931600"/>
          </a:xfrm>
          <a:prstGeom prst="rect">
            <a:avLst/>
          </a:prstGeom>
        </p:spPr>
        <p:txBody>
          <a:bodyPr/>
          <a:lstStyle/>
          <a:p>
            <a:endParaRPr lang="en-US"/>
          </a:p>
        </p:txBody>
      </p:sp>
      <p:sp>
        <p:nvSpPr>
          <p:cNvPr id="8" name="Title 7">
            <a:extLst>
              <a:ext uri="{FF2B5EF4-FFF2-40B4-BE49-F238E27FC236}">
                <a16:creationId xmlns:a16="http://schemas.microsoft.com/office/drawing/2014/main" xmlns="" id="{28152F63-53A3-42EF-B451-21F3B0C6A189}"/>
              </a:ext>
            </a:extLst>
          </p:cNvPr>
          <p:cNvSpPr>
            <a:spLocks noGrp="1"/>
          </p:cNvSpPr>
          <p:nvPr>
            <p:ph type="title" idx="4294967295"/>
          </p:nvPr>
        </p:nvSpPr>
        <p:spPr>
          <a:xfrm>
            <a:off x="7981644" y="1973233"/>
            <a:ext cx="3244800" cy="498000"/>
          </a:xfrm>
          <a:prstGeom prst="rect">
            <a:avLst/>
          </a:prstGeom>
        </p:spPr>
        <p:txBody>
          <a:bodyPr>
            <a:normAutofit fontScale="90000"/>
          </a:bodyPr>
          <a:lstStyle/>
          <a:p>
            <a:endParaRPr lang="en-US"/>
          </a:p>
        </p:txBody>
      </p:sp>
      <p:sp>
        <p:nvSpPr>
          <p:cNvPr id="9" name="Subtitle 8">
            <a:extLst>
              <a:ext uri="{FF2B5EF4-FFF2-40B4-BE49-F238E27FC236}">
                <a16:creationId xmlns:a16="http://schemas.microsoft.com/office/drawing/2014/main" xmlns="" id="{969CE2F6-8885-47A5-AF50-569C4713A388}"/>
              </a:ext>
            </a:extLst>
          </p:cNvPr>
          <p:cNvSpPr>
            <a:spLocks noGrp="1"/>
          </p:cNvSpPr>
          <p:nvPr>
            <p:ph type="subTitle" idx="4294967295"/>
          </p:nvPr>
        </p:nvSpPr>
        <p:spPr>
          <a:xfrm>
            <a:off x="965567" y="4677693"/>
            <a:ext cx="3244800" cy="931600"/>
          </a:xfrm>
          <a:prstGeom prst="rect">
            <a:avLst/>
          </a:prstGeom>
        </p:spPr>
        <p:txBody>
          <a:bodyPr/>
          <a:lstStyle/>
          <a:p>
            <a:endParaRPr lang="en-US"/>
          </a:p>
        </p:txBody>
      </p:sp>
      <p:sp>
        <p:nvSpPr>
          <p:cNvPr id="10" name="Title 9">
            <a:extLst>
              <a:ext uri="{FF2B5EF4-FFF2-40B4-BE49-F238E27FC236}">
                <a16:creationId xmlns:a16="http://schemas.microsoft.com/office/drawing/2014/main" xmlns="" id="{6DDE17EB-0304-49B8-847E-7629331486B9}"/>
              </a:ext>
            </a:extLst>
          </p:cNvPr>
          <p:cNvSpPr>
            <a:spLocks noGrp="1"/>
          </p:cNvSpPr>
          <p:nvPr>
            <p:ph type="title" idx="4294967295"/>
          </p:nvPr>
        </p:nvSpPr>
        <p:spPr>
          <a:xfrm>
            <a:off x="965567" y="4054985"/>
            <a:ext cx="3244800" cy="498000"/>
          </a:xfrm>
          <a:prstGeom prst="rect">
            <a:avLst/>
          </a:prstGeom>
        </p:spPr>
        <p:txBody>
          <a:bodyPr>
            <a:normAutofit fontScale="90000"/>
          </a:bodyPr>
          <a:lstStyle/>
          <a:p>
            <a:endParaRPr lang="en-US"/>
          </a:p>
        </p:txBody>
      </p:sp>
      <p:sp>
        <p:nvSpPr>
          <p:cNvPr id="11" name="Subtitle 10">
            <a:extLst>
              <a:ext uri="{FF2B5EF4-FFF2-40B4-BE49-F238E27FC236}">
                <a16:creationId xmlns:a16="http://schemas.microsoft.com/office/drawing/2014/main" xmlns="" id="{36DC1E39-27D8-4DEA-B767-A435EF76A657}"/>
              </a:ext>
            </a:extLst>
          </p:cNvPr>
          <p:cNvSpPr>
            <a:spLocks noGrp="1"/>
          </p:cNvSpPr>
          <p:nvPr>
            <p:ph type="subTitle" idx="4294967295"/>
          </p:nvPr>
        </p:nvSpPr>
        <p:spPr>
          <a:xfrm>
            <a:off x="4473600" y="4677693"/>
            <a:ext cx="3244800" cy="931600"/>
          </a:xfrm>
          <a:prstGeom prst="rect">
            <a:avLst/>
          </a:prstGeom>
        </p:spPr>
        <p:txBody>
          <a:bodyPr/>
          <a:lstStyle/>
          <a:p>
            <a:endParaRPr lang="en-US"/>
          </a:p>
        </p:txBody>
      </p:sp>
      <p:sp>
        <p:nvSpPr>
          <p:cNvPr id="12" name="Title 11">
            <a:extLst>
              <a:ext uri="{FF2B5EF4-FFF2-40B4-BE49-F238E27FC236}">
                <a16:creationId xmlns:a16="http://schemas.microsoft.com/office/drawing/2014/main" xmlns="" id="{4EE70B35-1BF9-4AFC-BE45-A6B175DFDBFF}"/>
              </a:ext>
            </a:extLst>
          </p:cNvPr>
          <p:cNvSpPr>
            <a:spLocks noGrp="1"/>
          </p:cNvSpPr>
          <p:nvPr>
            <p:ph type="title" idx="4294967295"/>
          </p:nvPr>
        </p:nvSpPr>
        <p:spPr>
          <a:xfrm>
            <a:off x="4473605" y="4054985"/>
            <a:ext cx="3244800" cy="498000"/>
          </a:xfrm>
          <a:prstGeom prst="rect">
            <a:avLst/>
          </a:prstGeom>
        </p:spPr>
        <p:txBody>
          <a:bodyPr>
            <a:normAutofit fontScale="90000"/>
          </a:bodyPr>
          <a:lstStyle/>
          <a:p>
            <a:endParaRPr lang="en-US"/>
          </a:p>
        </p:txBody>
      </p:sp>
      <p:sp>
        <p:nvSpPr>
          <p:cNvPr id="13" name="Subtitle 12">
            <a:extLst>
              <a:ext uri="{FF2B5EF4-FFF2-40B4-BE49-F238E27FC236}">
                <a16:creationId xmlns:a16="http://schemas.microsoft.com/office/drawing/2014/main" xmlns="" id="{D3BEDC40-7578-48F7-B4A3-534398C258F7}"/>
              </a:ext>
            </a:extLst>
          </p:cNvPr>
          <p:cNvSpPr>
            <a:spLocks noGrp="1"/>
          </p:cNvSpPr>
          <p:nvPr>
            <p:ph type="subTitle" idx="4294967295"/>
          </p:nvPr>
        </p:nvSpPr>
        <p:spPr>
          <a:xfrm>
            <a:off x="7981633" y="4677693"/>
            <a:ext cx="3244800" cy="931600"/>
          </a:xfrm>
          <a:prstGeom prst="rect">
            <a:avLst/>
          </a:prstGeom>
        </p:spPr>
        <p:txBody>
          <a:bodyPr/>
          <a:lstStyle/>
          <a:p>
            <a:endParaRPr lang="en-US"/>
          </a:p>
        </p:txBody>
      </p:sp>
      <p:sp>
        <p:nvSpPr>
          <p:cNvPr id="14" name="Title 13">
            <a:extLst>
              <a:ext uri="{FF2B5EF4-FFF2-40B4-BE49-F238E27FC236}">
                <a16:creationId xmlns:a16="http://schemas.microsoft.com/office/drawing/2014/main" xmlns="" id="{DE0C331B-28FF-42AB-813E-9246A66A4DC2}"/>
              </a:ext>
            </a:extLst>
          </p:cNvPr>
          <p:cNvSpPr>
            <a:spLocks noGrp="1"/>
          </p:cNvSpPr>
          <p:nvPr>
            <p:ph type="title" idx="4294967295"/>
          </p:nvPr>
        </p:nvSpPr>
        <p:spPr>
          <a:xfrm>
            <a:off x="7981644" y="4054985"/>
            <a:ext cx="3244800" cy="498000"/>
          </a:xfrm>
          <a:prstGeom prst="rect">
            <a:avLst/>
          </a:prstGeom>
        </p:spPr>
        <p:txBody>
          <a:bodyPr>
            <a:normAutofit fontScale="90000"/>
          </a:bodyPr>
          <a:lstStyle/>
          <a:p>
            <a:endParaRPr lang="en-US"/>
          </a:p>
        </p:txBody>
      </p:sp>
      <p:pic>
        <p:nvPicPr>
          <p:cNvPr id="16" name="Picture 15">
            <a:extLst>
              <a:ext uri="{FF2B5EF4-FFF2-40B4-BE49-F238E27FC236}">
                <a16:creationId xmlns:a16="http://schemas.microsoft.com/office/drawing/2014/main" xmlns=""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xmlns="" id="{1B894B29-FA19-4BA3-B78A-19EBD3AEE211}"/>
              </a:ext>
            </a:extLst>
          </p:cNvPr>
          <p:cNvSpPr/>
          <p:nvPr/>
        </p:nvSpPr>
        <p:spPr>
          <a:xfrm>
            <a:off x="5841146" y="1190110"/>
            <a:ext cx="5070693"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LUYỆN ĐỌC </a:t>
            </a:r>
            <a:r>
              <a:rPr lang="en-US" sz="6000" b="1" dirty="0">
                <a:ln w="22225">
                  <a:solidFill>
                    <a:srgbClr val="ED7D31"/>
                  </a:solidFill>
                  <a:prstDash val="solid"/>
                </a:ln>
                <a:solidFill>
                  <a:srgbClr val="FFC000"/>
                </a:solidFill>
                <a:effectLst>
                  <a:glow rad="63500">
                    <a:srgbClr val="ED7D31">
                      <a:satMod val="175000"/>
                      <a:alpha val="40000"/>
                    </a:srgbClr>
                  </a:glow>
                </a:effectLst>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9" name="Picture 2" descr="Vector happy cute teacher and students banner">
            <a:extLst>
              <a:ext uri="{FF2B5EF4-FFF2-40B4-BE49-F238E27FC236}">
                <a16:creationId xmlns:a16="http://schemas.microsoft.com/office/drawing/2014/main" xmlns="" id="{FC7535F6-BE29-4431-9F59-07158A28E75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5841146" y="2848247"/>
            <a:ext cx="596265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187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xmlns=""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xmlns="" id="{A0B2B275-6EDE-4163-A276-55C1391A4C53}"/>
              </a:ext>
            </a:extLst>
          </p:cNvPr>
          <p:cNvSpPr txBox="1"/>
          <p:nvPr/>
        </p:nvSpPr>
        <p:spPr>
          <a:xfrm>
            <a:off x="3318552" y="2414016"/>
            <a:ext cx="7215335" cy="233270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Bắt hạt giống nảy mầm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Chớp mắt thành cây đầy quả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Tha hồ hái chén ngọt lành.</a:t>
            </a:r>
          </a:p>
        </p:txBody>
      </p:sp>
      <p:pic>
        <p:nvPicPr>
          <p:cNvPr id="40" name="Hình ảnh 15">
            <a:extLst>
              <a:ext uri="{FF2B5EF4-FFF2-40B4-BE49-F238E27FC236}">
                <a16:creationId xmlns:a16="http://schemas.microsoft.com/office/drawing/2014/main" xmlns="" id="{10CDA4B2-DC53-4E94-A42E-D7765330FB2D}"/>
              </a:ext>
            </a:extLst>
          </p:cNvPr>
          <p:cNvPicPr>
            <a:picLocks noChangeAspect="1"/>
          </p:cNvPicPr>
          <p:nvPr/>
        </p:nvPicPr>
        <p:blipFill rotWithShape="1">
          <a:blip r:embed="rId4"/>
          <a:srcRect l="31483" t="5898" r="50744" b="64236"/>
          <a:stretch/>
        </p:blipFill>
        <p:spPr>
          <a:xfrm>
            <a:off x="2707631" y="1853984"/>
            <a:ext cx="742705" cy="1368976"/>
          </a:xfrm>
          <a:prstGeom prst="rect">
            <a:avLst/>
          </a:prstGeom>
        </p:spPr>
      </p:pic>
    </p:spTree>
    <p:extLst>
      <p:ext uri="{BB962C8B-B14F-4D97-AF65-F5344CB8AC3E}">
        <p14:creationId xmlns:p14="http://schemas.microsoft.com/office/powerpoint/2010/main" val="3050809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xmlns=""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xmlns="" id="{A0B2B275-6EDE-4163-A276-55C1391A4C53}"/>
              </a:ext>
            </a:extLst>
          </p:cNvPr>
          <p:cNvSpPr txBox="1"/>
          <p:nvPr/>
        </p:nvSpPr>
        <p:spPr>
          <a:xfrm>
            <a:off x="3551274" y="1788186"/>
            <a:ext cx="7043574"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Ngủ dậy thành người lớn ngay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lặn xuống đáy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ngồi lái máy bay.</a:t>
            </a:r>
          </a:p>
        </p:txBody>
      </p:sp>
      <p:pic>
        <p:nvPicPr>
          <p:cNvPr id="6" name="Hình ảnh 22">
            <a:extLst>
              <a:ext uri="{FF2B5EF4-FFF2-40B4-BE49-F238E27FC236}">
                <a16:creationId xmlns:a16="http://schemas.microsoft.com/office/drawing/2014/main" xmlns="" id="{7795D73A-68B1-4955-BEF8-CFDFA8AD7016}"/>
              </a:ext>
            </a:extLst>
          </p:cNvPr>
          <p:cNvPicPr>
            <a:picLocks noChangeAspect="1"/>
          </p:cNvPicPr>
          <p:nvPr/>
        </p:nvPicPr>
        <p:blipFill rotWithShape="1">
          <a:blip r:embed="rId4"/>
          <a:srcRect l="50655" t="3903" r="28184" b="63507"/>
          <a:stretch/>
        </p:blipFill>
        <p:spPr>
          <a:xfrm>
            <a:off x="2273155" y="1512288"/>
            <a:ext cx="1178741" cy="1730642"/>
          </a:xfrm>
          <a:prstGeom prst="rect">
            <a:avLst/>
          </a:prstGeom>
        </p:spPr>
      </p:pic>
    </p:spTree>
    <p:extLst>
      <p:ext uri="{BB962C8B-B14F-4D97-AF65-F5344CB8AC3E}">
        <p14:creationId xmlns:p14="http://schemas.microsoft.com/office/powerpoint/2010/main" val="768177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xmlns=""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xmlns="" id="{A0B2B275-6EDE-4163-A276-55C1391A4C53}"/>
              </a:ext>
            </a:extLst>
          </p:cNvPr>
          <p:cNvSpPr txBox="1"/>
          <p:nvPr/>
        </p:nvSpPr>
        <p:spPr>
          <a:xfrm>
            <a:off x="3391786" y="2274838"/>
            <a:ext cx="7288406"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Hái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triệu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xuống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mới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7" name="Hình ảnh 85">
            <a:extLst>
              <a:ext uri="{FF2B5EF4-FFF2-40B4-BE49-F238E27FC236}">
                <a16:creationId xmlns:a16="http://schemas.microsoft.com/office/drawing/2014/main" xmlns="" id="{11778DBA-E4EB-410E-8F70-21C5BC0BA6D0}"/>
              </a:ext>
            </a:extLst>
          </p:cNvPr>
          <p:cNvPicPr>
            <a:picLocks noChangeAspect="1"/>
          </p:cNvPicPr>
          <p:nvPr/>
        </p:nvPicPr>
        <p:blipFill rotWithShape="1">
          <a:blip r:embed="rId4"/>
          <a:srcRect l="71687" t="2707" r="6176" b="64704"/>
          <a:stretch/>
        </p:blipFill>
        <p:spPr>
          <a:xfrm>
            <a:off x="2362012" y="2296633"/>
            <a:ext cx="1094233" cy="1557025"/>
          </a:xfrm>
          <a:prstGeom prst="rect">
            <a:avLst/>
          </a:prstGeom>
        </p:spPr>
      </p:pic>
    </p:spTree>
    <p:extLst>
      <p:ext uri="{BB962C8B-B14F-4D97-AF65-F5344CB8AC3E}">
        <p14:creationId xmlns:p14="http://schemas.microsoft.com/office/powerpoint/2010/main" val="2879160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xmlns=""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xmlns="" id="{A0B2B275-6EDE-4163-A276-55C1391A4C53}"/>
              </a:ext>
            </a:extLst>
          </p:cNvPr>
          <p:cNvSpPr txBox="1"/>
          <p:nvPr/>
        </p:nvSpPr>
        <p:spPr>
          <a:xfrm>
            <a:off x="3391786" y="2274838"/>
            <a:ext cx="7288406"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Hóa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bom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ruột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thuốc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nổ</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toàn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kẹo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5" name="Picture 4">
            <a:extLst>
              <a:ext uri="{FF2B5EF4-FFF2-40B4-BE49-F238E27FC236}">
                <a16:creationId xmlns:a16="http://schemas.microsoft.com/office/drawing/2014/main" xmlns="" id="{85B10207-AAC0-F05D-E8AC-1AF58FF02AA8}"/>
              </a:ext>
            </a:extLst>
          </p:cNvPr>
          <p:cNvPicPr>
            <a:picLocks noChangeAspect="1"/>
          </p:cNvPicPr>
          <p:nvPr/>
        </p:nvPicPr>
        <p:blipFill>
          <a:blip r:embed="rId4"/>
          <a:stretch>
            <a:fillRect/>
          </a:stretch>
        </p:blipFill>
        <p:spPr>
          <a:xfrm>
            <a:off x="2116877" y="2116653"/>
            <a:ext cx="1493649" cy="1774090"/>
          </a:xfrm>
          <a:prstGeom prst="rect">
            <a:avLst/>
          </a:prstGeom>
        </p:spPr>
      </p:pic>
    </p:spTree>
    <p:extLst>
      <p:ext uri="{BB962C8B-B14F-4D97-AF65-F5344CB8AC3E}">
        <p14:creationId xmlns:p14="http://schemas.microsoft.com/office/powerpoint/2010/main" val="720224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xmlns=""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xmlns="" id="{A0B2B275-6EDE-4163-A276-55C1391A4C53}"/>
              </a:ext>
            </a:extLst>
          </p:cNvPr>
          <p:cNvSpPr txBox="1"/>
          <p:nvPr/>
        </p:nvSpPr>
        <p:spPr>
          <a:xfrm>
            <a:off x="3391786" y="2274838"/>
            <a:ext cx="728840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2" name="Picture 1">
            <a:extLst>
              <a:ext uri="{FF2B5EF4-FFF2-40B4-BE49-F238E27FC236}">
                <a16:creationId xmlns:a16="http://schemas.microsoft.com/office/drawing/2014/main" xmlns="" id="{411518BC-7DC1-549F-D5EF-BF99E45B4188}"/>
              </a:ext>
            </a:extLst>
          </p:cNvPr>
          <p:cNvPicPr>
            <a:picLocks noChangeAspect="1"/>
          </p:cNvPicPr>
          <p:nvPr/>
        </p:nvPicPr>
        <p:blipFill>
          <a:blip r:embed="rId4"/>
          <a:stretch>
            <a:fillRect/>
          </a:stretch>
        </p:blipFill>
        <p:spPr>
          <a:xfrm>
            <a:off x="2282535" y="2063490"/>
            <a:ext cx="1438781" cy="1774090"/>
          </a:xfrm>
          <a:prstGeom prst="rect">
            <a:avLst/>
          </a:prstGeom>
        </p:spPr>
      </p:pic>
    </p:spTree>
    <p:extLst>
      <p:ext uri="{BB962C8B-B14F-4D97-AF65-F5344CB8AC3E}">
        <p14:creationId xmlns:p14="http://schemas.microsoft.com/office/powerpoint/2010/main" val="533085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xmlns=""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75414" y="0"/>
            <a:ext cx="12267414" cy="6858000"/>
          </a:xfrm>
          <a:prstGeom prst="rect">
            <a:avLst/>
          </a:prstGeom>
        </p:spPr>
      </p:pic>
      <p:sp>
        <p:nvSpPr>
          <p:cNvPr id="33" name="Rectangle: Diagonal Corners Rounded 32">
            <a:extLst>
              <a:ext uri="{FF2B5EF4-FFF2-40B4-BE49-F238E27FC236}">
                <a16:creationId xmlns:a16="http://schemas.microsoft.com/office/drawing/2014/main" xmlns="" id="{82A6F576-5ED4-4076-B3CF-663F81437C42}"/>
              </a:ext>
            </a:extLst>
          </p:cNvPr>
          <p:cNvSpPr/>
          <p:nvPr/>
        </p:nvSpPr>
        <p:spPr>
          <a:xfrm>
            <a:off x="253026" y="2768245"/>
            <a:ext cx="5775634" cy="2905759"/>
          </a:xfrm>
          <a:prstGeom prst="round2DiagRect">
            <a:avLst/>
          </a:prstGeom>
          <a:solidFill>
            <a:schemeClr val="bg1"/>
          </a:solidFill>
          <a:ln w="57150" cmpd="dbl">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xmlns="" id="{E5E45DAB-2F0E-2353-F3CD-2AE396DF3E68}"/>
              </a:ext>
            </a:extLst>
          </p:cNvPr>
          <p:cNvPicPr>
            <a:picLocks noChangeAspect="1"/>
          </p:cNvPicPr>
          <p:nvPr/>
        </p:nvPicPr>
        <p:blipFill rotWithShape="1">
          <a:blip r:embed="rId4"/>
          <a:srcRect t="27390" r="49735" b="25821"/>
          <a:stretch/>
        </p:blipFill>
        <p:spPr>
          <a:xfrm>
            <a:off x="303639" y="3125208"/>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xmlns="" id="{6C101D48-8632-4B7B-955F-C9F2A4054119}"/>
              </a:ext>
            </a:extLst>
          </p:cNvPr>
          <p:cNvPicPr>
            <a:picLocks noChangeAspect="1"/>
          </p:cNvPicPr>
          <p:nvPr/>
        </p:nvPicPr>
        <p:blipFill rotWithShape="1">
          <a:blip r:embed="rId4"/>
          <a:srcRect t="27390" r="49735" b="25821"/>
          <a:stretch/>
        </p:blipFill>
        <p:spPr>
          <a:xfrm>
            <a:off x="303637" y="3852050"/>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xmlns="" id="{271B7A8C-193C-4650-BF0D-81E5ECE3E8EC}"/>
              </a:ext>
            </a:extLst>
          </p:cNvPr>
          <p:cNvPicPr>
            <a:picLocks noChangeAspect="1"/>
          </p:cNvPicPr>
          <p:nvPr/>
        </p:nvPicPr>
        <p:blipFill rotWithShape="1">
          <a:blip r:embed="rId4"/>
          <a:srcRect t="27390" r="49735" b="25821"/>
          <a:stretch/>
        </p:blipFill>
        <p:spPr>
          <a:xfrm>
            <a:off x="303636" y="4595388"/>
            <a:ext cx="595639" cy="485897"/>
          </a:xfrm>
          <a:prstGeom prst="rect">
            <a:avLst/>
          </a:prstGeom>
        </p:spPr>
      </p:pic>
      <p:sp>
        <p:nvSpPr>
          <p:cNvPr id="32" name="Rectangle 31">
            <a:extLst>
              <a:ext uri="{FF2B5EF4-FFF2-40B4-BE49-F238E27FC236}">
                <a16:creationId xmlns:a16="http://schemas.microsoft.com/office/drawing/2014/main" xmlns="" id="{683D7B32-C821-4851-A373-8400376F909A}"/>
              </a:ext>
            </a:extLst>
          </p:cNvPr>
          <p:cNvSpPr/>
          <p:nvPr/>
        </p:nvSpPr>
        <p:spPr>
          <a:xfrm>
            <a:off x="754190" y="2975318"/>
            <a:ext cx="524374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ea typeface="+mn-ea"/>
                <a:cs typeface="+mn-cs"/>
              </a:rPr>
              <a:t>Phân công đọc </a:t>
            </a:r>
            <a:r>
              <a:rPr kumimoji="0" lang="en-US" sz="3200" b="1" i="0" u="none" strike="noStrike" kern="1200" cap="none" spc="0" normalizeH="0" baseline="0" noProof="0" dirty="0" err="1">
                <a:ln>
                  <a:noFill/>
                </a:ln>
                <a:solidFill>
                  <a:srgbClr val="70AD47"/>
                </a:solidFill>
                <a:effectLst/>
                <a:uLnTx/>
                <a:uFillTx/>
                <a:ea typeface="+mn-ea"/>
                <a:cs typeface="+mn-cs"/>
              </a:rPr>
              <a:t>trong</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nhóm</a:t>
            </a:r>
            <a:endParaRPr kumimoji="0" lang="en-US" sz="3200" b="1" i="0" u="none" strike="noStrike" kern="1200" cap="none" spc="0" normalizeH="0" baseline="0" noProof="0" dirty="0">
              <a:ln>
                <a:noFill/>
              </a:ln>
              <a:solidFill>
                <a:srgbClr val="70AD47"/>
              </a:solidFill>
              <a:effectLst/>
              <a:uLnTx/>
              <a:uFillTx/>
              <a:ea typeface="+mn-ea"/>
              <a:cs typeface="+mn-cs"/>
            </a:endParaRPr>
          </a:p>
        </p:txBody>
      </p:sp>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6450327" y="2703429"/>
            <a:ext cx="5218440" cy="2864249"/>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ea typeface="+mn-ea"/>
              <a:cs typeface="+mn-cs"/>
            </a:endParaRPr>
          </a:p>
        </p:txBody>
      </p:sp>
      <p:sp>
        <p:nvSpPr>
          <p:cNvPr id="34" name="Rectangle 33">
            <a:extLst>
              <a:ext uri="{FF2B5EF4-FFF2-40B4-BE49-F238E27FC236}">
                <a16:creationId xmlns:a16="http://schemas.microsoft.com/office/drawing/2014/main" xmlns="" id="{4DD17DA9-6942-47F5-B11A-89B8A117570A}"/>
              </a:ext>
            </a:extLst>
          </p:cNvPr>
          <p:cNvSpPr/>
          <p:nvPr/>
        </p:nvSpPr>
        <p:spPr>
          <a:xfrm>
            <a:off x="864009" y="3827883"/>
            <a:ext cx="51860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ea typeface="+mn-ea"/>
                <a:cs typeface="+mn-cs"/>
              </a:rPr>
              <a:t>Tất cả th</a:t>
            </a:r>
            <a:r>
              <a:rPr kumimoji="0" lang="en-US" sz="3200" b="1" i="0" u="none" strike="noStrike" kern="1200" cap="none" spc="0" normalizeH="0" baseline="0" noProof="0" dirty="0">
                <a:ln>
                  <a:noFill/>
                </a:ln>
                <a:solidFill>
                  <a:srgbClr val="0066FF"/>
                </a:solidFill>
                <a:effectLst/>
                <a:uLnTx/>
                <a:uFillTx/>
                <a:ea typeface="+mn-ea"/>
                <a:cs typeface="+mn-cs"/>
              </a:rPr>
              <a:t>à</a:t>
            </a:r>
            <a:r>
              <a:rPr kumimoji="0" lang="vi-VN" sz="3200" b="1" i="0" u="none" strike="noStrike" kern="1200" cap="none" spc="0" normalizeH="0" baseline="0" noProof="0" dirty="0">
                <a:ln>
                  <a:noFill/>
                </a:ln>
                <a:solidFill>
                  <a:srgbClr val="0066FF"/>
                </a:solidFill>
                <a:effectLst/>
                <a:uLnTx/>
                <a:uFillTx/>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ea typeface="+mn-ea"/>
              <a:cs typeface="+mn-cs"/>
            </a:endParaRPr>
          </a:p>
        </p:txBody>
      </p:sp>
      <p:sp>
        <p:nvSpPr>
          <p:cNvPr id="35" name="Rectangle 34">
            <a:extLst>
              <a:ext uri="{FF2B5EF4-FFF2-40B4-BE49-F238E27FC236}">
                <a16:creationId xmlns:a16="http://schemas.microsoft.com/office/drawing/2014/main" xmlns="" id="{17C453D0-E0F0-4C11-A71D-79D3C4FB44BF}"/>
              </a:ext>
            </a:extLst>
          </p:cNvPr>
          <p:cNvSpPr/>
          <p:nvPr/>
        </p:nvSpPr>
        <p:spPr>
          <a:xfrm>
            <a:off x="899275" y="4535869"/>
            <a:ext cx="48942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sp>
        <p:nvSpPr>
          <p:cNvPr id="36" name="Rectangle 35">
            <a:extLst>
              <a:ext uri="{FF2B5EF4-FFF2-40B4-BE49-F238E27FC236}">
                <a16:creationId xmlns:a16="http://schemas.microsoft.com/office/drawing/2014/main" xmlns="" id="{FC678FD8-1330-408E-AA2E-BABFA6439C4F}"/>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7" name="Rectangle 36">
            <a:extLst>
              <a:ext uri="{FF2B5EF4-FFF2-40B4-BE49-F238E27FC236}">
                <a16:creationId xmlns:a16="http://schemas.microsoft.com/office/drawing/2014/main" xmlns="" id="{E11962AD-5FF6-41EE-8B19-E1E5FDF9172D}"/>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8" name="Rectangle 37">
            <a:extLst>
              <a:ext uri="{FF2B5EF4-FFF2-40B4-BE49-F238E27FC236}">
                <a16:creationId xmlns:a16="http://schemas.microsoft.com/office/drawing/2014/main" xmlns="" id="{1B68680E-13C1-4835-9470-200195614F9F}"/>
              </a:ext>
            </a:extLst>
          </p:cNvPr>
          <p:cNvSpPr/>
          <p:nvPr/>
        </p:nvSpPr>
        <p:spPr>
          <a:xfrm>
            <a:off x="1699940" y="2021170"/>
            <a:ext cx="2853858"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Yêu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cầu</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41" name="Rectangle 40">
            <a:extLst>
              <a:ext uri="{FF2B5EF4-FFF2-40B4-BE49-F238E27FC236}">
                <a16:creationId xmlns:a16="http://schemas.microsoft.com/office/drawing/2014/main" xmlns="" id="{53D32688-F304-4199-BA53-3C6DBFA2CAB9}"/>
              </a:ext>
            </a:extLst>
          </p:cNvPr>
          <p:cNvSpPr/>
          <p:nvPr/>
        </p:nvSpPr>
        <p:spPr>
          <a:xfrm>
            <a:off x="1666053" y="1969244"/>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Yêu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cầu</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ndParaRPr>
          </a:p>
        </p:txBody>
      </p:sp>
      <p:sp>
        <p:nvSpPr>
          <p:cNvPr id="61" name="Rectangle 60">
            <a:extLst>
              <a:ext uri="{FF2B5EF4-FFF2-40B4-BE49-F238E27FC236}">
                <a16:creationId xmlns:a16="http://schemas.microsoft.com/office/drawing/2014/main" xmlns="" id="{08C586DA-C7FD-4D60-8917-5CE085884104}"/>
              </a:ext>
            </a:extLst>
          </p:cNvPr>
          <p:cNvSpPr/>
          <p:nvPr/>
        </p:nvSpPr>
        <p:spPr>
          <a:xfrm>
            <a:off x="6221940" y="1863703"/>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Tiêu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chí</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đánh</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giá</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62" name="Rectangle 61">
            <a:extLst>
              <a:ext uri="{FF2B5EF4-FFF2-40B4-BE49-F238E27FC236}">
                <a16:creationId xmlns:a16="http://schemas.microsoft.com/office/drawing/2014/main" xmlns="" id="{1D6BFA1A-C1C5-4ECC-83BE-F036659788FF}"/>
              </a:ext>
            </a:extLst>
          </p:cNvPr>
          <p:cNvSpPr/>
          <p:nvPr/>
        </p:nvSpPr>
        <p:spPr>
          <a:xfrm>
            <a:off x="6221940" y="1838675"/>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Tiêu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chí</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đánh</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giá</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ndParaRPr>
          </a:p>
        </p:txBody>
      </p:sp>
      <p:pic>
        <p:nvPicPr>
          <p:cNvPr id="63" name="Hình ảnh 44" descr="Ảnh có chứa đồng hồ, tối&#10;&#10;Mô tả được tạo tự động">
            <a:extLst>
              <a:ext uri="{FF2B5EF4-FFF2-40B4-BE49-F238E27FC236}">
                <a16:creationId xmlns:a16="http://schemas.microsoft.com/office/drawing/2014/main" xmlns="" id="{04989068-D0FD-424D-B093-5E49880A4307}"/>
              </a:ext>
            </a:extLst>
          </p:cNvPr>
          <p:cNvPicPr>
            <a:picLocks noChangeAspect="1"/>
          </p:cNvPicPr>
          <p:nvPr/>
        </p:nvPicPr>
        <p:blipFill rotWithShape="1">
          <a:blip r:embed="rId4"/>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xmlns="" id="{025CCF64-F349-4C8C-B093-4A93C49BD547}"/>
              </a:ext>
            </a:extLst>
          </p:cNvPr>
          <p:cNvPicPr>
            <a:picLocks noChangeAspect="1"/>
          </p:cNvPicPr>
          <p:nvPr/>
        </p:nvPicPr>
        <p:blipFill rotWithShape="1">
          <a:blip r:embed="rId4"/>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xmlns="" id="{D6B4127D-D385-4D95-80EB-01948D99F559}"/>
              </a:ext>
            </a:extLst>
          </p:cNvPr>
          <p:cNvPicPr>
            <a:picLocks noChangeAspect="1"/>
          </p:cNvPicPr>
          <p:nvPr/>
        </p:nvPicPr>
        <p:blipFill rotWithShape="1">
          <a:blip r:embed="rId4"/>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xmlns="" id="{C70447BC-D0C4-3E7B-B86D-1932C78B3748}"/>
              </a:ext>
            </a:extLst>
          </p:cNvPr>
          <p:cNvPicPr>
            <a:picLocks noChangeAspect="1"/>
          </p:cNvPicPr>
          <p:nvPr/>
        </p:nvPicPr>
        <p:blipFill rotWithShape="1">
          <a:blip r:embed="rId5"/>
          <a:srcRect l="51268" t="8949" r="19792" b="48444"/>
          <a:stretch/>
        </p:blipFill>
        <p:spPr>
          <a:xfrm rot="20944439">
            <a:off x="9058680" y="2957843"/>
            <a:ext cx="776552" cy="673468"/>
          </a:xfrm>
          <a:prstGeom prst="rect">
            <a:avLst/>
          </a:prstGeom>
        </p:spPr>
      </p:pic>
      <p:sp>
        <p:nvSpPr>
          <p:cNvPr id="67" name="Rectangle 66">
            <a:extLst>
              <a:ext uri="{FF2B5EF4-FFF2-40B4-BE49-F238E27FC236}">
                <a16:creationId xmlns:a16="http://schemas.microsoft.com/office/drawing/2014/main" xmlns="" id="{2BCCF643-E6CB-41B0-8D69-5E8185880662}"/>
              </a:ext>
            </a:extLst>
          </p:cNvPr>
          <p:cNvSpPr/>
          <p:nvPr/>
        </p:nvSpPr>
        <p:spPr>
          <a:xfrm>
            <a:off x="7199636" y="2971005"/>
            <a:ext cx="18004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ea typeface="+mn-ea"/>
                <a:cs typeface="+mn-cs"/>
              </a:rPr>
              <a:t>Đọc</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đúng</a:t>
            </a:r>
            <a:endParaRPr kumimoji="0" lang="en-US" sz="3200" b="1" i="0" u="none" strike="noStrike" kern="1200" cap="none" spc="0" normalizeH="0" baseline="0" noProof="0" dirty="0">
              <a:ln>
                <a:noFill/>
              </a:ln>
              <a:solidFill>
                <a:srgbClr val="70AD47"/>
              </a:solidFill>
              <a:effectLst/>
              <a:uLnTx/>
              <a:uFillTx/>
              <a:ea typeface="+mn-ea"/>
              <a:cs typeface="+mn-cs"/>
            </a:endParaRPr>
          </a:p>
        </p:txBody>
      </p:sp>
      <p:pic>
        <p:nvPicPr>
          <p:cNvPr id="68" name="Hình ảnh 9">
            <a:extLst>
              <a:ext uri="{FF2B5EF4-FFF2-40B4-BE49-F238E27FC236}">
                <a16:creationId xmlns:a16="http://schemas.microsoft.com/office/drawing/2014/main" xmlns="" id="{D0A66033-C389-40CD-9802-A84ADC101880}"/>
              </a:ext>
            </a:extLst>
          </p:cNvPr>
          <p:cNvPicPr>
            <a:picLocks noChangeAspect="1"/>
          </p:cNvPicPr>
          <p:nvPr/>
        </p:nvPicPr>
        <p:blipFill rotWithShape="1">
          <a:blip r:embed="rId5"/>
          <a:srcRect l="51268" t="8949" r="19792" b="48444"/>
          <a:stretch/>
        </p:blipFill>
        <p:spPr>
          <a:xfrm rot="20944439">
            <a:off x="9774297" y="2971247"/>
            <a:ext cx="743191" cy="673468"/>
          </a:xfrm>
          <a:prstGeom prst="rect">
            <a:avLst/>
          </a:prstGeom>
        </p:spPr>
      </p:pic>
      <p:pic>
        <p:nvPicPr>
          <p:cNvPr id="69" name="Hình ảnh 9">
            <a:extLst>
              <a:ext uri="{FF2B5EF4-FFF2-40B4-BE49-F238E27FC236}">
                <a16:creationId xmlns:a16="http://schemas.microsoft.com/office/drawing/2014/main" xmlns="" id="{E9A22F70-A8CF-4179-AA4B-5E9764A7603D}"/>
              </a:ext>
            </a:extLst>
          </p:cNvPr>
          <p:cNvPicPr>
            <a:picLocks noChangeAspect="1"/>
          </p:cNvPicPr>
          <p:nvPr/>
        </p:nvPicPr>
        <p:blipFill rotWithShape="1">
          <a:blip r:embed="rId5"/>
          <a:srcRect l="51268" t="8949" r="19792" b="48444"/>
          <a:stretch/>
        </p:blipFill>
        <p:spPr>
          <a:xfrm rot="20944439">
            <a:off x="10431745" y="2993394"/>
            <a:ext cx="776552" cy="673468"/>
          </a:xfrm>
          <a:prstGeom prst="rect">
            <a:avLst/>
          </a:prstGeom>
        </p:spPr>
      </p:pic>
      <p:sp>
        <p:nvSpPr>
          <p:cNvPr id="70" name="Rectangle 69">
            <a:extLst>
              <a:ext uri="{FF2B5EF4-FFF2-40B4-BE49-F238E27FC236}">
                <a16:creationId xmlns:a16="http://schemas.microsoft.com/office/drawing/2014/main" xmlns="" id="{7CC6F234-8860-4EC2-BBB2-070BAA9B929D}"/>
              </a:ext>
            </a:extLst>
          </p:cNvPr>
          <p:cNvSpPr/>
          <p:nvPr/>
        </p:nvSpPr>
        <p:spPr>
          <a:xfrm>
            <a:off x="7131828" y="3637394"/>
            <a:ext cx="18479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ea typeface="+mn-ea"/>
                <a:cs typeface="+mn-cs"/>
              </a:rPr>
              <a:t>Đọc</a:t>
            </a:r>
            <a:r>
              <a:rPr kumimoji="0" lang="en-US" sz="3200" b="1" i="0" u="none" strike="noStrike" kern="1200" cap="none" spc="0" normalizeH="0" baseline="0" noProof="0" dirty="0">
                <a:ln>
                  <a:noFill/>
                </a:ln>
                <a:solidFill>
                  <a:srgbClr val="0066FF"/>
                </a:solidFill>
                <a:effectLst/>
                <a:uLnTx/>
                <a:uFillTx/>
                <a:ea typeface="+mn-ea"/>
                <a:cs typeface="+mn-cs"/>
              </a:rPr>
              <a:t> to, </a:t>
            </a:r>
            <a:r>
              <a:rPr kumimoji="0" lang="en-US" sz="3200" b="1" i="0" u="none" strike="noStrike" kern="1200" cap="none" spc="0" normalizeH="0" baseline="0" noProof="0" dirty="0" err="1">
                <a:ln>
                  <a:noFill/>
                </a:ln>
                <a:solidFill>
                  <a:srgbClr val="0066FF"/>
                </a:solidFill>
                <a:effectLst/>
                <a:uLnTx/>
                <a:uFillTx/>
                <a:ea typeface="+mn-ea"/>
                <a:cs typeface="+mn-cs"/>
              </a:rPr>
              <a:t>rõ</a:t>
            </a:r>
            <a:endParaRPr kumimoji="0" lang="en-US" sz="3200" b="1" i="0" u="none" strike="noStrike" kern="1200" cap="none" spc="0" normalizeH="0" baseline="0" noProof="0" dirty="0">
              <a:ln>
                <a:noFill/>
              </a:ln>
              <a:solidFill>
                <a:srgbClr val="0066FF"/>
              </a:solidFill>
              <a:effectLst/>
              <a:uLnTx/>
              <a:uFillTx/>
              <a:ea typeface="+mn-ea"/>
              <a:cs typeface="+mn-cs"/>
            </a:endParaRPr>
          </a:p>
        </p:txBody>
      </p:sp>
      <p:pic>
        <p:nvPicPr>
          <p:cNvPr id="71" name="Hình ảnh 9">
            <a:extLst>
              <a:ext uri="{FF2B5EF4-FFF2-40B4-BE49-F238E27FC236}">
                <a16:creationId xmlns:a16="http://schemas.microsoft.com/office/drawing/2014/main" xmlns="" id="{0A42BFAB-00EF-48CE-B768-AC0BE663DA75}"/>
              </a:ext>
            </a:extLst>
          </p:cNvPr>
          <p:cNvPicPr>
            <a:picLocks noChangeAspect="1"/>
          </p:cNvPicPr>
          <p:nvPr/>
        </p:nvPicPr>
        <p:blipFill rotWithShape="1">
          <a:blip r:embed="rId5"/>
          <a:srcRect l="51268" t="8949" r="19792" b="48444"/>
          <a:stretch/>
        </p:blipFill>
        <p:spPr>
          <a:xfrm rot="20944439">
            <a:off x="9023481" y="3596151"/>
            <a:ext cx="776552" cy="673468"/>
          </a:xfrm>
          <a:prstGeom prst="rect">
            <a:avLst/>
          </a:prstGeom>
        </p:spPr>
      </p:pic>
      <p:pic>
        <p:nvPicPr>
          <p:cNvPr id="72" name="Hình ảnh 9">
            <a:extLst>
              <a:ext uri="{FF2B5EF4-FFF2-40B4-BE49-F238E27FC236}">
                <a16:creationId xmlns:a16="http://schemas.microsoft.com/office/drawing/2014/main" xmlns="" id="{E8851F69-653B-4049-9DBE-CD69EE3FAFF6}"/>
              </a:ext>
            </a:extLst>
          </p:cNvPr>
          <p:cNvPicPr>
            <a:picLocks noChangeAspect="1"/>
          </p:cNvPicPr>
          <p:nvPr/>
        </p:nvPicPr>
        <p:blipFill rotWithShape="1">
          <a:blip r:embed="rId5"/>
          <a:srcRect l="51268" t="8949" r="19792" b="48444"/>
          <a:stretch/>
        </p:blipFill>
        <p:spPr>
          <a:xfrm rot="20944439">
            <a:off x="9716405" y="3619259"/>
            <a:ext cx="776552" cy="673468"/>
          </a:xfrm>
          <a:prstGeom prst="rect">
            <a:avLst/>
          </a:prstGeom>
        </p:spPr>
      </p:pic>
      <p:pic>
        <p:nvPicPr>
          <p:cNvPr id="73" name="Hình ảnh 9">
            <a:extLst>
              <a:ext uri="{FF2B5EF4-FFF2-40B4-BE49-F238E27FC236}">
                <a16:creationId xmlns:a16="http://schemas.microsoft.com/office/drawing/2014/main" xmlns="" id="{3A3D16AE-0024-42B0-83DB-BAFE3C3D6AE4}"/>
              </a:ext>
            </a:extLst>
          </p:cNvPr>
          <p:cNvPicPr>
            <a:picLocks noChangeAspect="1"/>
          </p:cNvPicPr>
          <p:nvPr/>
        </p:nvPicPr>
        <p:blipFill rotWithShape="1">
          <a:blip r:embed="rId5"/>
          <a:srcRect l="51268" t="8949" r="19792" b="48444"/>
          <a:stretch/>
        </p:blipFill>
        <p:spPr>
          <a:xfrm rot="20944439">
            <a:off x="10402783" y="3647618"/>
            <a:ext cx="776552" cy="673468"/>
          </a:xfrm>
          <a:prstGeom prst="rect">
            <a:avLst/>
          </a:prstGeom>
        </p:spPr>
      </p:pic>
      <p:sp>
        <p:nvSpPr>
          <p:cNvPr id="74" name="Rectangle 73">
            <a:extLst>
              <a:ext uri="{FF2B5EF4-FFF2-40B4-BE49-F238E27FC236}">
                <a16:creationId xmlns:a16="http://schemas.microsoft.com/office/drawing/2014/main" xmlns="" id="{0408E5F0-F4A1-413A-8058-88A57ED03A42}"/>
              </a:ext>
            </a:extLst>
          </p:cNvPr>
          <p:cNvSpPr/>
          <p:nvPr/>
        </p:nvSpPr>
        <p:spPr>
          <a:xfrm>
            <a:off x="7131829" y="4296205"/>
            <a:ext cx="432639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nhịp</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th</a:t>
            </a:r>
            <a:r>
              <a:rPr kumimoji="0" lang="vi-VN" sz="3200" b="1" i="0" u="none" strike="noStrike" kern="1200" cap="none" spc="0" normalizeH="0" baseline="0" noProof="0" dirty="0">
                <a:ln>
                  <a:noFill/>
                </a:ln>
                <a:solidFill>
                  <a:srgbClr val="ED7D31">
                    <a:lumMod val="75000"/>
                  </a:srgbClr>
                </a:solidFill>
                <a:effectLst/>
                <a:uLnTx/>
                <a:uFillTx/>
                <a:ea typeface="+mn-ea"/>
                <a:cs typeface="+mn-cs"/>
              </a:rPr>
              <a:t>ơ</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pic>
        <p:nvPicPr>
          <p:cNvPr id="90" name="Hình ảnh 9">
            <a:extLst>
              <a:ext uri="{FF2B5EF4-FFF2-40B4-BE49-F238E27FC236}">
                <a16:creationId xmlns:a16="http://schemas.microsoft.com/office/drawing/2014/main" xmlns="" id="{21E06BDA-8808-4918-AB1A-5DC3079A3CCA}"/>
              </a:ext>
            </a:extLst>
          </p:cNvPr>
          <p:cNvPicPr>
            <a:picLocks noChangeAspect="1"/>
          </p:cNvPicPr>
          <p:nvPr/>
        </p:nvPicPr>
        <p:blipFill rotWithShape="1">
          <a:blip r:embed="rId5"/>
          <a:srcRect l="51268" t="8949" r="19792" b="48444"/>
          <a:stretch/>
        </p:blipFill>
        <p:spPr>
          <a:xfrm rot="20944439">
            <a:off x="9020939" y="4735110"/>
            <a:ext cx="776552" cy="673468"/>
          </a:xfrm>
          <a:prstGeom prst="rect">
            <a:avLst/>
          </a:prstGeom>
        </p:spPr>
      </p:pic>
      <p:pic>
        <p:nvPicPr>
          <p:cNvPr id="91" name="Hình ảnh 9">
            <a:extLst>
              <a:ext uri="{FF2B5EF4-FFF2-40B4-BE49-F238E27FC236}">
                <a16:creationId xmlns:a16="http://schemas.microsoft.com/office/drawing/2014/main" xmlns="" id="{8ED729C1-5744-4109-A024-4FED334E2DAA}"/>
              </a:ext>
            </a:extLst>
          </p:cNvPr>
          <p:cNvPicPr>
            <a:picLocks noChangeAspect="1"/>
          </p:cNvPicPr>
          <p:nvPr/>
        </p:nvPicPr>
        <p:blipFill rotWithShape="1">
          <a:blip r:embed="rId5"/>
          <a:srcRect l="51268" t="8949" r="19792" b="48444"/>
          <a:stretch/>
        </p:blipFill>
        <p:spPr>
          <a:xfrm rot="20944439">
            <a:off x="9741239" y="4758737"/>
            <a:ext cx="776552" cy="673468"/>
          </a:xfrm>
          <a:prstGeom prst="rect">
            <a:avLst/>
          </a:prstGeom>
        </p:spPr>
      </p:pic>
      <p:pic>
        <p:nvPicPr>
          <p:cNvPr id="92" name="Hình ảnh 9">
            <a:extLst>
              <a:ext uri="{FF2B5EF4-FFF2-40B4-BE49-F238E27FC236}">
                <a16:creationId xmlns:a16="http://schemas.microsoft.com/office/drawing/2014/main" xmlns="" id="{F9054ABA-6CD5-4450-82E6-5201907C5F32}"/>
              </a:ext>
            </a:extLst>
          </p:cNvPr>
          <p:cNvPicPr>
            <a:picLocks noChangeAspect="1"/>
          </p:cNvPicPr>
          <p:nvPr/>
        </p:nvPicPr>
        <p:blipFill rotWithShape="1">
          <a:blip r:embed="rId5"/>
          <a:srcRect l="51268" t="8949" r="19792" b="48444"/>
          <a:stretch/>
        </p:blipFill>
        <p:spPr>
          <a:xfrm rot="20944439">
            <a:off x="10461539" y="4758737"/>
            <a:ext cx="776552" cy="673468"/>
          </a:xfrm>
          <a:prstGeom prst="rect">
            <a:avLst/>
          </a:prstGeom>
        </p:spPr>
      </p:pic>
      <p:pic>
        <p:nvPicPr>
          <p:cNvPr id="2" name="Picture 1">
            <a:extLst>
              <a:ext uri="{FF2B5EF4-FFF2-40B4-BE49-F238E27FC236}">
                <a16:creationId xmlns:a16="http://schemas.microsoft.com/office/drawing/2014/main" xmlns="" id="{51F756F0-A4EC-397B-7EE2-B0814259A184}"/>
              </a:ext>
            </a:extLst>
          </p:cNvPr>
          <p:cNvPicPr>
            <a:picLocks noChangeAspect="1"/>
          </p:cNvPicPr>
          <p:nvPr/>
        </p:nvPicPr>
        <p:blipFill>
          <a:blip r:embed="rId6"/>
          <a:stretch>
            <a:fillRect/>
          </a:stretch>
        </p:blipFill>
        <p:spPr>
          <a:xfrm>
            <a:off x="1029494" y="112580"/>
            <a:ext cx="10303133" cy="1231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1CAAB1-05E7-4470-8157-8890615CC3F2}"/>
              </a:ext>
            </a:extLst>
          </p:cNvPr>
          <p:cNvSpPr>
            <a:spLocks noGrp="1"/>
          </p:cNvSpPr>
          <p:nvPr>
            <p:ph type="title" idx="4294967295"/>
          </p:nvPr>
        </p:nvSpPr>
        <p:spPr>
          <a:xfrm>
            <a:off x="960000" y="558800"/>
            <a:ext cx="10272000" cy="636800"/>
          </a:xfrm>
          <a:prstGeom prst="rect">
            <a:avLst/>
          </a:prstGeom>
        </p:spPr>
        <p:txBody>
          <a:bodyPr>
            <a:normAutofit fontScale="90000"/>
          </a:bodyPr>
          <a:lstStyle/>
          <a:p>
            <a:endParaRPr lang="en-US"/>
          </a:p>
        </p:txBody>
      </p:sp>
      <p:sp>
        <p:nvSpPr>
          <p:cNvPr id="3" name="Subtitle 2">
            <a:extLst>
              <a:ext uri="{FF2B5EF4-FFF2-40B4-BE49-F238E27FC236}">
                <a16:creationId xmlns:a16="http://schemas.microsoft.com/office/drawing/2014/main" xmlns="" id="{E6A345DA-0B4F-4BC9-BB8A-1E1F3C8ED80C}"/>
              </a:ext>
            </a:extLst>
          </p:cNvPr>
          <p:cNvSpPr>
            <a:spLocks noGrp="1"/>
          </p:cNvSpPr>
          <p:nvPr>
            <p:ph type="subTitle" idx="4294967295"/>
          </p:nvPr>
        </p:nvSpPr>
        <p:spPr>
          <a:xfrm>
            <a:off x="965567" y="2595909"/>
            <a:ext cx="3244800" cy="931600"/>
          </a:xfrm>
          <a:prstGeom prst="rect">
            <a:avLst/>
          </a:prstGeom>
        </p:spPr>
        <p:txBody>
          <a:bodyPr/>
          <a:lstStyle/>
          <a:p>
            <a:endParaRPr lang="en-US"/>
          </a:p>
        </p:txBody>
      </p:sp>
      <p:sp>
        <p:nvSpPr>
          <p:cNvPr id="4" name="Title 3">
            <a:extLst>
              <a:ext uri="{FF2B5EF4-FFF2-40B4-BE49-F238E27FC236}">
                <a16:creationId xmlns:a16="http://schemas.microsoft.com/office/drawing/2014/main" xmlns="" id="{CBFA12C0-938C-465A-A49D-1D5478F371AF}"/>
              </a:ext>
            </a:extLst>
          </p:cNvPr>
          <p:cNvSpPr>
            <a:spLocks noGrp="1"/>
          </p:cNvSpPr>
          <p:nvPr>
            <p:ph type="title" idx="4294967295"/>
          </p:nvPr>
        </p:nvSpPr>
        <p:spPr>
          <a:xfrm>
            <a:off x="965567" y="1973233"/>
            <a:ext cx="3244800" cy="498000"/>
          </a:xfrm>
          <a:prstGeom prst="rect">
            <a:avLst/>
          </a:prstGeom>
        </p:spPr>
        <p:txBody>
          <a:bodyPr>
            <a:normAutofit fontScale="90000"/>
          </a:bodyPr>
          <a:lstStyle/>
          <a:p>
            <a:endParaRPr lang="en-US"/>
          </a:p>
        </p:txBody>
      </p:sp>
      <p:sp>
        <p:nvSpPr>
          <p:cNvPr id="5" name="Subtitle 4">
            <a:extLst>
              <a:ext uri="{FF2B5EF4-FFF2-40B4-BE49-F238E27FC236}">
                <a16:creationId xmlns:a16="http://schemas.microsoft.com/office/drawing/2014/main" xmlns="" id="{AFC26CFE-CD8A-4F0B-9ADF-F9FE8C4D1C04}"/>
              </a:ext>
            </a:extLst>
          </p:cNvPr>
          <p:cNvSpPr>
            <a:spLocks noGrp="1"/>
          </p:cNvSpPr>
          <p:nvPr>
            <p:ph type="subTitle" idx="4294967295"/>
          </p:nvPr>
        </p:nvSpPr>
        <p:spPr>
          <a:xfrm>
            <a:off x="4473600" y="2595909"/>
            <a:ext cx="3244800" cy="931600"/>
          </a:xfrm>
          <a:prstGeom prst="rect">
            <a:avLst/>
          </a:prstGeom>
        </p:spPr>
        <p:txBody>
          <a:bodyPr/>
          <a:lstStyle/>
          <a:p>
            <a:endParaRPr lang="en-US"/>
          </a:p>
        </p:txBody>
      </p:sp>
      <p:sp>
        <p:nvSpPr>
          <p:cNvPr id="6" name="Title 5">
            <a:extLst>
              <a:ext uri="{FF2B5EF4-FFF2-40B4-BE49-F238E27FC236}">
                <a16:creationId xmlns:a16="http://schemas.microsoft.com/office/drawing/2014/main" xmlns="" id="{5A689E23-27B1-4E8F-8ED4-3E9571C2F387}"/>
              </a:ext>
            </a:extLst>
          </p:cNvPr>
          <p:cNvSpPr>
            <a:spLocks noGrp="1"/>
          </p:cNvSpPr>
          <p:nvPr>
            <p:ph type="title" idx="4294967295"/>
          </p:nvPr>
        </p:nvSpPr>
        <p:spPr>
          <a:xfrm>
            <a:off x="4473605" y="1973233"/>
            <a:ext cx="3244800" cy="498000"/>
          </a:xfrm>
          <a:prstGeom prst="rect">
            <a:avLst/>
          </a:prstGeom>
        </p:spPr>
        <p:txBody>
          <a:bodyPr>
            <a:normAutofit fontScale="90000"/>
          </a:bodyPr>
          <a:lstStyle/>
          <a:p>
            <a:endParaRPr lang="en-US"/>
          </a:p>
        </p:txBody>
      </p:sp>
      <p:sp>
        <p:nvSpPr>
          <p:cNvPr id="7" name="Subtitle 6">
            <a:extLst>
              <a:ext uri="{FF2B5EF4-FFF2-40B4-BE49-F238E27FC236}">
                <a16:creationId xmlns:a16="http://schemas.microsoft.com/office/drawing/2014/main" xmlns="" id="{B9966A45-4D72-4A2F-AFBC-314C70338958}"/>
              </a:ext>
            </a:extLst>
          </p:cNvPr>
          <p:cNvSpPr>
            <a:spLocks noGrp="1"/>
          </p:cNvSpPr>
          <p:nvPr>
            <p:ph type="subTitle" idx="4294967295"/>
          </p:nvPr>
        </p:nvSpPr>
        <p:spPr>
          <a:xfrm>
            <a:off x="7981633" y="2595909"/>
            <a:ext cx="3244800" cy="931600"/>
          </a:xfrm>
          <a:prstGeom prst="rect">
            <a:avLst/>
          </a:prstGeom>
        </p:spPr>
        <p:txBody>
          <a:bodyPr/>
          <a:lstStyle/>
          <a:p>
            <a:endParaRPr lang="en-US"/>
          </a:p>
        </p:txBody>
      </p:sp>
      <p:sp>
        <p:nvSpPr>
          <p:cNvPr id="8" name="Title 7">
            <a:extLst>
              <a:ext uri="{FF2B5EF4-FFF2-40B4-BE49-F238E27FC236}">
                <a16:creationId xmlns:a16="http://schemas.microsoft.com/office/drawing/2014/main" xmlns="" id="{28152F63-53A3-42EF-B451-21F3B0C6A189}"/>
              </a:ext>
            </a:extLst>
          </p:cNvPr>
          <p:cNvSpPr>
            <a:spLocks noGrp="1"/>
          </p:cNvSpPr>
          <p:nvPr>
            <p:ph type="title" idx="4294967295"/>
          </p:nvPr>
        </p:nvSpPr>
        <p:spPr>
          <a:xfrm>
            <a:off x="7981644" y="1973233"/>
            <a:ext cx="3244800" cy="498000"/>
          </a:xfrm>
          <a:prstGeom prst="rect">
            <a:avLst/>
          </a:prstGeom>
        </p:spPr>
        <p:txBody>
          <a:bodyPr>
            <a:normAutofit fontScale="90000"/>
          </a:bodyPr>
          <a:lstStyle/>
          <a:p>
            <a:endParaRPr lang="en-US"/>
          </a:p>
        </p:txBody>
      </p:sp>
      <p:sp>
        <p:nvSpPr>
          <p:cNvPr id="9" name="Subtitle 8">
            <a:extLst>
              <a:ext uri="{FF2B5EF4-FFF2-40B4-BE49-F238E27FC236}">
                <a16:creationId xmlns:a16="http://schemas.microsoft.com/office/drawing/2014/main" xmlns="" id="{969CE2F6-8885-47A5-AF50-569C4713A388}"/>
              </a:ext>
            </a:extLst>
          </p:cNvPr>
          <p:cNvSpPr>
            <a:spLocks noGrp="1"/>
          </p:cNvSpPr>
          <p:nvPr>
            <p:ph type="subTitle" idx="4294967295"/>
          </p:nvPr>
        </p:nvSpPr>
        <p:spPr>
          <a:xfrm>
            <a:off x="965567" y="4677693"/>
            <a:ext cx="3244800" cy="931600"/>
          </a:xfrm>
          <a:prstGeom prst="rect">
            <a:avLst/>
          </a:prstGeom>
        </p:spPr>
        <p:txBody>
          <a:bodyPr/>
          <a:lstStyle/>
          <a:p>
            <a:endParaRPr lang="en-US"/>
          </a:p>
        </p:txBody>
      </p:sp>
      <p:sp>
        <p:nvSpPr>
          <p:cNvPr id="10" name="Title 9">
            <a:extLst>
              <a:ext uri="{FF2B5EF4-FFF2-40B4-BE49-F238E27FC236}">
                <a16:creationId xmlns:a16="http://schemas.microsoft.com/office/drawing/2014/main" xmlns="" id="{6DDE17EB-0304-49B8-847E-7629331486B9}"/>
              </a:ext>
            </a:extLst>
          </p:cNvPr>
          <p:cNvSpPr>
            <a:spLocks noGrp="1"/>
          </p:cNvSpPr>
          <p:nvPr>
            <p:ph type="title" idx="4294967295"/>
          </p:nvPr>
        </p:nvSpPr>
        <p:spPr>
          <a:xfrm>
            <a:off x="965567" y="4054985"/>
            <a:ext cx="3244800" cy="498000"/>
          </a:xfrm>
          <a:prstGeom prst="rect">
            <a:avLst/>
          </a:prstGeom>
        </p:spPr>
        <p:txBody>
          <a:bodyPr>
            <a:normAutofit fontScale="90000"/>
          </a:bodyPr>
          <a:lstStyle/>
          <a:p>
            <a:endParaRPr lang="en-US"/>
          </a:p>
        </p:txBody>
      </p:sp>
      <p:sp>
        <p:nvSpPr>
          <p:cNvPr id="11" name="Subtitle 10">
            <a:extLst>
              <a:ext uri="{FF2B5EF4-FFF2-40B4-BE49-F238E27FC236}">
                <a16:creationId xmlns:a16="http://schemas.microsoft.com/office/drawing/2014/main" xmlns="" id="{36DC1E39-27D8-4DEA-B767-A435EF76A657}"/>
              </a:ext>
            </a:extLst>
          </p:cNvPr>
          <p:cNvSpPr>
            <a:spLocks noGrp="1"/>
          </p:cNvSpPr>
          <p:nvPr>
            <p:ph type="subTitle" idx="4294967295"/>
          </p:nvPr>
        </p:nvSpPr>
        <p:spPr>
          <a:xfrm>
            <a:off x="4473600" y="4677693"/>
            <a:ext cx="3244800" cy="931600"/>
          </a:xfrm>
          <a:prstGeom prst="rect">
            <a:avLst/>
          </a:prstGeom>
        </p:spPr>
        <p:txBody>
          <a:bodyPr/>
          <a:lstStyle/>
          <a:p>
            <a:endParaRPr lang="en-US"/>
          </a:p>
        </p:txBody>
      </p:sp>
      <p:sp>
        <p:nvSpPr>
          <p:cNvPr id="12" name="Title 11">
            <a:extLst>
              <a:ext uri="{FF2B5EF4-FFF2-40B4-BE49-F238E27FC236}">
                <a16:creationId xmlns:a16="http://schemas.microsoft.com/office/drawing/2014/main" xmlns="" id="{4EE70B35-1BF9-4AFC-BE45-A6B175DFDBFF}"/>
              </a:ext>
            </a:extLst>
          </p:cNvPr>
          <p:cNvSpPr>
            <a:spLocks noGrp="1"/>
          </p:cNvSpPr>
          <p:nvPr>
            <p:ph type="title" idx="4294967295"/>
          </p:nvPr>
        </p:nvSpPr>
        <p:spPr>
          <a:xfrm>
            <a:off x="4473605" y="4054985"/>
            <a:ext cx="3244800" cy="498000"/>
          </a:xfrm>
          <a:prstGeom prst="rect">
            <a:avLst/>
          </a:prstGeom>
        </p:spPr>
        <p:txBody>
          <a:bodyPr>
            <a:normAutofit fontScale="90000"/>
          </a:bodyPr>
          <a:lstStyle/>
          <a:p>
            <a:endParaRPr lang="en-US"/>
          </a:p>
        </p:txBody>
      </p:sp>
      <p:sp>
        <p:nvSpPr>
          <p:cNvPr id="13" name="Subtitle 12">
            <a:extLst>
              <a:ext uri="{FF2B5EF4-FFF2-40B4-BE49-F238E27FC236}">
                <a16:creationId xmlns:a16="http://schemas.microsoft.com/office/drawing/2014/main" xmlns="" id="{D3BEDC40-7578-48F7-B4A3-534398C258F7}"/>
              </a:ext>
            </a:extLst>
          </p:cNvPr>
          <p:cNvSpPr>
            <a:spLocks noGrp="1"/>
          </p:cNvSpPr>
          <p:nvPr>
            <p:ph type="subTitle" idx="4294967295"/>
          </p:nvPr>
        </p:nvSpPr>
        <p:spPr>
          <a:xfrm>
            <a:off x="7981633" y="4677693"/>
            <a:ext cx="3244800" cy="931600"/>
          </a:xfrm>
          <a:prstGeom prst="rect">
            <a:avLst/>
          </a:prstGeom>
        </p:spPr>
        <p:txBody>
          <a:bodyPr/>
          <a:lstStyle/>
          <a:p>
            <a:endParaRPr lang="en-US"/>
          </a:p>
        </p:txBody>
      </p:sp>
      <p:sp>
        <p:nvSpPr>
          <p:cNvPr id="14" name="Title 13">
            <a:extLst>
              <a:ext uri="{FF2B5EF4-FFF2-40B4-BE49-F238E27FC236}">
                <a16:creationId xmlns:a16="http://schemas.microsoft.com/office/drawing/2014/main" xmlns="" id="{DE0C331B-28FF-42AB-813E-9246A66A4DC2}"/>
              </a:ext>
            </a:extLst>
          </p:cNvPr>
          <p:cNvSpPr>
            <a:spLocks noGrp="1"/>
          </p:cNvSpPr>
          <p:nvPr>
            <p:ph type="title" idx="4294967295"/>
          </p:nvPr>
        </p:nvSpPr>
        <p:spPr>
          <a:xfrm>
            <a:off x="7981644" y="4054985"/>
            <a:ext cx="3244800" cy="498000"/>
          </a:xfrm>
          <a:prstGeom prst="rect">
            <a:avLst/>
          </a:prstGeom>
        </p:spPr>
        <p:txBody>
          <a:bodyPr>
            <a:normAutofit fontScale="90000"/>
          </a:bodyPr>
          <a:lstStyle/>
          <a:p>
            <a:endParaRPr lang="en-US"/>
          </a:p>
        </p:txBody>
      </p:sp>
      <p:pic>
        <p:nvPicPr>
          <p:cNvPr id="16" name="Picture 15">
            <a:extLst>
              <a:ext uri="{FF2B5EF4-FFF2-40B4-BE49-F238E27FC236}">
                <a16:creationId xmlns:a16="http://schemas.microsoft.com/office/drawing/2014/main" xmlns=""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xmlns="" id="{1B894B29-FA19-4BA3-B78A-19EBD3AEE211}"/>
              </a:ext>
            </a:extLst>
          </p:cNvPr>
          <p:cNvSpPr/>
          <p:nvPr/>
        </p:nvSpPr>
        <p:spPr>
          <a:xfrm>
            <a:off x="5938683" y="1127725"/>
            <a:ext cx="4933788"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rPr>
              <a:t>LUYỆN ĐỌC TR</a:t>
            </a:r>
            <a:r>
              <a:rPr kumimoji="0" lang="vi-VN"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rPr>
              <a:t>Ư</a:t>
            </a: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rPr>
              <a:t>ỚC LỚP</a:t>
            </a:r>
          </a:p>
        </p:txBody>
      </p:sp>
      <p:pic>
        <p:nvPicPr>
          <p:cNvPr id="18" name="Picture 17">
            <a:extLst>
              <a:ext uri="{FF2B5EF4-FFF2-40B4-BE49-F238E27FC236}">
                <a16:creationId xmlns:a16="http://schemas.microsoft.com/office/drawing/2014/main" xmlns="" id="{E761D5D8-84B8-4DD1-9593-B888277F0F52}"/>
              </a:ext>
            </a:extLst>
          </p:cNvPr>
          <p:cNvPicPr>
            <a:picLocks noChangeAspect="1"/>
          </p:cNvPicPr>
          <p:nvPr/>
        </p:nvPicPr>
        <p:blipFill rotWithShape="1">
          <a:blip r:embed="rId3"/>
          <a:srcRect t="19779"/>
          <a:stretch/>
        </p:blipFill>
        <p:spPr>
          <a:xfrm>
            <a:off x="5938683" y="3129102"/>
            <a:ext cx="5032110" cy="2150367"/>
          </a:xfrm>
          <a:prstGeom prst="rect">
            <a:avLst/>
          </a:prstGeom>
        </p:spPr>
      </p:pic>
    </p:spTree>
    <p:extLst>
      <p:ext uri="{BB962C8B-B14F-4D97-AF65-F5344CB8AC3E}">
        <p14:creationId xmlns:p14="http://schemas.microsoft.com/office/powerpoint/2010/main" val="2657184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C6FC410-1B2B-4BF1-98FE-7600182B4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7EA0B30B-40A9-908D-8AC5-25D9606C9250}"/>
              </a:ext>
            </a:extLst>
          </p:cNvPr>
          <p:cNvPicPr>
            <a:picLocks noChangeAspect="1"/>
          </p:cNvPicPr>
          <p:nvPr/>
        </p:nvPicPr>
        <p:blipFill>
          <a:blip r:embed="rId4"/>
          <a:stretch>
            <a:fillRect/>
          </a:stretch>
        </p:blipFill>
        <p:spPr>
          <a:xfrm>
            <a:off x="3166638" y="1606495"/>
            <a:ext cx="5401524" cy="1518036"/>
          </a:xfrm>
          <a:prstGeom prst="rect">
            <a:avLst/>
          </a:prstGeom>
        </p:spPr>
      </p:pic>
      <p:pic>
        <p:nvPicPr>
          <p:cNvPr id="9" name="Picture 8">
            <a:extLst>
              <a:ext uri="{FF2B5EF4-FFF2-40B4-BE49-F238E27FC236}">
                <a16:creationId xmlns:a16="http://schemas.microsoft.com/office/drawing/2014/main" xmlns="" id="{8487F4C6-FBC4-B23C-2654-79C4BC2FA063}"/>
              </a:ext>
            </a:extLst>
          </p:cNvPr>
          <p:cNvPicPr>
            <a:picLocks noChangeAspect="1"/>
          </p:cNvPicPr>
          <p:nvPr/>
        </p:nvPicPr>
        <p:blipFill>
          <a:blip r:embed="rId5"/>
          <a:stretch>
            <a:fillRect/>
          </a:stretch>
        </p:blipFill>
        <p:spPr>
          <a:xfrm>
            <a:off x="2524538" y="2405813"/>
            <a:ext cx="7422471" cy="3001470"/>
          </a:xfrm>
          <a:prstGeom prst="rect">
            <a:avLst/>
          </a:prstGeom>
        </p:spPr>
      </p:pic>
      <p:pic>
        <p:nvPicPr>
          <p:cNvPr id="11" name="Picture 10">
            <a:extLst>
              <a:ext uri="{FF2B5EF4-FFF2-40B4-BE49-F238E27FC236}">
                <a16:creationId xmlns:a16="http://schemas.microsoft.com/office/drawing/2014/main" xmlns="" id="{B0BCAB4C-1E7B-1060-6BD5-6BC1B73A051A}"/>
              </a:ext>
            </a:extLst>
          </p:cNvPr>
          <p:cNvPicPr>
            <a:picLocks noChangeAspect="1"/>
          </p:cNvPicPr>
          <p:nvPr/>
        </p:nvPicPr>
        <p:blipFill>
          <a:blip r:embed="rId6"/>
          <a:stretch>
            <a:fillRect/>
          </a:stretch>
        </p:blipFill>
        <p:spPr>
          <a:xfrm rot="20183856">
            <a:off x="-1013069" y="2022219"/>
            <a:ext cx="7797460" cy="1402202"/>
          </a:xfrm>
          <a:prstGeom prst="rect">
            <a:avLst/>
          </a:prstGeom>
        </p:spPr>
      </p:pic>
      <p:sp>
        <p:nvSpPr>
          <p:cNvPr id="12" name="Google Shape;436;p36">
            <a:extLst>
              <a:ext uri="{FF2B5EF4-FFF2-40B4-BE49-F238E27FC236}">
                <a16:creationId xmlns:a16="http://schemas.microsoft.com/office/drawing/2014/main" xmlns="" id="{9DF5D283-E6D0-28D6-7389-F0E85A10A6FA}"/>
              </a:ext>
            </a:extLst>
          </p:cNvPr>
          <p:cNvSpPr txBox="1">
            <a:spLocks/>
          </p:cNvSpPr>
          <p:nvPr/>
        </p:nvSpPr>
        <p:spPr>
          <a:xfrm>
            <a:off x="2328578" y="1059298"/>
            <a:ext cx="7534844" cy="784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1pPr>
            <a:lvl2pPr marR="0" lvl="1"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2pPr>
            <a:lvl3pPr marR="0" lvl="2"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3pPr>
            <a:lvl4pPr marR="0" lvl="3"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4pPr>
            <a:lvl5pPr marR="0" lvl="4"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5pPr>
            <a:lvl6pPr marR="0" lvl="5"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6pPr>
            <a:lvl7pPr marR="0" lvl="6"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7pPr>
            <a:lvl8pPr marR="0" lvl="7"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8pPr>
            <a:lvl9pPr marR="0" lvl="8"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9pPr>
          </a:lstStyle>
          <a:p>
            <a:pPr marL="0" marR="0" lvl="0" indent="0" algn="ctr" defTabSz="914400" rtl="0" eaLnBrk="1" fontAlgn="auto" latinLnBrk="0" hangingPunct="1">
              <a:lnSpc>
                <a:spcPct val="100000"/>
              </a:lnSpc>
              <a:spcBef>
                <a:spcPts val="0"/>
              </a:spcBef>
              <a:spcAft>
                <a:spcPts val="0"/>
              </a:spcAft>
              <a:buClr>
                <a:srgbClr val="000000"/>
              </a:buClr>
              <a:buSzPts val="3000"/>
              <a:buFont typeface="Pompiere"/>
              <a:buNone/>
              <a:tabLst/>
              <a:defRPr/>
            </a:pPr>
            <a:r>
              <a:rPr kumimoji="0" lang="en-US" sz="4000" b="1" i="0" u="none" strike="noStrike" kern="1200" cap="none" spc="0" normalizeH="0" baseline="0" noProof="0" dirty="0" err="1">
                <a:ln>
                  <a:noFill/>
                </a:ln>
                <a:solidFill>
                  <a:prstClr val="white"/>
                </a:solidFill>
                <a:effectLst/>
                <a:uLnTx/>
                <a:uFillTx/>
                <a:latin typeface="+mn-lt"/>
                <a:sym typeface="Pompiere"/>
              </a:rPr>
              <a:t>Thứ</a:t>
            </a:r>
            <a:r>
              <a:rPr kumimoji="0" lang="en-US" sz="4000" b="1" i="0" u="none" strike="noStrike" kern="1200" cap="none" spc="0" normalizeH="0" baseline="0" noProof="0" dirty="0">
                <a:ln>
                  <a:noFill/>
                </a:ln>
                <a:solidFill>
                  <a:prstClr val="white"/>
                </a:solidFill>
                <a:effectLst/>
                <a:uLnTx/>
                <a:uFillTx/>
                <a:latin typeface="+mn-lt"/>
                <a:sym typeface="Pompiere"/>
              </a:rPr>
              <a:t>…</a:t>
            </a:r>
            <a:r>
              <a:rPr kumimoji="0" lang="en-US" sz="4000" b="1" i="0" u="none" strike="noStrike" kern="1200" cap="none" spc="0" normalizeH="0" baseline="0" noProof="0" dirty="0" err="1">
                <a:ln>
                  <a:noFill/>
                </a:ln>
                <a:solidFill>
                  <a:prstClr val="white"/>
                </a:solidFill>
                <a:effectLst/>
                <a:uLnTx/>
                <a:uFillTx/>
                <a:latin typeface="+mn-lt"/>
                <a:sym typeface="Pompiere"/>
              </a:rPr>
              <a:t>ngày</a:t>
            </a:r>
            <a:r>
              <a:rPr kumimoji="0" lang="en-US" sz="4000" b="1" i="0" u="none" strike="noStrike" kern="1200" cap="none" spc="0" normalizeH="0" baseline="0" noProof="0" dirty="0">
                <a:ln>
                  <a:noFill/>
                </a:ln>
                <a:solidFill>
                  <a:prstClr val="white"/>
                </a:solidFill>
                <a:effectLst/>
                <a:uLnTx/>
                <a:uFillTx/>
                <a:latin typeface="+mn-lt"/>
                <a:sym typeface="Pompiere"/>
              </a:rPr>
              <a:t>…</a:t>
            </a:r>
            <a:r>
              <a:rPr kumimoji="0" lang="en-US" sz="4000" b="1" i="0" u="none" strike="noStrike" kern="1200" cap="none" spc="0" normalizeH="0" baseline="0" noProof="0" dirty="0" err="1">
                <a:ln>
                  <a:noFill/>
                </a:ln>
                <a:solidFill>
                  <a:prstClr val="white"/>
                </a:solidFill>
                <a:effectLst/>
                <a:uLnTx/>
                <a:uFillTx/>
                <a:latin typeface="+mn-lt"/>
                <a:sym typeface="Pompiere"/>
              </a:rPr>
              <a:t>tháng</a:t>
            </a:r>
            <a:r>
              <a:rPr kumimoji="0" lang="en-US" sz="4000" b="1" i="0" u="none" strike="noStrike" kern="1200" cap="none" spc="0" normalizeH="0" baseline="0" noProof="0" dirty="0">
                <a:ln>
                  <a:noFill/>
                </a:ln>
                <a:solidFill>
                  <a:prstClr val="white"/>
                </a:solidFill>
                <a:effectLst/>
                <a:uLnTx/>
                <a:uFillTx/>
                <a:latin typeface="+mn-lt"/>
                <a:sym typeface="Pompiere"/>
              </a:rPr>
              <a:t>…</a:t>
            </a:r>
            <a:r>
              <a:rPr kumimoji="0" lang="en-US" sz="4000" b="1" i="0" u="none" strike="noStrike" kern="1200" cap="none" spc="0" normalizeH="0" baseline="0" noProof="0" dirty="0" err="1">
                <a:ln>
                  <a:noFill/>
                </a:ln>
                <a:solidFill>
                  <a:prstClr val="white"/>
                </a:solidFill>
                <a:effectLst/>
                <a:uLnTx/>
                <a:uFillTx/>
                <a:latin typeface="+mn-lt"/>
                <a:sym typeface="Pompiere"/>
              </a:rPr>
              <a:t>năm</a:t>
            </a:r>
            <a:r>
              <a:rPr kumimoji="0" lang="en-US" sz="4000" b="1" i="0" u="none" strike="noStrike" kern="1200" cap="none" spc="0" normalizeH="0" baseline="0" noProof="0" dirty="0">
                <a:ln>
                  <a:noFill/>
                </a:ln>
                <a:solidFill>
                  <a:prstClr val="white"/>
                </a:solidFill>
                <a:effectLst/>
                <a:uLnTx/>
                <a:uFillTx/>
                <a:latin typeface="+mn-lt"/>
                <a:sym typeface="Pompiere"/>
              </a:rPr>
              <a:t>…</a:t>
            </a:r>
          </a:p>
        </p:txBody>
      </p:sp>
    </p:spTree>
    <p:extLst>
      <p:ext uri="{BB962C8B-B14F-4D97-AF65-F5344CB8AC3E}">
        <p14:creationId xmlns:p14="http://schemas.microsoft.com/office/powerpoint/2010/main" val="1486194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sndAc>
          <p:stSnd>
            <p:snd r:embed="rId2" name="wind.wav"/>
          </p:stSnd>
        </p:sndAc>
      </p:transition>
    </mc:Choice>
    <mc:Fallback xmlns="">
      <p:transition spd="slow">
        <p:fade/>
        <p:sndAc>
          <p:stSnd>
            <p:snd r:embed="rId7"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CBB7692-6389-4F78-A4D7-99756B3B34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9" name="Rectangle 18">
            <a:extLst>
              <a:ext uri="{FF2B5EF4-FFF2-40B4-BE49-F238E27FC236}">
                <a16:creationId xmlns:a16="http://schemas.microsoft.com/office/drawing/2014/main" xmlns="" id="{A12AEC9B-AD89-459E-9ECB-6E32B12F8BCC}"/>
              </a:ext>
            </a:extLst>
          </p:cNvPr>
          <p:cNvSpPr/>
          <p:nvPr/>
        </p:nvSpPr>
        <p:spPr>
          <a:xfrm>
            <a:off x="6560288" y="1015144"/>
            <a:ext cx="4167963"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Trả</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lời</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câu</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hỏi</a:t>
            </a:r>
            <a:endPar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endParaRPr>
          </a:p>
        </p:txBody>
      </p:sp>
      <p:pic>
        <p:nvPicPr>
          <p:cNvPr id="14338" name="Picture 2" descr="Vector happy cute teacher and students banner">
            <a:extLst>
              <a:ext uri="{FF2B5EF4-FFF2-40B4-BE49-F238E27FC236}">
                <a16:creationId xmlns:a16="http://schemas.microsoft.com/office/drawing/2014/main" xmlns="" id="{9603A2EF-FCAD-4583-9768-8557185375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5908254" y="2881287"/>
            <a:ext cx="596265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0546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xmlns=""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1336" y="0"/>
            <a:ext cx="12267414" cy="6858000"/>
          </a:xfrm>
          <a:prstGeom prst="rect">
            <a:avLst/>
          </a:prstGeom>
        </p:spPr>
      </p:pic>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407900" y="412913"/>
            <a:ext cx="11762764" cy="4105924"/>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ea typeface="+mn-ea"/>
              <a:cs typeface="+mn-cs"/>
            </a:endParaRPr>
          </a:p>
        </p:txBody>
      </p:sp>
      <p:sp>
        <p:nvSpPr>
          <p:cNvPr id="8" name="TextBox 7">
            <a:extLst>
              <a:ext uri="{FF2B5EF4-FFF2-40B4-BE49-F238E27FC236}">
                <a16:creationId xmlns:a16="http://schemas.microsoft.com/office/drawing/2014/main" xmlns="" id="{50A460F5-AC59-49D3-8FFB-46CCE3CF1F93}"/>
              </a:ext>
            </a:extLst>
          </p:cNvPr>
          <p:cNvSpPr txBox="1"/>
          <p:nvPr/>
        </p:nvSpPr>
        <p:spPr>
          <a:xfrm>
            <a:off x="988420" y="656571"/>
            <a:ext cx="11728704" cy="646331"/>
          </a:xfrm>
          <a:prstGeom prst="rect">
            <a:avLst/>
          </a:prstGeom>
          <a:noFill/>
        </p:spPr>
        <p:txBody>
          <a:bodyPr wrap="square">
            <a:spAutoFit/>
          </a:bodyPr>
          <a:lstStyle/>
          <a:p>
            <a:pPr lvl="0">
              <a:defRPr/>
            </a:pPr>
            <a:r>
              <a:rPr lang="vi-VN" sz="3600" dirty="0">
                <a:solidFill>
                  <a:srgbClr val="FF0000"/>
                </a:solidFill>
                <a:cs typeface="Arial" panose="020B0604020202020204" pitchFamily="34" charset="0"/>
              </a:rPr>
              <a:t>Câu </a:t>
            </a:r>
            <a:r>
              <a:rPr lang="en-US" sz="3600" dirty="0">
                <a:solidFill>
                  <a:srgbClr val="FF0000"/>
                </a:solidFill>
                <a:cs typeface="Arial" panose="020B0604020202020204" pitchFamily="34" charset="0"/>
              </a:rPr>
              <a:t>1: </a:t>
            </a:r>
            <a:r>
              <a:rPr lang="vi-VN" sz="3600" dirty="0">
                <a:solidFill>
                  <a:srgbClr val="FF0000"/>
                </a:solidFill>
                <a:cs typeface="Arial" panose="020B0604020202020204" pitchFamily="34" charset="0"/>
              </a:rPr>
              <a:t>Nếu có phép lạ, bạn nhỏ ước những điều gì?</a:t>
            </a:r>
            <a:endParaRPr kumimoji="0" lang="vi-VN" sz="36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5" name="Rectangle: Rounded Corners 4">
            <a:extLst>
              <a:ext uri="{FF2B5EF4-FFF2-40B4-BE49-F238E27FC236}">
                <a16:creationId xmlns:a16="http://schemas.microsoft.com/office/drawing/2014/main" xmlns="" id="{501C5988-6754-4C14-96F0-A37C073CFB22}"/>
              </a:ext>
            </a:extLst>
          </p:cNvPr>
          <p:cNvSpPr/>
          <p:nvPr/>
        </p:nvSpPr>
        <p:spPr>
          <a:xfrm>
            <a:off x="1745548" y="1984333"/>
            <a:ext cx="9561576" cy="2002876"/>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cs typeface="Arial" panose="020B0604020202020204" pitchFamily="34" charset="0"/>
              </a:rPr>
              <a:t>Bạn nhỏ đã ước: </a:t>
            </a:r>
            <a:r>
              <a:rPr lang="vi-VN" sz="3200" b="1" i="1" dirty="0">
                <a:solidFill>
                  <a:srgbClr val="002060"/>
                </a:solidFill>
                <a:cs typeface="Arial" panose="020B0604020202020204" pitchFamily="34" charset="0"/>
              </a:rPr>
              <a:t>cây nhiều quả chín, lớn nhanh, lặn xuống biển, lái máy bay</a:t>
            </a:r>
            <a:r>
              <a:rPr lang="en-US" sz="3200" b="1" i="1" dirty="0">
                <a:solidFill>
                  <a:srgbClr val="002060"/>
                </a:solidFill>
                <a:cs typeface="Arial" panose="020B0604020202020204" pitchFamily="34" charset="0"/>
              </a:rPr>
              <a:t> </a:t>
            </a:r>
            <a:r>
              <a:rPr lang="vi-VN" sz="3200" b="1" i="1" dirty="0">
                <a:solidFill>
                  <a:srgbClr val="002060"/>
                </a:solidFill>
                <a:cs typeface="Arial" panose="020B0604020202020204" pitchFamily="34" charset="0"/>
              </a:rPr>
              <a:t>không còn mùa đông, hóa trái bom thành trái ngon, không còn chiến tranh,...</a:t>
            </a:r>
          </a:p>
        </p:txBody>
      </p:sp>
      <p:sp>
        <p:nvSpPr>
          <p:cNvPr id="6" name="Arrow: Right 5">
            <a:extLst>
              <a:ext uri="{FF2B5EF4-FFF2-40B4-BE49-F238E27FC236}">
                <a16:creationId xmlns:a16="http://schemas.microsoft.com/office/drawing/2014/main" xmlns="" id="{08911FB4-371E-46DD-ACD2-D3BF815B3B78}"/>
              </a:ext>
            </a:extLst>
          </p:cNvPr>
          <p:cNvSpPr/>
          <p:nvPr/>
        </p:nvSpPr>
        <p:spPr>
          <a:xfrm>
            <a:off x="786939" y="2246292"/>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Tree>
    <p:extLst>
      <p:ext uri="{BB962C8B-B14F-4D97-AF65-F5344CB8AC3E}">
        <p14:creationId xmlns:p14="http://schemas.microsoft.com/office/powerpoint/2010/main" val="2258019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xmlns=""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xmlns="" id="{F9A68958-4F35-4138-AFFD-734F918DED81}"/>
              </a:ext>
            </a:extLst>
          </p:cNvPr>
          <p:cNvSpPr txBox="1"/>
          <p:nvPr/>
        </p:nvSpPr>
        <p:spPr>
          <a:xfrm>
            <a:off x="727223" y="607794"/>
            <a:ext cx="11000489" cy="1015663"/>
          </a:xfrm>
          <a:prstGeom prst="rect">
            <a:avLst/>
          </a:prstGeom>
          <a:noFill/>
        </p:spPr>
        <p:txBody>
          <a:bodyPr wrap="square">
            <a:spAutoFit/>
          </a:bodyPr>
          <a:lstStyle/>
          <a:p>
            <a:pPr lvl="0">
              <a:defRPr/>
            </a:pPr>
            <a:r>
              <a:rPr lang="vi-VN" sz="3000" dirty="0">
                <a:solidFill>
                  <a:srgbClr val="FF0000"/>
                </a:solidFill>
                <a:cs typeface="Arial" panose="020B0604020202020204" pitchFamily="34" charset="0"/>
              </a:rPr>
              <a:t>Câu 2. Theo em, hai điều ước "không còn mùa đông" và "hoá trái bom thành trái ngon "' có ý nghĩa gì?</a:t>
            </a:r>
            <a:endParaRPr kumimoji="0" lang="vi-VN" sz="3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Arrow: Right 12">
            <a:extLst>
              <a:ext uri="{FF2B5EF4-FFF2-40B4-BE49-F238E27FC236}">
                <a16:creationId xmlns:a16="http://schemas.microsoft.com/office/drawing/2014/main" xmlns="" id="{894F4721-EFF2-4391-8059-637066A99D3C}"/>
              </a:ext>
            </a:extLst>
          </p:cNvPr>
          <p:cNvSpPr/>
          <p:nvPr/>
        </p:nvSpPr>
        <p:spPr>
          <a:xfrm>
            <a:off x="813170" y="3308801"/>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4" name="Rectangle: Rounded Corners 13">
            <a:extLst>
              <a:ext uri="{FF2B5EF4-FFF2-40B4-BE49-F238E27FC236}">
                <a16:creationId xmlns:a16="http://schemas.microsoft.com/office/drawing/2014/main" xmlns="" id="{0A93C12A-B112-4243-80A2-E529F97B820F}"/>
              </a:ext>
            </a:extLst>
          </p:cNvPr>
          <p:cNvSpPr/>
          <p:nvPr/>
        </p:nvSpPr>
        <p:spPr>
          <a:xfrm>
            <a:off x="1658323" y="1945758"/>
            <a:ext cx="9720507" cy="3955311"/>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000" dirty="0">
                <a:solidFill>
                  <a:srgbClr val="002060"/>
                </a:solidFill>
                <a:cs typeface="Arial" panose="020B0604020202020204" pitchFamily="34" charset="0"/>
              </a:rPr>
              <a:t>Ước </a:t>
            </a:r>
            <a:r>
              <a:rPr lang="vi-VN" sz="3000" b="1" dirty="0">
                <a:solidFill>
                  <a:srgbClr val="002060"/>
                </a:solidFill>
                <a:cs typeface="Arial" panose="020B0604020202020204" pitchFamily="34" charset="0"/>
              </a:rPr>
              <a:t>"không còn mùa đông" </a:t>
            </a:r>
            <a:r>
              <a:rPr lang="vi-VN" sz="3000" dirty="0">
                <a:solidFill>
                  <a:srgbClr val="002060"/>
                </a:solidFill>
                <a:cs typeface="Arial" panose="020B0604020202020204" pitchFamily="34" charset="0"/>
              </a:rPr>
              <a:t>có nghĩa là ước thời tiết để chịu, không còn thiên tai, không còn những hiểm hoạ tự nhiên đe doạ cuộc sống của con người.</a:t>
            </a:r>
          </a:p>
          <a:p>
            <a:pPr marL="457200" lvl="0" indent="-457200" algn="just">
              <a:buFont typeface="Arial" panose="020B0604020202020204" pitchFamily="34" charset="0"/>
              <a:buChar char="•"/>
              <a:defRPr/>
            </a:pPr>
            <a:r>
              <a:rPr lang="vi-VN" sz="3000" dirty="0">
                <a:solidFill>
                  <a:srgbClr val="002060"/>
                </a:solidFill>
                <a:cs typeface="Arial" panose="020B0604020202020204" pitchFamily="34" charset="0"/>
              </a:rPr>
              <a:t>Ước "</a:t>
            </a:r>
            <a:r>
              <a:rPr lang="vi-VN" sz="3000" b="1" dirty="0">
                <a:solidFill>
                  <a:srgbClr val="002060"/>
                </a:solidFill>
                <a:cs typeface="Arial" panose="020B0604020202020204" pitchFamily="34" charset="0"/>
              </a:rPr>
              <a:t>hoá trái bom thành trái ngon" </a:t>
            </a:r>
            <a:r>
              <a:rPr lang="vi-VN" sz="3000" dirty="0">
                <a:solidFill>
                  <a:srgbClr val="002060"/>
                </a:solidFill>
                <a:cs typeface="Arial" panose="020B0604020202020204" pitchFamily="34" charset="0"/>
              </a:rPr>
              <a:t>có nghĩa là ước thế giới hoà bình, không còn bom đạn, chiến tranh để mọi người được sống yên vui.</a:t>
            </a:r>
          </a:p>
        </p:txBody>
      </p:sp>
    </p:spTree>
    <p:extLst>
      <p:ext uri="{BB962C8B-B14F-4D97-AF65-F5344CB8AC3E}">
        <p14:creationId xmlns:p14="http://schemas.microsoft.com/office/powerpoint/2010/main" val="4154734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4">
                                            <p:bg/>
                                          </p:spTgt>
                                        </p:tgtEl>
                                        <p:attrNameLst>
                                          <p:attrName>style.visibility</p:attrName>
                                        </p:attrNameLst>
                                      </p:cBhvr>
                                      <p:to>
                                        <p:strVal val="visible"/>
                                      </p:to>
                                    </p:set>
                                    <p:anim calcmode="lin" valueType="num">
                                      <p:cBhvr>
                                        <p:cTn id="19" dur="500" fill="hold"/>
                                        <p:tgtEl>
                                          <p:spTgt spid="14">
                                            <p:bg/>
                                          </p:spTgt>
                                        </p:tgtEl>
                                        <p:attrNameLst>
                                          <p:attrName>ppt_w</p:attrName>
                                        </p:attrNameLst>
                                      </p:cBhvr>
                                      <p:tavLst>
                                        <p:tav tm="0">
                                          <p:val>
                                            <p:fltVal val="0"/>
                                          </p:val>
                                        </p:tav>
                                        <p:tav tm="100000">
                                          <p:val>
                                            <p:strVal val="#ppt_w"/>
                                          </p:val>
                                        </p:tav>
                                      </p:tavLst>
                                    </p:anim>
                                    <p:anim calcmode="lin" valueType="num">
                                      <p:cBhvr>
                                        <p:cTn id="20" dur="500" fill="hold"/>
                                        <p:tgtEl>
                                          <p:spTgt spid="14">
                                            <p:bg/>
                                          </p:spTgt>
                                        </p:tgtEl>
                                        <p:attrNameLst>
                                          <p:attrName>ppt_h</p:attrName>
                                        </p:attrNameLst>
                                      </p:cBhvr>
                                      <p:tavLst>
                                        <p:tav tm="0">
                                          <p:val>
                                            <p:fltVal val="0"/>
                                          </p:val>
                                        </p:tav>
                                        <p:tav tm="100000">
                                          <p:val>
                                            <p:strVal val="#ppt_h"/>
                                          </p:val>
                                        </p:tav>
                                      </p:tavLst>
                                    </p:anim>
                                    <p:animEffect transition="in" filter="fade">
                                      <p:cBhvr>
                                        <p:cTn id="21" dur="500"/>
                                        <p:tgtEl>
                                          <p:spTgt spid="14">
                                            <p:bg/>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 calcmode="lin" valueType="num">
                                      <p:cBhvr>
                                        <p:cTn id="26"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28" dur="500"/>
                                        <p:tgtEl>
                                          <p:spTgt spid="1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4">
                                            <p:txEl>
                                              <p:pRg st="1" end="1"/>
                                            </p:txEl>
                                          </p:spTgt>
                                        </p:tgtEl>
                                        <p:attrNameLst>
                                          <p:attrName>style.visibility</p:attrName>
                                        </p:attrNameLst>
                                      </p:cBhvr>
                                      <p:to>
                                        <p:strVal val="visible"/>
                                      </p:to>
                                    </p:set>
                                    <p:anim calcmode="lin" valueType="num">
                                      <p:cBhvr>
                                        <p:cTn id="33"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35"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xmlns=""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xmlns="" id="{F9A68958-4F35-4138-AFFD-734F918DED81}"/>
              </a:ext>
            </a:extLst>
          </p:cNvPr>
          <p:cNvSpPr txBox="1"/>
          <p:nvPr/>
        </p:nvSpPr>
        <p:spPr>
          <a:xfrm>
            <a:off x="727223" y="607794"/>
            <a:ext cx="11000489" cy="646331"/>
          </a:xfrm>
          <a:prstGeom prst="rect">
            <a:avLst/>
          </a:prstGeom>
          <a:noFill/>
        </p:spPr>
        <p:txBody>
          <a:bodyPr wrap="square">
            <a:spAutoFit/>
          </a:bodyPr>
          <a:lstStyle/>
          <a:p>
            <a:pPr lvl="0">
              <a:defRPr/>
            </a:pPr>
            <a:r>
              <a:rPr lang="vi-VN" sz="3600" dirty="0">
                <a:solidFill>
                  <a:srgbClr val="FF0000"/>
                </a:solidFill>
                <a:cs typeface="Arial" panose="020B0604020202020204" pitchFamily="34" charset="0"/>
              </a:rPr>
              <a:t>Câu 3</a:t>
            </a:r>
            <a:r>
              <a:rPr lang="en-US" sz="3600" dirty="0">
                <a:solidFill>
                  <a:srgbClr val="FF0000"/>
                </a:solidFill>
                <a:cs typeface="Arial" panose="020B0604020202020204" pitchFamily="34" charset="0"/>
              </a:rPr>
              <a:t>.</a:t>
            </a:r>
            <a:r>
              <a:rPr lang="vi-VN" sz="3600" dirty="0">
                <a:solidFill>
                  <a:srgbClr val="FF0000"/>
                </a:solidFill>
                <a:cs typeface="Arial" panose="020B0604020202020204" pitchFamily="34" charset="0"/>
              </a:rPr>
              <a:t> Em thích ước mơ nào trong bài thơ? Vì sao?</a:t>
            </a:r>
            <a:endParaRPr kumimoji="0" lang="vi-VN" sz="3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Arrow: Right 12">
            <a:extLst>
              <a:ext uri="{FF2B5EF4-FFF2-40B4-BE49-F238E27FC236}">
                <a16:creationId xmlns:a16="http://schemas.microsoft.com/office/drawing/2014/main" xmlns="" id="{894F4721-EFF2-4391-8059-637066A99D3C}"/>
              </a:ext>
            </a:extLst>
          </p:cNvPr>
          <p:cNvSpPr/>
          <p:nvPr/>
        </p:nvSpPr>
        <p:spPr>
          <a:xfrm>
            <a:off x="866333" y="3011090"/>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4" name="Rectangle: Rounded Corners 13">
            <a:extLst>
              <a:ext uri="{FF2B5EF4-FFF2-40B4-BE49-F238E27FC236}">
                <a16:creationId xmlns:a16="http://schemas.microsoft.com/office/drawing/2014/main" xmlns="" id="{0A93C12A-B112-4243-80A2-E529F97B820F}"/>
              </a:ext>
            </a:extLst>
          </p:cNvPr>
          <p:cNvSpPr/>
          <p:nvPr/>
        </p:nvSpPr>
        <p:spPr>
          <a:xfrm>
            <a:off x="1658323" y="1945758"/>
            <a:ext cx="9720507" cy="3072809"/>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000" dirty="0">
                <a:solidFill>
                  <a:srgbClr val="002060"/>
                </a:solidFill>
                <a:cs typeface="Arial" panose="020B0604020202020204" pitchFamily="34" charset="0"/>
              </a:rPr>
              <a:t>VD: Em thì ước mơ ngủ dậy thành người lớn ngay vì khi là người lớn thì em sẽ được làm những việc, những nghề mà mình ao ước như lái tàu thuỷ, lái máy bay mà không cần chờ thời gian đề lớn lên.)</a:t>
            </a:r>
            <a:endParaRPr kumimoji="0" lang="vi-VN" sz="3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23240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xmlns=""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xmlns="" id="{F9A68958-4F35-4138-AFFD-734F918DED81}"/>
              </a:ext>
            </a:extLst>
          </p:cNvPr>
          <p:cNvSpPr txBox="1"/>
          <p:nvPr/>
        </p:nvSpPr>
        <p:spPr>
          <a:xfrm>
            <a:off x="727223" y="607794"/>
            <a:ext cx="11000489" cy="1077218"/>
          </a:xfrm>
          <a:prstGeom prst="rect">
            <a:avLst/>
          </a:prstGeom>
          <a:noFill/>
        </p:spPr>
        <p:txBody>
          <a:bodyPr wrap="square">
            <a:spAutoFit/>
          </a:bodyPr>
          <a:lstStyle/>
          <a:p>
            <a:pPr lvl="0" algn="just">
              <a:defRPr/>
            </a:pPr>
            <a:r>
              <a:rPr lang="vi-VN" sz="3200" dirty="0">
                <a:solidFill>
                  <a:srgbClr val="FF0000"/>
                </a:solidFill>
                <a:cs typeface="Arial" panose="020B0604020202020204" pitchFamily="34" charset="0"/>
              </a:rPr>
              <a:t>Câu 4</a:t>
            </a:r>
            <a:r>
              <a:rPr lang="en-US" sz="3200" dirty="0">
                <a:solidFill>
                  <a:srgbClr val="FF0000"/>
                </a:solidFill>
                <a:cs typeface="Arial" panose="020B0604020202020204" pitchFamily="34" charset="0"/>
              </a:rPr>
              <a:t>:</a:t>
            </a:r>
            <a:r>
              <a:rPr lang="vi-VN" sz="3200" dirty="0">
                <a:solidFill>
                  <a:srgbClr val="FF0000"/>
                </a:solidFill>
                <a:cs typeface="Arial" panose="020B0604020202020204" pitchFamily="34" charset="0"/>
              </a:rPr>
              <a:t> Việc lặp lại hai lần câu thơ "Nếu chúng mình có phép lạ" ở cuối bài thơ nói</a:t>
            </a:r>
            <a:r>
              <a:rPr lang="en-US" sz="3200" dirty="0">
                <a:solidFill>
                  <a:srgbClr val="FF0000"/>
                </a:solidFill>
                <a:cs typeface="Arial" panose="020B0604020202020204" pitchFamily="34" charset="0"/>
              </a:rPr>
              <a:t> </a:t>
            </a:r>
            <a:r>
              <a:rPr lang="vi-VN" sz="3200" dirty="0">
                <a:solidFill>
                  <a:srgbClr val="FF0000"/>
                </a:solidFill>
                <a:cs typeface="Arial" panose="020B0604020202020204" pitchFamily="34" charset="0"/>
              </a:rPr>
              <a:t>lên điều gi?</a:t>
            </a:r>
          </a:p>
        </p:txBody>
      </p:sp>
      <p:sp>
        <p:nvSpPr>
          <p:cNvPr id="13" name="Arrow: Right 12">
            <a:extLst>
              <a:ext uri="{FF2B5EF4-FFF2-40B4-BE49-F238E27FC236}">
                <a16:creationId xmlns:a16="http://schemas.microsoft.com/office/drawing/2014/main" xmlns="" id="{894F4721-EFF2-4391-8059-637066A99D3C}"/>
              </a:ext>
            </a:extLst>
          </p:cNvPr>
          <p:cNvSpPr/>
          <p:nvPr/>
        </p:nvSpPr>
        <p:spPr>
          <a:xfrm>
            <a:off x="866333" y="3011090"/>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4" name="Rectangle: Rounded Corners 13">
            <a:extLst>
              <a:ext uri="{FF2B5EF4-FFF2-40B4-BE49-F238E27FC236}">
                <a16:creationId xmlns:a16="http://schemas.microsoft.com/office/drawing/2014/main" xmlns="" id="{0A93C12A-B112-4243-80A2-E529F97B820F}"/>
              </a:ext>
            </a:extLst>
          </p:cNvPr>
          <p:cNvSpPr/>
          <p:nvPr/>
        </p:nvSpPr>
        <p:spPr>
          <a:xfrm>
            <a:off x="1658323" y="1945758"/>
            <a:ext cx="9720507" cy="3072809"/>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4000" dirty="0">
                <a:solidFill>
                  <a:srgbClr val="002060"/>
                </a:solidFill>
                <a:latin typeface="Calibri" panose="020F0502020204030204" pitchFamily="34" charset="0"/>
                <a:cs typeface="Calibri" panose="020F0502020204030204" pitchFamily="34" charset="0"/>
              </a:rPr>
              <a:t>Việc l</a:t>
            </a:r>
            <a:r>
              <a:rPr lang="en-US" sz="4000" dirty="0">
                <a:solidFill>
                  <a:srgbClr val="002060"/>
                </a:solidFill>
                <a:latin typeface="Calibri" panose="020F0502020204030204" pitchFamily="34" charset="0"/>
                <a:cs typeface="Calibri" panose="020F0502020204030204" pitchFamily="34" charset="0"/>
              </a:rPr>
              <a:t>ặ</a:t>
            </a:r>
            <a:r>
              <a:rPr lang="vi-VN" sz="4000" dirty="0">
                <a:solidFill>
                  <a:srgbClr val="002060"/>
                </a:solidFill>
                <a:latin typeface="Calibri" panose="020F0502020204030204" pitchFamily="34" charset="0"/>
                <a:cs typeface="Calibri" panose="020F0502020204030204" pitchFamily="34" charset="0"/>
              </a:rPr>
              <a:t>p lại hai lần câu thơ nói lên mong ước có phép la một cách tha thiết, mãnh liệt đế có thế làm gì đó cho cuộc sống tốt đẹp h</a:t>
            </a:r>
            <a:r>
              <a:rPr lang="en-US" sz="4000" dirty="0" err="1">
                <a:solidFill>
                  <a:srgbClr val="002060"/>
                </a:solidFill>
                <a:latin typeface="Calibri" panose="020F0502020204030204" pitchFamily="34" charset="0"/>
                <a:cs typeface="Calibri" panose="020F0502020204030204" pitchFamily="34" charset="0"/>
              </a:rPr>
              <a:t>ơn</a:t>
            </a:r>
            <a:r>
              <a:rPr lang="en-US" sz="4000" dirty="0">
                <a:solidFill>
                  <a:srgbClr val="002060"/>
                </a:solidFill>
                <a:latin typeface="Calibri" panose="020F0502020204030204" pitchFamily="34" charset="0"/>
                <a:cs typeface="Calibri" panose="020F0502020204030204" pitchFamily="34" charset="0"/>
              </a:rPr>
              <a:t>.</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8888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xmlns=""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xmlns="" id="{F9A68958-4F35-4138-AFFD-734F918DED81}"/>
              </a:ext>
            </a:extLst>
          </p:cNvPr>
          <p:cNvSpPr txBox="1"/>
          <p:nvPr/>
        </p:nvSpPr>
        <p:spPr>
          <a:xfrm>
            <a:off x="727223" y="607794"/>
            <a:ext cx="1100048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thuộc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thơ</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xmlns="" id="{056FAC58-3D93-956E-3639-76EE088261AC}"/>
              </a:ext>
            </a:extLst>
          </p:cNvPr>
          <p:cNvSpPr txBox="1"/>
          <p:nvPr/>
        </p:nvSpPr>
        <p:spPr>
          <a:xfrm>
            <a:off x="2241913" y="2303780"/>
            <a:ext cx="9950087" cy="3416320"/>
          </a:xfrm>
          <a:prstGeom prst="rect">
            <a:avLst/>
          </a:prstGeom>
          <a:noFill/>
        </p:spPr>
        <p:txBody>
          <a:bodyPr wrap="square">
            <a:spAutoFit/>
          </a:bodyPr>
          <a:lstStyle/>
          <a:p>
            <a:pPr algn="just" latinLnBrk="0"/>
            <a:r>
              <a:rPr lang="vi-VN" sz="5400" b="0" i="0" dirty="0">
                <a:effectLst/>
                <a:latin typeface="Calibri" panose="020F0502020204030204" pitchFamily="34" charset="0"/>
                <a:cs typeface="Calibri" panose="020F0502020204030204" pitchFamily="34" charset="0"/>
              </a:rPr>
              <a:t>Nếu chúng mình có phép lạ</a:t>
            </a:r>
          </a:p>
          <a:p>
            <a:pPr algn="just" latinLnBrk="0"/>
            <a:r>
              <a:rPr lang="vi-VN" sz="5400" b="0" i="0" dirty="0">
                <a:effectLst/>
                <a:latin typeface="Calibri" panose="020F0502020204030204" pitchFamily="34" charset="0"/>
                <a:cs typeface="Calibri" panose="020F0502020204030204" pitchFamily="34" charset="0"/>
              </a:rPr>
              <a:t>Bắt hạt giống nảy mầm nhanh</a:t>
            </a:r>
          </a:p>
          <a:p>
            <a:pPr algn="just" latinLnBrk="0"/>
            <a:r>
              <a:rPr lang="vi-VN" sz="5400" b="0" i="0" dirty="0">
                <a:effectLst/>
                <a:latin typeface="Calibri" panose="020F0502020204030204" pitchFamily="34" charset="0"/>
                <a:cs typeface="Calibri" panose="020F0502020204030204" pitchFamily="34" charset="0"/>
              </a:rPr>
              <a:t>Chớp mắt thành cây đầy quả</a:t>
            </a:r>
          </a:p>
          <a:p>
            <a:pPr algn="just" latinLnBrk="0"/>
            <a:r>
              <a:rPr lang="vi-VN" sz="5400" b="0" i="0" dirty="0">
                <a:effectLst/>
                <a:latin typeface="Calibri" panose="020F0502020204030204" pitchFamily="34" charset="0"/>
                <a:cs typeface="Calibri" panose="020F0502020204030204" pitchFamily="34" charset="0"/>
              </a:rPr>
              <a:t>Tha hồ hái chén ngọt lành.</a:t>
            </a:r>
          </a:p>
        </p:txBody>
      </p:sp>
      <p:grpSp>
        <p:nvGrpSpPr>
          <p:cNvPr id="4" name="Group 3">
            <a:extLst>
              <a:ext uri="{FF2B5EF4-FFF2-40B4-BE49-F238E27FC236}">
                <a16:creationId xmlns:a16="http://schemas.microsoft.com/office/drawing/2014/main" xmlns="" id="{5ECB7A7E-615C-64B4-FA53-3B395D2909FE}"/>
              </a:ext>
            </a:extLst>
          </p:cNvPr>
          <p:cNvGrpSpPr/>
          <p:nvPr/>
        </p:nvGrpSpPr>
        <p:grpSpPr>
          <a:xfrm>
            <a:off x="4126681" y="1631475"/>
            <a:ext cx="3987619" cy="1047829"/>
            <a:chOff x="752815" y="767254"/>
            <a:chExt cx="2205781" cy="1047829"/>
          </a:xfrm>
        </p:grpSpPr>
        <p:sp>
          <p:nvSpPr>
            <p:cNvPr id="5" name="Google Shape;4306;p14">
              <a:extLst>
                <a:ext uri="{FF2B5EF4-FFF2-40B4-BE49-F238E27FC236}">
                  <a16:creationId xmlns:a16="http://schemas.microsoft.com/office/drawing/2014/main" xmlns=""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FF8969"/>
                </a:solidFill>
              </a:endParaRPr>
            </a:p>
          </p:txBody>
        </p:sp>
        <p:sp>
          <p:nvSpPr>
            <p:cNvPr id="6" name="TextBox 5">
              <a:extLst>
                <a:ext uri="{FF2B5EF4-FFF2-40B4-BE49-F238E27FC236}">
                  <a16:creationId xmlns:a16="http://schemas.microsoft.com/office/drawing/2014/main" xmlns="" id="{CE0ECF2F-7846-8C90-0FBE-B31882050673}"/>
                </a:ext>
              </a:extLst>
            </p:cNvPr>
            <p:cNvSpPr txBox="1"/>
            <p:nvPr/>
          </p:nvSpPr>
          <p:spPr>
            <a:xfrm>
              <a:off x="877050" y="860976"/>
              <a:ext cx="1957309" cy="954107"/>
            </a:xfrm>
            <a:prstGeom prst="rect">
              <a:avLst/>
            </a:prstGeom>
            <a:noFill/>
          </p:spPr>
          <p:txBody>
            <a:bodyPr wrap="square" rtlCol="0">
              <a:spAutoFit/>
            </a:bodyPr>
            <a:lstStyle/>
            <a:p>
              <a:pPr algn="ctr"/>
              <a:r>
                <a:rPr lang="en-US" sz="2800" b="1" dirty="0" err="1"/>
                <a:t>Siêu</a:t>
              </a:r>
              <a:r>
                <a:rPr lang="en-US" sz="2800" b="1" dirty="0"/>
                <a:t> </a:t>
              </a:r>
              <a:r>
                <a:rPr lang="en-US" sz="2800" b="1" dirty="0" err="1"/>
                <a:t>trí</a:t>
              </a:r>
              <a:r>
                <a:rPr lang="en-US" sz="2800" b="1" dirty="0"/>
                <a:t> </a:t>
              </a:r>
              <a:r>
                <a:rPr lang="en-US" sz="2800" b="1" dirty="0" err="1"/>
                <a:t>nhớ</a:t>
              </a:r>
              <a:r>
                <a:rPr lang="en-US" sz="2800" b="1" dirty="0"/>
                <a:t> </a:t>
              </a:r>
              <a:r>
                <a:rPr lang="en-US" sz="2800" b="1" dirty="0" err="1"/>
                <a:t>trổ</a:t>
              </a:r>
              <a:r>
                <a:rPr lang="en-US" sz="2800" b="1" dirty="0"/>
                <a:t> </a:t>
              </a:r>
              <a:r>
                <a:rPr lang="en-US" sz="2800" b="1" dirty="0" err="1"/>
                <a:t>tài</a:t>
              </a:r>
              <a:endParaRPr lang="en-US" sz="2800" b="1" dirty="0"/>
            </a:p>
          </p:txBody>
        </p:sp>
      </p:grpSp>
      <p:pic>
        <p:nvPicPr>
          <p:cNvPr id="7" name="Picture 6">
            <a:extLst>
              <a:ext uri="{FF2B5EF4-FFF2-40B4-BE49-F238E27FC236}">
                <a16:creationId xmlns:a16="http://schemas.microsoft.com/office/drawing/2014/main" xmlns="" id="{286ADB1C-C2D4-1110-BAF5-3A9A6CE18792}"/>
              </a:ext>
            </a:extLst>
          </p:cNvPr>
          <p:cNvPicPr>
            <a:picLocks noChangeAspect="1"/>
          </p:cNvPicPr>
          <p:nvPr/>
        </p:nvPicPr>
        <p:blipFill>
          <a:blip r:embed="rId5"/>
          <a:stretch>
            <a:fillRect/>
          </a:stretch>
        </p:blipFill>
        <p:spPr>
          <a:xfrm>
            <a:off x="7680699" y="2237344"/>
            <a:ext cx="2824267" cy="1176900"/>
          </a:xfrm>
          <a:prstGeom prst="rect">
            <a:avLst/>
          </a:prstGeom>
        </p:spPr>
      </p:pic>
      <p:pic>
        <p:nvPicPr>
          <p:cNvPr id="8" name="Picture 7">
            <a:extLst>
              <a:ext uri="{FF2B5EF4-FFF2-40B4-BE49-F238E27FC236}">
                <a16:creationId xmlns:a16="http://schemas.microsoft.com/office/drawing/2014/main" xmlns="" id="{39AC2B77-0146-38EE-9AB3-5147248F3738}"/>
              </a:ext>
            </a:extLst>
          </p:cNvPr>
          <p:cNvPicPr>
            <a:picLocks noChangeAspect="1"/>
          </p:cNvPicPr>
          <p:nvPr/>
        </p:nvPicPr>
        <p:blipFill>
          <a:blip r:embed="rId5"/>
          <a:stretch>
            <a:fillRect/>
          </a:stretch>
        </p:blipFill>
        <p:spPr>
          <a:xfrm>
            <a:off x="3372108" y="3078642"/>
            <a:ext cx="2879835" cy="1060276"/>
          </a:xfrm>
          <a:prstGeom prst="rect">
            <a:avLst/>
          </a:prstGeom>
        </p:spPr>
      </p:pic>
      <p:pic>
        <p:nvPicPr>
          <p:cNvPr id="9" name="Picture 8">
            <a:extLst>
              <a:ext uri="{FF2B5EF4-FFF2-40B4-BE49-F238E27FC236}">
                <a16:creationId xmlns:a16="http://schemas.microsoft.com/office/drawing/2014/main" xmlns="" id="{7F842A64-5309-D350-565B-D4721E575544}"/>
              </a:ext>
            </a:extLst>
          </p:cNvPr>
          <p:cNvPicPr>
            <a:picLocks noChangeAspect="1"/>
          </p:cNvPicPr>
          <p:nvPr/>
        </p:nvPicPr>
        <p:blipFill>
          <a:blip r:embed="rId5"/>
          <a:stretch>
            <a:fillRect/>
          </a:stretch>
        </p:blipFill>
        <p:spPr>
          <a:xfrm>
            <a:off x="6863030" y="3749342"/>
            <a:ext cx="1349297" cy="1252007"/>
          </a:xfrm>
          <a:prstGeom prst="rect">
            <a:avLst/>
          </a:prstGeom>
        </p:spPr>
      </p:pic>
      <p:pic>
        <p:nvPicPr>
          <p:cNvPr id="10" name="Picture 9">
            <a:extLst>
              <a:ext uri="{FF2B5EF4-FFF2-40B4-BE49-F238E27FC236}">
                <a16:creationId xmlns:a16="http://schemas.microsoft.com/office/drawing/2014/main" xmlns="" id="{80A2E773-C943-F9CB-EDAD-9A685BA5A52B}"/>
              </a:ext>
            </a:extLst>
          </p:cNvPr>
          <p:cNvPicPr>
            <a:picLocks noChangeAspect="1"/>
          </p:cNvPicPr>
          <p:nvPr/>
        </p:nvPicPr>
        <p:blipFill>
          <a:blip r:embed="rId5"/>
          <a:stretch>
            <a:fillRect/>
          </a:stretch>
        </p:blipFill>
        <p:spPr>
          <a:xfrm>
            <a:off x="2228688" y="4547105"/>
            <a:ext cx="2077497" cy="1520718"/>
          </a:xfrm>
          <a:prstGeom prst="rect">
            <a:avLst/>
          </a:prstGeom>
        </p:spPr>
      </p:pic>
      <p:pic>
        <p:nvPicPr>
          <p:cNvPr id="11" name="Picture 10">
            <a:extLst>
              <a:ext uri="{FF2B5EF4-FFF2-40B4-BE49-F238E27FC236}">
                <a16:creationId xmlns:a16="http://schemas.microsoft.com/office/drawing/2014/main" xmlns="" id="{6989E496-6E96-200C-28A9-3BC42B7A2A8E}"/>
              </a:ext>
            </a:extLst>
          </p:cNvPr>
          <p:cNvPicPr>
            <a:picLocks noChangeAspect="1"/>
          </p:cNvPicPr>
          <p:nvPr/>
        </p:nvPicPr>
        <p:blipFill>
          <a:blip r:embed="rId5"/>
          <a:stretch>
            <a:fillRect/>
          </a:stretch>
        </p:blipFill>
        <p:spPr>
          <a:xfrm>
            <a:off x="5273593" y="4659917"/>
            <a:ext cx="1603093" cy="1102930"/>
          </a:xfrm>
          <a:prstGeom prst="rect">
            <a:avLst/>
          </a:prstGeom>
        </p:spPr>
      </p:pic>
    </p:spTree>
    <p:extLst>
      <p:ext uri="{BB962C8B-B14F-4D97-AF65-F5344CB8AC3E}">
        <p14:creationId xmlns:p14="http://schemas.microsoft.com/office/powerpoint/2010/main" val="3637469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8"/>
                                        </p:tgtEl>
                                      </p:cBhvr>
                                    </p:animEffect>
                                    <p:anim calcmode="lin" valueType="num">
                                      <p:cBhvr>
                                        <p:cTn id="14" dur="1000"/>
                                        <p:tgtEl>
                                          <p:spTgt spid="8"/>
                                        </p:tgtEl>
                                        <p:attrNameLst>
                                          <p:attrName>ppt_x</p:attrName>
                                        </p:attrNameLst>
                                      </p:cBhvr>
                                      <p:tavLst>
                                        <p:tav tm="0">
                                          <p:val>
                                            <p:strVal val="ppt_x"/>
                                          </p:val>
                                        </p:tav>
                                        <p:tav tm="100000">
                                          <p:val>
                                            <p:strVal val="ppt_x"/>
                                          </p:val>
                                        </p:tav>
                                      </p:tavLst>
                                    </p:anim>
                                    <p:anim calcmode="lin" valueType="num">
                                      <p:cBhvr>
                                        <p:cTn id="15" dur="1000"/>
                                        <p:tgtEl>
                                          <p:spTgt spid="8"/>
                                        </p:tgtEl>
                                        <p:attrNameLst>
                                          <p:attrName>ppt_y</p:attrName>
                                        </p:attrNameLst>
                                      </p:cBhvr>
                                      <p:tavLst>
                                        <p:tav tm="0">
                                          <p:val>
                                            <p:strVal val="ppt_y"/>
                                          </p:val>
                                        </p:tav>
                                        <p:tav tm="100000">
                                          <p:val>
                                            <p:strVal val="ppt_y+.1"/>
                                          </p:val>
                                        </p:tav>
                                      </p:tavLst>
                                    </p:anim>
                                    <p:set>
                                      <p:cBhvr>
                                        <p:cTn id="16"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9"/>
                                        </p:tgtEl>
                                      </p:cBhvr>
                                    </p:animEffect>
                                    <p:anim calcmode="lin" valueType="num">
                                      <p:cBhvr>
                                        <p:cTn id="21" dur="1000"/>
                                        <p:tgtEl>
                                          <p:spTgt spid="9"/>
                                        </p:tgtEl>
                                        <p:attrNameLst>
                                          <p:attrName>ppt_x</p:attrName>
                                        </p:attrNameLst>
                                      </p:cBhvr>
                                      <p:tavLst>
                                        <p:tav tm="0">
                                          <p:val>
                                            <p:strVal val="ppt_x"/>
                                          </p:val>
                                        </p:tav>
                                        <p:tav tm="100000">
                                          <p:val>
                                            <p:strVal val="ppt_x"/>
                                          </p:val>
                                        </p:tav>
                                      </p:tavLst>
                                    </p:anim>
                                    <p:anim calcmode="lin" valueType="num">
                                      <p:cBhvr>
                                        <p:cTn id="22" dur="1000"/>
                                        <p:tgtEl>
                                          <p:spTgt spid="9"/>
                                        </p:tgtEl>
                                        <p:attrNameLst>
                                          <p:attrName>ppt_y</p:attrName>
                                        </p:attrNameLst>
                                      </p:cBhvr>
                                      <p:tavLst>
                                        <p:tav tm="0">
                                          <p:val>
                                            <p:strVal val="ppt_y"/>
                                          </p:val>
                                        </p:tav>
                                        <p:tav tm="100000">
                                          <p:val>
                                            <p:strVal val="ppt_y+.1"/>
                                          </p:val>
                                        </p:tav>
                                      </p:tavLst>
                                    </p:anim>
                                    <p:set>
                                      <p:cBhvr>
                                        <p:cTn id="23"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0"/>
                                        </p:tgtEl>
                                      </p:cBhvr>
                                    </p:animEffect>
                                    <p:anim calcmode="lin" valueType="num">
                                      <p:cBhvr>
                                        <p:cTn id="28" dur="1000"/>
                                        <p:tgtEl>
                                          <p:spTgt spid="10"/>
                                        </p:tgtEl>
                                        <p:attrNameLst>
                                          <p:attrName>ppt_x</p:attrName>
                                        </p:attrNameLst>
                                      </p:cBhvr>
                                      <p:tavLst>
                                        <p:tav tm="0">
                                          <p:val>
                                            <p:strVal val="ppt_x"/>
                                          </p:val>
                                        </p:tav>
                                        <p:tav tm="100000">
                                          <p:val>
                                            <p:strVal val="ppt_x"/>
                                          </p:val>
                                        </p:tav>
                                      </p:tavLst>
                                    </p:anim>
                                    <p:anim calcmode="lin" valueType="num">
                                      <p:cBhvr>
                                        <p:cTn id="29" dur="1000"/>
                                        <p:tgtEl>
                                          <p:spTgt spid="10"/>
                                        </p:tgtEl>
                                        <p:attrNameLst>
                                          <p:attrName>ppt_y</p:attrName>
                                        </p:attrNameLst>
                                      </p:cBhvr>
                                      <p:tavLst>
                                        <p:tav tm="0">
                                          <p:val>
                                            <p:strVal val="ppt_y"/>
                                          </p:val>
                                        </p:tav>
                                        <p:tav tm="100000">
                                          <p:val>
                                            <p:strVal val="ppt_y+.1"/>
                                          </p:val>
                                        </p:tav>
                                      </p:tavLst>
                                    </p:anim>
                                    <p:set>
                                      <p:cBhvr>
                                        <p:cTn id="30"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1"/>
                                        </p:tgtEl>
                                      </p:cBhvr>
                                    </p:animEffect>
                                    <p:anim calcmode="lin" valueType="num">
                                      <p:cBhvr>
                                        <p:cTn id="35" dur="1000"/>
                                        <p:tgtEl>
                                          <p:spTgt spid="11"/>
                                        </p:tgtEl>
                                        <p:attrNameLst>
                                          <p:attrName>ppt_x</p:attrName>
                                        </p:attrNameLst>
                                      </p:cBhvr>
                                      <p:tavLst>
                                        <p:tav tm="0">
                                          <p:val>
                                            <p:strVal val="ppt_x"/>
                                          </p:val>
                                        </p:tav>
                                        <p:tav tm="100000">
                                          <p:val>
                                            <p:strVal val="ppt_x"/>
                                          </p:val>
                                        </p:tav>
                                      </p:tavLst>
                                    </p:anim>
                                    <p:anim calcmode="lin" valueType="num">
                                      <p:cBhvr>
                                        <p:cTn id="36" dur="1000"/>
                                        <p:tgtEl>
                                          <p:spTgt spid="11"/>
                                        </p:tgtEl>
                                        <p:attrNameLst>
                                          <p:attrName>ppt_y</p:attrName>
                                        </p:attrNameLst>
                                      </p:cBhvr>
                                      <p:tavLst>
                                        <p:tav tm="0">
                                          <p:val>
                                            <p:strVal val="ppt_y"/>
                                          </p:val>
                                        </p:tav>
                                        <p:tav tm="100000">
                                          <p:val>
                                            <p:strVal val="ppt_y+.1"/>
                                          </p:val>
                                        </p:tav>
                                      </p:tavLst>
                                    </p:anim>
                                    <p:set>
                                      <p:cBhvr>
                                        <p:cTn id="37"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xmlns=""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2" name="TextBox 1">
            <a:extLst>
              <a:ext uri="{FF2B5EF4-FFF2-40B4-BE49-F238E27FC236}">
                <a16:creationId xmlns:a16="http://schemas.microsoft.com/office/drawing/2014/main" xmlns="" id="{056FAC58-3D93-956E-3639-76EE088261AC}"/>
              </a:ext>
            </a:extLst>
          </p:cNvPr>
          <p:cNvSpPr txBox="1"/>
          <p:nvPr/>
        </p:nvSpPr>
        <p:spPr>
          <a:xfrm>
            <a:off x="2241913" y="2303780"/>
            <a:ext cx="9950087" cy="3416320"/>
          </a:xfrm>
          <a:prstGeom prst="rect">
            <a:avLst/>
          </a:prstGeom>
          <a:noFill/>
        </p:spPr>
        <p:txBody>
          <a:bodyPr wrap="square">
            <a:spAutoFit/>
          </a:bodyPr>
          <a:lstStyle/>
          <a:p>
            <a:pPr lvl="0" algn="just"/>
            <a:r>
              <a:rPr lang="vi-VN" sz="5400" dirty="0">
                <a:solidFill>
                  <a:prstClr val="black"/>
                </a:solidFill>
                <a:latin typeface="Calibri" panose="020F0502020204030204" pitchFamily="34" charset="0"/>
                <a:cs typeface="Calibri" panose="020F0502020204030204" pitchFamily="34" charset="0"/>
              </a:rPr>
              <a:t>Nếu chúng mình có phép lạ</a:t>
            </a:r>
          </a:p>
          <a:p>
            <a:pPr lvl="0" algn="just"/>
            <a:r>
              <a:rPr lang="vi-VN" sz="5400" dirty="0">
                <a:solidFill>
                  <a:prstClr val="black"/>
                </a:solidFill>
                <a:latin typeface="Calibri" panose="020F0502020204030204" pitchFamily="34" charset="0"/>
                <a:cs typeface="Calibri" panose="020F0502020204030204" pitchFamily="34" charset="0"/>
              </a:rPr>
              <a:t>Ngủ dậy thành người lớn ngay</a:t>
            </a:r>
          </a:p>
          <a:p>
            <a:pPr lvl="0" algn="just"/>
            <a:r>
              <a:rPr lang="vi-VN" sz="5400" dirty="0">
                <a:solidFill>
                  <a:prstClr val="black"/>
                </a:solidFill>
                <a:latin typeface="Calibri" panose="020F0502020204030204" pitchFamily="34" charset="0"/>
                <a:cs typeface="Calibri" panose="020F0502020204030204" pitchFamily="34" charset="0"/>
              </a:rPr>
              <a:t>Đứa thì lặn xuống đáy biển</a:t>
            </a:r>
          </a:p>
          <a:p>
            <a:pPr lvl="0" algn="just"/>
            <a:r>
              <a:rPr lang="vi-VN" sz="5400" dirty="0">
                <a:solidFill>
                  <a:prstClr val="black"/>
                </a:solidFill>
                <a:latin typeface="Calibri" panose="020F0502020204030204" pitchFamily="34" charset="0"/>
                <a:cs typeface="Calibri" panose="020F0502020204030204" pitchFamily="34" charset="0"/>
              </a:rPr>
              <a:t>Đứa thì ngồi lái máy bay.</a:t>
            </a:r>
          </a:p>
        </p:txBody>
      </p:sp>
      <p:grpSp>
        <p:nvGrpSpPr>
          <p:cNvPr id="4" name="Group 3">
            <a:extLst>
              <a:ext uri="{FF2B5EF4-FFF2-40B4-BE49-F238E27FC236}">
                <a16:creationId xmlns:a16="http://schemas.microsoft.com/office/drawing/2014/main" xmlns="" id="{5ECB7A7E-615C-64B4-FA53-3B395D2909FE}"/>
              </a:ext>
            </a:extLst>
          </p:cNvPr>
          <p:cNvGrpSpPr/>
          <p:nvPr/>
        </p:nvGrpSpPr>
        <p:grpSpPr>
          <a:xfrm>
            <a:off x="4233007" y="727708"/>
            <a:ext cx="3987619" cy="1047829"/>
            <a:chOff x="752815" y="767254"/>
            <a:chExt cx="2205781" cy="1047829"/>
          </a:xfrm>
        </p:grpSpPr>
        <p:sp>
          <p:nvSpPr>
            <p:cNvPr id="5" name="Google Shape;4306;p14">
              <a:extLst>
                <a:ext uri="{FF2B5EF4-FFF2-40B4-BE49-F238E27FC236}">
                  <a16:creationId xmlns:a16="http://schemas.microsoft.com/office/drawing/2014/main" xmlns=""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CE0ECF2F-7846-8C90-0FBE-B31882050673}"/>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Siêu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trí</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trổ</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xmlns="" id="{286ADB1C-C2D4-1110-BAF5-3A9A6CE18792}"/>
              </a:ext>
            </a:extLst>
          </p:cNvPr>
          <p:cNvPicPr>
            <a:picLocks noChangeAspect="1"/>
          </p:cNvPicPr>
          <p:nvPr/>
        </p:nvPicPr>
        <p:blipFill>
          <a:blip r:embed="rId5"/>
          <a:stretch>
            <a:fillRect/>
          </a:stretch>
        </p:blipFill>
        <p:spPr>
          <a:xfrm>
            <a:off x="3572540" y="2194814"/>
            <a:ext cx="3625702" cy="1176900"/>
          </a:xfrm>
          <a:prstGeom prst="rect">
            <a:avLst/>
          </a:prstGeom>
        </p:spPr>
      </p:pic>
      <p:pic>
        <p:nvPicPr>
          <p:cNvPr id="9" name="Picture 8">
            <a:extLst>
              <a:ext uri="{FF2B5EF4-FFF2-40B4-BE49-F238E27FC236}">
                <a16:creationId xmlns:a16="http://schemas.microsoft.com/office/drawing/2014/main" xmlns="" id="{7F842A64-5309-D350-565B-D4721E575544}"/>
              </a:ext>
            </a:extLst>
          </p:cNvPr>
          <p:cNvPicPr>
            <a:picLocks noChangeAspect="1"/>
          </p:cNvPicPr>
          <p:nvPr/>
        </p:nvPicPr>
        <p:blipFill>
          <a:blip r:embed="rId5"/>
          <a:stretch>
            <a:fillRect/>
          </a:stretch>
        </p:blipFill>
        <p:spPr>
          <a:xfrm>
            <a:off x="8138937" y="2898738"/>
            <a:ext cx="1349297" cy="1252007"/>
          </a:xfrm>
          <a:prstGeom prst="rect">
            <a:avLst/>
          </a:prstGeom>
        </p:spPr>
      </p:pic>
      <p:pic>
        <p:nvPicPr>
          <p:cNvPr id="10" name="Picture 9">
            <a:extLst>
              <a:ext uri="{FF2B5EF4-FFF2-40B4-BE49-F238E27FC236}">
                <a16:creationId xmlns:a16="http://schemas.microsoft.com/office/drawing/2014/main" xmlns="" id="{80A2E773-C943-F9CB-EDAD-9A685BA5A52B}"/>
              </a:ext>
            </a:extLst>
          </p:cNvPr>
          <p:cNvPicPr>
            <a:picLocks noChangeAspect="1"/>
          </p:cNvPicPr>
          <p:nvPr/>
        </p:nvPicPr>
        <p:blipFill>
          <a:blip r:embed="rId5"/>
          <a:stretch>
            <a:fillRect/>
          </a:stretch>
        </p:blipFill>
        <p:spPr>
          <a:xfrm>
            <a:off x="4302038" y="3834723"/>
            <a:ext cx="1312250" cy="960561"/>
          </a:xfrm>
          <a:prstGeom prst="rect">
            <a:avLst/>
          </a:prstGeom>
        </p:spPr>
      </p:pic>
      <p:pic>
        <p:nvPicPr>
          <p:cNvPr id="11" name="Picture 10">
            <a:extLst>
              <a:ext uri="{FF2B5EF4-FFF2-40B4-BE49-F238E27FC236}">
                <a16:creationId xmlns:a16="http://schemas.microsoft.com/office/drawing/2014/main" xmlns="" id="{6989E496-6E96-200C-28A9-3BC42B7A2A8E}"/>
              </a:ext>
            </a:extLst>
          </p:cNvPr>
          <p:cNvPicPr>
            <a:picLocks noChangeAspect="1"/>
          </p:cNvPicPr>
          <p:nvPr/>
        </p:nvPicPr>
        <p:blipFill>
          <a:blip r:embed="rId5"/>
          <a:stretch>
            <a:fillRect/>
          </a:stretch>
        </p:blipFill>
        <p:spPr>
          <a:xfrm>
            <a:off x="6623928" y="4723712"/>
            <a:ext cx="2966639" cy="1102930"/>
          </a:xfrm>
          <a:prstGeom prst="rect">
            <a:avLst/>
          </a:prstGeom>
        </p:spPr>
      </p:pic>
    </p:spTree>
    <p:extLst>
      <p:ext uri="{BB962C8B-B14F-4D97-AF65-F5344CB8AC3E}">
        <p14:creationId xmlns:p14="http://schemas.microsoft.com/office/powerpoint/2010/main" val="226548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xmlns=""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2" name="TextBox 1">
            <a:extLst>
              <a:ext uri="{FF2B5EF4-FFF2-40B4-BE49-F238E27FC236}">
                <a16:creationId xmlns:a16="http://schemas.microsoft.com/office/drawing/2014/main" xmlns="" id="{056FAC58-3D93-956E-3639-76EE088261AC}"/>
              </a:ext>
            </a:extLst>
          </p:cNvPr>
          <p:cNvSpPr txBox="1"/>
          <p:nvPr/>
        </p:nvSpPr>
        <p:spPr>
          <a:xfrm>
            <a:off x="2241913" y="2303780"/>
            <a:ext cx="9950087" cy="3416320"/>
          </a:xfrm>
          <a:prstGeom prst="rect">
            <a:avLst/>
          </a:prstGeom>
          <a:noFill/>
        </p:spPr>
        <p:txBody>
          <a:bodyPr wrap="square">
            <a:spAutoFit/>
          </a:bodyPr>
          <a:lstStyle/>
          <a:p>
            <a:pPr lvl="0" algn="just"/>
            <a:r>
              <a:rPr lang="vi-VN" sz="5400" dirty="0">
                <a:solidFill>
                  <a:prstClr val="black"/>
                </a:solidFill>
                <a:latin typeface="Calibri" panose="020F0502020204030204" pitchFamily="34" charset="0"/>
                <a:cs typeface="Calibri" panose="020F0502020204030204" pitchFamily="34" charset="0"/>
              </a:rPr>
              <a:t>Nếu chúng mình có phép lạ</a:t>
            </a:r>
          </a:p>
          <a:p>
            <a:pPr lvl="0" algn="just"/>
            <a:r>
              <a:rPr lang="vi-VN" sz="5400" dirty="0">
                <a:solidFill>
                  <a:prstClr val="black"/>
                </a:solidFill>
                <a:latin typeface="Calibri" panose="020F0502020204030204" pitchFamily="34" charset="0"/>
                <a:cs typeface="Calibri" panose="020F0502020204030204" pitchFamily="34" charset="0"/>
              </a:rPr>
              <a:t>Hái triệu vì sao xuống cùng</a:t>
            </a:r>
          </a:p>
          <a:p>
            <a:pPr lvl="0" algn="just"/>
            <a:r>
              <a:rPr lang="vi-VN" sz="5400" dirty="0">
                <a:solidFill>
                  <a:prstClr val="black"/>
                </a:solidFill>
                <a:latin typeface="Calibri" panose="020F0502020204030204" pitchFamily="34" charset="0"/>
                <a:cs typeface="Calibri" panose="020F0502020204030204" pitchFamily="34" charset="0"/>
              </a:rPr>
              <a:t>Đúc thành ông mặt trời mới</a:t>
            </a:r>
          </a:p>
          <a:p>
            <a:pPr lvl="0" algn="just"/>
            <a:r>
              <a:rPr lang="vi-VN" sz="5400" dirty="0">
                <a:solidFill>
                  <a:prstClr val="black"/>
                </a:solidFill>
                <a:latin typeface="Calibri" panose="020F0502020204030204" pitchFamily="34" charset="0"/>
                <a:cs typeface="Calibri" panose="020F0502020204030204" pitchFamily="34" charset="0"/>
              </a:rPr>
              <a:t>Mãi mãi không còn mùa đông.</a:t>
            </a:r>
          </a:p>
        </p:txBody>
      </p:sp>
      <p:grpSp>
        <p:nvGrpSpPr>
          <p:cNvPr id="4" name="Group 3">
            <a:extLst>
              <a:ext uri="{FF2B5EF4-FFF2-40B4-BE49-F238E27FC236}">
                <a16:creationId xmlns:a16="http://schemas.microsoft.com/office/drawing/2014/main" xmlns="" id="{5ECB7A7E-615C-64B4-FA53-3B395D2909FE}"/>
              </a:ext>
            </a:extLst>
          </p:cNvPr>
          <p:cNvGrpSpPr/>
          <p:nvPr/>
        </p:nvGrpSpPr>
        <p:grpSpPr>
          <a:xfrm>
            <a:off x="4233007" y="727708"/>
            <a:ext cx="3987619" cy="1047829"/>
            <a:chOff x="752815" y="767254"/>
            <a:chExt cx="2205781" cy="1047829"/>
          </a:xfrm>
        </p:grpSpPr>
        <p:sp>
          <p:nvSpPr>
            <p:cNvPr id="5" name="Google Shape;4306;p14">
              <a:extLst>
                <a:ext uri="{FF2B5EF4-FFF2-40B4-BE49-F238E27FC236}">
                  <a16:creationId xmlns:a16="http://schemas.microsoft.com/office/drawing/2014/main" xmlns=""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CE0ECF2F-7846-8C90-0FBE-B31882050673}"/>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Siêu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trí</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trổ</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xmlns="" id="{286ADB1C-C2D4-1110-BAF5-3A9A6CE18792}"/>
              </a:ext>
            </a:extLst>
          </p:cNvPr>
          <p:cNvPicPr>
            <a:picLocks noChangeAspect="1"/>
          </p:cNvPicPr>
          <p:nvPr/>
        </p:nvPicPr>
        <p:blipFill>
          <a:blip r:embed="rId5"/>
          <a:stretch>
            <a:fillRect/>
          </a:stretch>
        </p:blipFill>
        <p:spPr>
          <a:xfrm>
            <a:off x="2200940" y="2333037"/>
            <a:ext cx="1360967" cy="920526"/>
          </a:xfrm>
          <a:prstGeom prst="rect">
            <a:avLst/>
          </a:prstGeom>
        </p:spPr>
      </p:pic>
      <p:pic>
        <p:nvPicPr>
          <p:cNvPr id="9" name="Picture 8">
            <a:extLst>
              <a:ext uri="{FF2B5EF4-FFF2-40B4-BE49-F238E27FC236}">
                <a16:creationId xmlns:a16="http://schemas.microsoft.com/office/drawing/2014/main" xmlns="" id="{7F842A64-5309-D350-565B-D4721E575544}"/>
              </a:ext>
            </a:extLst>
          </p:cNvPr>
          <p:cNvPicPr>
            <a:picLocks noChangeAspect="1"/>
          </p:cNvPicPr>
          <p:nvPr/>
        </p:nvPicPr>
        <p:blipFill>
          <a:blip r:embed="rId5"/>
          <a:stretch>
            <a:fillRect/>
          </a:stretch>
        </p:blipFill>
        <p:spPr>
          <a:xfrm>
            <a:off x="4832211" y="2845576"/>
            <a:ext cx="1802505" cy="1252007"/>
          </a:xfrm>
          <a:prstGeom prst="rect">
            <a:avLst/>
          </a:prstGeom>
        </p:spPr>
      </p:pic>
      <p:pic>
        <p:nvPicPr>
          <p:cNvPr id="10" name="Picture 9">
            <a:extLst>
              <a:ext uri="{FF2B5EF4-FFF2-40B4-BE49-F238E27FC236}">
                <a16:creationId xmlns:a16="http://schemas.microsoft.com/office/drawing/2014/main" xmlns="" id="{80A2E773-C943-F9CB-EDAD-9A685BA5A52B}"/>
              </a:ext>
            </a:extLst>
          </p:cNvPr>
          <p:cNvPicPr>
            <a:picLocks noChangeAspect="1"/>
          </p:cNvPicPr>
          <p:nvPr/>
        </p:nvPicPr>
        <p:blipFill>
          <a:blip r:embed="rId5"/>
          <a:stretch>
            <a:fillRect/>
          </a:stretch>
        </p:blipFill>
        <p:spPr>
          <a:xfrm>
            <a:off x="2292485" y="3951682"/>
            <a:ext cx="1312250" cy="960561"/>
          </a:xfrm>
          <a:prstGeom prst="rect">
            <a:avLst/>
          </a:prstGeom>
        </p:spPr>
      </p:pic>
      <p:pic>
        <p:nvPicPr>
          <p:cNvPr id="11" name="Picture 10">
            <a:extLst>
              <a:ext uri="{FF2B5EF4-FFF2-40B4-BE49-F238E27FC236}">
                <a16:creationId xmlns:a16="http://schemas.microsoft.com/office/drawing/2014/main" xmlns="" id="{6989E496-6E96-200C-28A9-3BC42B7A2A8E}"/>
              </a:ext>
            </a:extLst>
          </p:cNvPr>
          <p:cNvPicPr>
            <a:picLocks noChangeAspect="1"/>
          </p:cNvPicPr>
          <p:nvPr/>
        </p:nvPicPr>
        <p:blipFill>
          <a:blip r:embed="rId5"/>
          <a:stretch>
            <a:fillRect/>
          </a:stretch>
        </p:blipFill>
        <p:spPr>
          <a:xfrm>
            <a:off x="7761611" y="4766242"/>
            <a:ext cx="3296249" cy="1102930"/>
          </a:xfrm>
          <a:prstGeom prst="rect">
            <a:avLst/>
          </a:prstGeom>
        </p:spPr>
      </p:pic>
    </p:spTree>
    <p:extLst>
      <p:ext uri="{BB962C8B-B14F-4D97-AF65-F5344CB8AC3E}">
        <p14:creationId xmlns:p14="http://schemas.microsoft.com/office/powerpoint/2010/main" val="2393136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xmlns=""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xmlns=""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2" name="TextBox 1">
            <a:extLst>
              <a:ext uri="{FF2B5EF4-FFF2-40B4-BE49-F238E27FC236}">
                <a16:creationId xmlns:a16="http://schemas.microsoft.com/office/drawing/2014/main" xmlns="" id="{056FAC58-3D93-956E-3639-76EE088261AC}"/>
              </a:ext>
            </a:extLst>
          </p:cNvPr>
          <p:cNvSpPr txBox="1"/>
          <p:nvPr/>
        </p:nvSpPr>
        <p:spPr>
          <a:xfrm>
            <a:off x="2241913" y="2303780"/>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Hóa trái bom thành trái ngon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Trong ruột không còn thuốc nổ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Chỉ toàn kẹo với bi tròn.</a:t>
            </a:r>
          </a:p>
        </p:txBody>
      </p:sp>
      <p:grpSp>
        <p:nvGrpSpPr>
          <p:cNvPr id="4" name="Group 3">
            <a:extLst>
              <a:ext uri="{FF2B5EF4-FFF2-40B4-BE49-F238E27FC236}">
                <a16:creationId xmlns:a16="http://schemas.microsoft.com/office/drawing/2014/main" xmlns="" id="{5ECB7A7E-615C-64B4-FA53-3B395D2909FE}"/>
              </a:ext>
            </a:extLst>
          </p:cNvPr>
          <p:cNvGrpSpPr/>
          <p:nvPr/>
        </p:nvGrpSpPr>
        <p:grpSpPr>
          <a:xfrm>
            <a:off x="4233007" y="727708"/>
            <a:ext cx="3987619" cy="1047829"/>
            <a:chOff x="752815" y="767254"/>
            <a:chExt cx="2205781" cy="1047829"/>
          </a:xfrm>
        </p:grpSpPr>
        <p:sp>
          <p:nvSpPr>
            <p:cNvPr id="5" name="Google Shape;4306;p14">
              <a:extLst>
                <a:ext uri="{FF2B5EF4-FFF2-40B4-BE49-F238E27FC236}">
                  <a16:creationId xmlns:a16="http://schemas.microsoft.com/office/drawing/2014/main" xmlns=""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CE0ECF2F-7846-8C90-0FBE-B31882050673}"/>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Siêu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trí</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trổ</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xmlns="" id="{286ADB1C-C2D4-1110-BAF5-3A9A6CE18792}"/>
              </a:ext>
            </a:extLst>
          </p:cNvPr>
          <p:cNvPicPr>
            <a:picLocks noChangeAspect="1"/>
          </p:cNvPicPr>
          <p:nvPr/>
        </p:nvPicPr>
        <p:blipFill>
          <a:blip r:embed="rId5"/>
          <a:stretch>
            <a:fillRect/>
          </a:stretch>
        </p:blipFill>
        <p:spPr>
          <a:xfrm>
            <a:off x="6911165" y="2311772"/>
            <a:ext cx="903766" cy="920526"/>
          </a:xfrm>
          <a:prstGeom prst="rect">
            <a:avLst/>
          </a:prstGeom>
        </p:spPr>
      </p:pic>
      <p:pic>
        <p:nvPicPr>
          <p:cNvPr id="9" name="Picture 8">
            <a:extLst>
              <a:ext uri="{FF2B5EF4-FFF2-40B4-BE49-F238E27FC236}">
                <a16:creationId xmlns:a16="http://schemas.microsoft.com/office/drawing/2014/main" xmlns="" id="{7F842A64-5309-D350-565B-D4721E575544}"/>
              </a:ext>
            </a:extLst>
          </p:cNvPr>
          <p:cNvPicPr>
            <a:picLocks noChangeAspect="1"/>
          </p:cNvPicPr>
          <p:nvPr/>
        </p:nvPicPr>
        <p:blipFill>
          <a:blip r:embed="rId5"/>
          <a:stretch>
            <a:fillRect/>
          </a:stretch>
        </p:blipFill>
        <p:spPr>
          <a:xfrm>
            <a:off x="3449978" y="2951901"/>
            <a:ext cx="2568050" cy="1252007"/>
          </a:xfrm>
          <a:prstGeom prst="rect">
            <a:avLst/>
          </a:prstGeom>
        </p:spPr>
      </p:pic>
      <p:pic>
        <p:nvPicPr>
          <p:cNvPr id="10" name="Picture 9">
            <a:extLst>
              <a:ext uri="{FF2B5EF4-FFF2-40B4-BE49-F238E27FC236}">
                <a16:creationId xmlns:a16="http://schemas.microsoft.com/office/drawing/2014/main" xmlns="" id="{80A2E773-C943-F9CB-EDAD-9A685BA5A52B}"/>
              </a:ext>
            </a:extLst>
          </p:cNvPr>
          <p:cNvPicPr>
            <a:picLocks noChangeAspect="1"/>
          </p:cNvPicPr>
          <p:nvPr/>
        </p:nvPicPr>
        <p:blipFill>
          <a:blip r:embed="rId5"/>
          <a:stretch>
            <a:fillRect/>
          </a:stretch>
        </p:blipFill>
        <p:spPr>
          <a:xfrm>
            <a:off x="8214818" y="3898519"/>
            <a:ext cx="3374669" cy="960561"/>
          </a:xfrm>
          <a:prstGeom prst="rect">
            <a:avLst/>
          </a:prstGeom>
        </p:spPr>
      </p:pic>
      <p:pic>
        <p:nvPicPr>
          <p:cNvPr id="11" name="Picture 10">
            <a:extLst>
              <a:ext uri="{FF2B5EF4-FFF2-40B4-BE49-F238E27FC236}">
                <a16:creationId xmlns:a16="http://schemas.microsoft.com/office/drawing/2014/main" xmlns="" id="{6989E496-6E96-200C-28A9-3BC42B7A2A8E}"/>
              </a:ext>
            </a:extLst>
          </p:cNvPr>
          <p:cNvPicPr>
            <a:picLocks noChangeAspect="1"/>
          </p:cNvPicPr>
          <p:nvPr/>
        </p:nvPicPr>
        <p:blipFill>
          <a:blip r:embed="rId5"/>
          <a:stretch>
            <a:fillRect/>
          </a:stretch>
        </p:blipFill>
        <p:spPr>
          <a:xfrm>
            <a:off x="4529470" y="4744977"/>
            <a:ext cx="1382231" cy="1102930"/>
          </a:xfrm>
          <a:prstGeom prst="rect">
            <a:avLst/>
          </a:prstGeom>
        </p:spPr>
      </p:pic>
    </p:spTree>
    <p:extLst>
      <p:ext uri="{BB962C8B-B14F-4D97-AF65-F5344CB8AC3E}">
        <p14:creationId xmlns:p14="http://schemas.microsoft.com/office/powerpoint/2010/main" val="30325478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xmlns=""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xmlns="" id="{AF4194C0-D806-5B1C-5E9E-4CCFF616A857}"/>
              </a:ext>
            </a:extLst>
          </p:cNvPr>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20" name="Nhóm 19">
            <a:extLst>
              <a:ext uri="{FF2B5EF4-FFF2-40B4-BE49-F238E27FC236}">
                <a16:creationId xmlns:a16="http://schemas.microsoft.com/office/drawing/2014/main" xmlns="" id="{1D7F7CA1-7F8B-B1F2-9965-A682C9680FD4}"/>
              </a:ext>
            </a:extLst>
          </p:cNvPr>
          <p:cNvGrpSpPr/>
          <p:nvPr/>
        </p:nvGrpSpPr>
        <p:grpSpPr>
          <a:xfrm>
            <a:off x="3511296" y="1139868"/>
            <a:ext cx="7985722" cy="4115340"/>
            <a:chOff x="4726051" y="1087906"/>
            <a:chExt cx="7037853" cy="4568764"/>
          </a:xfrm>
        </p:grpSpPr>
        <p:grpSp>
          <p:nvGrpSpPr>
            <p:cNvPr id="11" name="Nhóm 10">
              <a:extLst>
                <a:ext uri="{FF2B5EF4-FFF2-40B4-BE49-F238E27FC236}">
                  <a16:creationId xmlns:a16="http://schemas.microsoft.com/office/drawing/2014/main" xmlns="" id="{62593C89-A7D4-72EF-C885-8526F8EA13E3}"/>
                </a:ext>
              </a:extLst>
            </p:cNvPr>
            <p:cNvGrpSpPr/>
            <p:nvPr/>
          </p:nvGrpSpPr>
          <p:grpSpPr>
            <a:xfrm>
              <a:off x="4905829" y="1567543"/>
              <a:ext cx="6858075" cy="3650343"/>
              <a:chOff x="4905829" y="1567543"/>
              <a:chExt cx="6858075" cy="3650343"/>
            </a:xfrm>
          </p:grpSpPr>
          <p:grpSp>
            <p:nvGrpSpPr>
              <p:cNvPr id="8" name="Nhóm 7">
                <a:extLst>
                  <a:ext uri="{FF2B5EF4-FFF2-40B4-BE49-F238E27FC236}">
                    <a16:creationId xmlns:a16="http://schemas.microsoft.com/office/drawing/2014/main" xmlns="" id="{926C645C-1807-4C19-8225-4C03A6FF2F6C}"/>
                  </a:ext>
                </a:extLst>
              </p:cNvPr>
              <p:cNvGrpSpPr/>
              <p:nvPr/>
            </p:nvGrpSpPr>
            <p:grpSpPr>
              <a:xfrm>
                <a:off x="4905829" y="1567543"/>
                <a:ext cx="6858075" cy="3650343"/>
                <a:chOff x="4905829" y="1567543"/>
                <a:chExt cx="6858075" cy="3650343"/>
              </a:xfrm>
            </p:grpSpPr>
            <p:sp>
              <p:nvSpPr>
                <p:cNvPr id="7" name="Hình chữ nhật: Góc Tròn 6">
                  <a:extLst>
                    <a:ext uri="{FF2B5EF4-FFF2-40B4-BE49-F238E27FC236}">
                      <a16:creationId xmlns:a16="http://schemas.microsoft.com/office/drawing/2014/main" xmlns="" id="{3B4C449B-B8D9-E692-A8AF-7FEFE41674C3}"/>
                    </a:ext>
                  </a:extLst>
                </p:cNvPr>
                <p:cNvSpPr/>
                <p:nvPr/>
              </p:nvSpPr>
              <p:spPr>
                <a:xfrm>
                  <a:off x="4905829" y="1567543"/>
                  <a:ext cx="6858075" cy="3497943"/>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2" name="Hình chữ nhật: Góc Tròn 6">
                  <a:extLst>
                    <a:ext uri="{FF2B5EF4-FFF2-40B4-BE49-F238E27FC236}">
                      <a16:creationId xmlns:a16="http://schemas.microsoft.com/office/drawing/2014/main" xmlns="" id="{B058A5B4-BA18-237A-F324-539FBCDE1E8F}"/>
                    </a:ext>
                  </a:extLst>
                </p:cNvPr>
                <p:cNvSpPr/>
                <p:nvPr/>
              </p:nvSpPr>
              <p:spPr>
                <a:xfrm>
                  <a:off x="5224916" y="1672435"/>
                  <a:ext cx="6283527" cy="3545451"/>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6" name="Hộp Văn bản 15">
                <a:extLst>
                  <a:ext uri="{FF2B5EF4-FFF2-40B4-BE49-F238E27FC236}">
                    <a16:creationId xmlns:a16="http://schemas.microsoft.com/office/drawing/2014/main" xmlns="" id="{AA26A114-673E-0D01-8141-EAFE59D2A778}"/>
                  </a:ext>
                </a:extLst>
              </p:cNvPr>
              <p:cNvSpPr txBox="1"/>
              <p:nvPr/>
            </p:nvSpPr>
            <p:spPr>
              <a:xfrm>
                <a:off x="5782063" y="1815822"/>
                <a:ext cx="5386003" cy="334853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nhỏ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ước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thật</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đẹp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khi</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phép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Đó</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ước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góp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phần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xây</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dựng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trở</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nên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tốt</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đẹp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hạnh</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phúc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hơn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8" name="Hình ảnh 17">
              <a:extLst>
                <a:ext uri="{FF2B5EF4-FFF2-40B4-BE49-F238E27FC236}">
                  <a16:creationId xmlns:a16="http://schemas.microsoft.com/office/drawing/2014/main" xmlns="" id="{127AE677-4D5C-7501-12D3-308CFD896DD2}"/>
                </a:ext>
              </a:extLst>
            </p:cNvPr>
            <p:cNvPicPr>
              <a:picLocks noChangeAspect="1"/>
            </p:cNvPicPr>
            <p:nvPr/>
          </p:nvPicPr>
          <p:blipFill rotWithShape="1">
            <a:blip r:embed="rId3"/>
            <a:srcRect l="73001" t="48222" r="-1" b="3157"/>
            <a:stretch/>
          </p:blipFill>
          <p:spPr>
            <a:xfrm>
              <a:off x="4726051" y="1672435"/>
              <a:ext cx="968970" cy="981492"/>
            </a:xfrm>
            <a:prstGeom prst="rect">
              <a:avLst/>
            </a:prstGeom>
          </p:spPr>
        </p:pic>
        <p:pic>
          <p:nvPicPr>
            <p:cNvPr id="19" name="Hình ảnh 18">
              <a:extLst>
                <a:ext uri="{FF2B5EF4-FFF2-40B4-BE49-F238E27FC236}">
                  <a16:creationId xmlns:a16="http://schemas.microsoft.com/office/drawing/2014/main" xmlns="" id="{0203E978-366E-6A5D-D360-53248846B2A7}"/>
                </a:ext>
              </a:extLst>
            </p:cNvPr>
            <p:cNvPicPr>
              <a:picLocks noChangeAspect="1"/>
            </p:cNvPicPr>
            <p:nvPr/>
          </p:nvPicPr>
          <p:blipFill rotWithShape="1">
            <a:blip r:embed="rId3"/>
            <a:srcRect l="73001" t="48222" r="-1" b="3157"/>
            <a:stretch/>
          </p:blipFill>
          <p:spPr>
            <a:xfrm>
              <a:off x="5309417" y="1087906"/>
              <a:ext cx="968970" cy="981492"/>
            </a:xfrm>
            <a:prstGeom prst="rect">
              <a:avLst/>
            </a:prstGeom>
          </p:spPr>
        </p:pic>
        <p:pic>
          <p:nvPicPr>
            <p:cNvPr id="21" name="Hình ảnh 20">
              <a:extLst>
                <a:ext uri="{FF2B5EF4-FFF2-40B4-BE49-F238E27FC236}">
                  <a16:creationId xmlns:a16="http://schemas.microsoft.com/office/drawing/2014/main" xmlns="" id="{3864D75E-1C38-13A4-57A6-8BDE2785A886}"/>
                </a:ext>
              </a:extLst>
            </p:cNvPr>
            <p:cNvPicPr>
              <a:picLocks noChangeAspect="1"/>
            </p:cNvPicPr>
            <p:nvPr/>
          </p:nvPicPr>
          <p:blipFill rotWithShape="1">
            <a:blip r:embed="rId3"/>
            <a:srcRect l="73001" t="48222" r="-1" b="3157"/>
            <a:stretch/>
          </p:blipFill>
          <p:spPr>
            <a:xfrm>
              <a:off x="10539473" y="4675178"/>
              <a:ext cx="968970" cy="981492"/>
            </a:xfrm>
            <a:prstGeom prst="rect">
              <a:avLst/>
            </a:prstGeom>
          </p:spPr>
        </p:pic>
      </p:grpSp>
      <p:pic>
        <p:nvPicPr>
          <p:cNvPr id="22530" name="Picture 2" descr="Vector support local farmers cute girl character cartoon art illustration">
            <a:extLst>
              <a:ext uri="{FF2B5EF4-FFF2-40B4-BE49-F238E27FC236}">
                <a16:creationId xmlns:a16="http://schemas.microsoft.com/office/drawing/2014/main" xmlns="" id="{7AF8CF71-7817-4E1E-A70E-C0523521FA0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r="31584"/>
          <a:stretch/>
        </p:blipFill>
        <p:spPr bwMode="auto">
          <a:xfrm>
            <a:off x="-2061753" y="2099991"/>
            <a:ext cx="6124007" cy="4833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7F86EE6D-EECE-5B0C-0E9D-E12BBD68F857}"/>
              </a:ext>
            </a:extLst>
          </p:cNvPr>
          <p:cNvPicPr>
            <a:picLocks noChangeAspect="1"/>
          </p:cNvPicPr>
          <p:nvPr/>
        </p:nvPicPr>
        <p:blipFill>
          <a:blip r:embed="rId6"/>
          <a:stretch>
            <a:fillRect/>
          </a:stretch>
        </p:blipFill>
        <p:spPr>
          <a:xfrm>
            <a:off x="1304419" y="119187"/>
            <a:ext cx="9413040" cy="920576"/>
          </a:xfrm>
          <a:prstGeom prst="rect">
            <a:avLst/>
          </a:prstGeom>
        </p:spPr>
      </p:pic>
    </p:spTree>
    <p:extLst>
      <p:ext uri="{BB962C8B-B14F-4D97-AF65-F5344CB8AC3E}">
        <p14:creationId xmlns:p14="http://schemas.microsoft.com/office/powerpoint/2010/main" val="2689400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15">
            <a:extLst>
              <a:ext uri="{FF2B5EF4-FFF2-40B4-BE49-F238E27FC236}">
                <a16:creationId xmlns:a16="http://schemas.microsoft.com/office/drawing/2014/main" xmlns="" id="{D069010C-F2A6-4482-B507-8D143D53B146}"/>
              </a:ext>
            </a:extLst>
          </p:cNvPr>
          <p:cNvSpPr txBox="1"/>
          <p:nvPr/>
        </p:nvSpPr>
        <p:spPr>
          <a:xfrm>
            <a:off x="636105" y="1684499"/>
            <a:ext cx="10925263" cy="4031873"/>
          </a:xfrm>
          <a:prstGeom prst="rect">
            <a:avLst/>
          </a:prstGeom>
        </p:spPr>
        <p:txBody>
          <a:bodyPr wrap="square">
            <a:spAutoFit/>
          </a:bodyPr>
          <a:lstStyle>
            <a:defPPr>
              <a:defRPr lang="zh-CN"/>
            </a:defPPr>
          </a:lstStyle>
          <a:p>
            <a:pPr marL="457200" lvl="0" indent="-457200" algn="just">
              <a:buFont typeface="Wingdings" panose="05000000000000000000" pitchFamily="2" charset="2"/>
              <a:buChar char="v"/>
            </a:pPr>
            <a:r>
              <a:rPr lang="vi-VN" altLang="zh-CN" sz="3200" kern="0" dirty="0">
                <a:solidFill>
                  <a:prstClr val="black"/>
                </a:solidFill>
                <a:latin typeface="Calibri" panose="020F0502020204030204" pitchFamily="34" charset="0"/>
                <a:cs typeface="Calibri" panose="020F0502020204030204" pitchFamily="34" charset="0"/>
                <a:sym typeface="+mn-lt"/>
              </a:rPr>
              <a:t>Đọc đúng và diễn cảm bài thơ Nếu chúng mình có phép lạ, biết nhấn giọng vào</a:t>
            </a:r>
            <a:r>
              <a:rPr lang="en-US" altLang="zh-CN" sz="3200" kern="0" dirty="0">
                <a:solidFill>
                  <a:prstClr val="black"/>
                </a:solidFill>
                <a:latin typeface="Calibri" panose="020F0502020204030204" pitchFamily="34" charset="0"/>
                <a:cs typeface="Calibri" panose="020F0502020204030204" pitchFamily="34" charset="0"/>
                <a:sym typeface="+mn-lt"/>
              </a:rPr>
              <a:t> </a:t>
            </a:r>
            <a:r>
              <a:rPr lang="vi-VN" altLang="zh-CN" sz="3200" kern="0" dirty="0">
                <a:solidFill>
                  <a:prstClr val="black"/>
                </a:solidFill>
                <a:latin typeface="Calibri" panose="020F0502020204030204" pitchFamily="34" charset="0"/>
                <a:cs typeface="Calibri" panose="020F0502020204030204" pitchFamily="34" charset="0"/>
                <a:sym typeface="+mn-lt"/>
              </a:rPr>
              <a:t>những từ ngữ cần thiết để thể hiện cảm xúc, mơ ước của bạn nhỏ.</a:t>
            </a:r>
          </a:p>
          <a:p>
            <a:pPr marL="457200" lvl="0" indent="-457200" algn="just">
              <a:buFont typeface="Wingdings" panose="05000000000000000000" pitchFamily="2" charset="2"/>
              <a:buChar char="v"/>
            </a:pPr>
            <a:r>
              <a:rPr lang="vi-VN" altLang="zh-CN" sz="3200" kern="0" dirty="0">
                <a:solidFill>
                  <a:prstClr val="black"/>
                </a:solidFill>
                <a:latin typeface="Calibri" panose="020F0502020204030204" pitchFamily="34" charset="0"/>
                <a:cs typeface="Calibri" panose="020F0502020204030204" pitchFamily="34" charset="0"/>
                <a:sym typeface="+mn-lt"/>
              </a:rPr>
              <a:t>Nhận biết được những điều mơ ước của bạn nhỏ khi "có phép lạ". </a:t>
            </a:r>
          </a:p>
          <a:p>
            <a:pPr marL="457200" lvl="0" indent="-457200" algn="just">
              <a:buFont typeface="Wingdings" panose="05000000000000000000" pitchFamily="2" charset="2"/>
              <a:buChar char="v"/>
            </a:pPr>
            <a:r>
              <a:rPr lang="vi-VN" altLang="zh-CN" sz="3200" kern="0" dirty="0">
                <a:solidFill>
                  <a:prstClr val="black"/>
                </a:solidFill>
                <a:latin typeface="Calibri" panose="020F0502020204030204" pitchFamily="34" charset="0"/>
                <a:cs typeface="Calibri" panose="020F0502020204030204" pitchFamily="34" charset="0"/>
                <a:sym typeface="+mn-lt"/>
              </a:rPr>
              <a:t>Hiểu điều tác giả muốn nói qua bài thơ.</a:t>
            </a:r>
          </a:p>
          <a:p>
            <a:pPr marL="457200" lvl="0" indent="-457200" algn="just">
              <a:buFont typeface="Wingdings" panose="05000000000000000000" pitchFamily="2" charset="2"/>
              <a:buChar char="v"/>
            </a:pPr>
            <a:r>
              <a:rPr lang="vi-VN" altLang="zh-CN" sz="3200" kern="0" dirty="0">
                <a:solidFill>
                  <a:prstClr val="black"/>
                </a:solidFill>
                <a:latin typeface="Calibri" panose="020F0502020204030204" pitchFamily="34" charset="0"/>
                <a:cs typeface="Calibri" panose="020F0502020204030204" pitchFamily="34" charset="0"/>
                <a:sym typeface="+mn-lt"/>
              </a:rPr>
              <a:t>Biết trân trọng ước mơ của bản thân, bạn bè và những người xung quanh.</a:t>
            </a:r>
          </a:p>
        </p:txBody>
      </p:sp>
      <p:pic>
        <p:nvPicPr>
          <p:cNvPr id="2" name="Picture 1">
            <a:extLst>
              <a:ext uri="{FF2B5EF4-FFF2-40B4-BE49-F238E27FC236}">
                <a16:creationId xmlns:a16="http://schemas.microsoft.com/office/drawing/2014/main" xmlns="" id="{64D3C81A-8854-1EA6-3335-ED601EDAF0FC}"/>
              </a:ext>
            </a:extLst>
          </p:cNvPr>
          <p:cNvPicPr>
            <a:picLocks noChangeAspect="1"/>
          </p:cNvPicPr>
          <p:nvPr/>
        </p:nvPicPr>
        <p:blipFill>
          <a:blip r:embed="rId2"/>
          <a:stretch>
            <a:fillRect/>
          </a:stretch>
        </p:blipFill>
        <p:spPr>
          <a:xfrm>
            <a:off x="2115373" y="-357391"/>
            <a:ext cx="7742591" cy="260321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40203A5-4111-4DD2-A7B2-D09D8166E8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0" b="1"/>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35B8B05B-ACBB-BDC8-F437-7FDE290D4FC4}"/>
              </a:ext>
            </a:extLst>
          </p:cNvPr>
          <p:cNvPicPr>
            <a:picLocks noChangeAspect="1"/>
          </p:cNvPicPr>
          <p:nvPr/>
        </p:nvPicPr>
        <p:blipFill>
          <a:blip r:embed="rId3"/>
          <a:stretch>
            <a:fillRect/>
          </a:stretch>
        </p:blipFill>
        <p:spPr>
          <a:xfrm>
            <a:off x="334205" y="1782943"/>
            <a:ext cx="10077561" cy="1505843"/>
          </a:xfrm>
          <a:prstGeom prst="rect">
            <a:avLst/>
          </a:prstGeom>
        </p:spPr>
      </p:pic>
    </p:spTree>
    <p:extLst>
      <p:ext uri="{BB962C8B-B14F-4D97-AF65-F5344CB8AC3E}">
        <p14:creationId xmlns:p14="http://schemas.microsoft.com/office/powerpoint/2010/main" val="300819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xmlns=""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i"/>
              <a:sym typeface="Oi"/>
            </a:endParaRPr>
          </a:p>
        </p:txBody>
      </p:sp>
      <p:sp>
        <p:nvSpPr>
          <p:cNvPr id="3" name="Hình chữ nhật: Góc Tròn 2">
            <a:extLst>
              <a:ext uri="{FF2B5EF4-FFF2-40B4-BE49-F238E27FC236}">
                <a16:creationId xmlns:a16="http://schemas.microsoft.com/office/drawing/2014/main" xmlns=""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Hộp Văn bản 4">
            <a:extLst>
              <a:ext uri="{FF2B5EF4-FFF2-40B4-BE49-F238E27FC236}">
                <a16:creationId xmlns:a16="http://schemas.microsoft.com/office/drawing/2014/main" xmlns="" id="{030A28D9-CA4F-D995-A46A-E6A5BD280D09}"/>
              </a:ext>
            </a:extLst>
          </p:cNvPr>
          <p:cNvSpPr txBox="1"/>
          <p:nvPr/>
        </p:nvSpPr>
        <p:spPr>
          <a:xfrm>
            <a:off x="2264097" y="1702218"/>
            <a:ext cx="7868731" cy="1077218"/>
          </a:xfrm>
          <a:prstGeom prst="rect">
            <a:avLst/>
          </a:prstGeom>
          <a:noFill/>
        </p:spPr>
        <p:txBody>
          <a:bodyPr wrap="square" rtlCol="0">
            <a:spAutoFit/>
          </a:bodyPr>
          <a:lstStyle/>
          <a:p>
            <a:pPr lvl="0">
              <a:defRPr/>
            </a:pP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ngắt, nghỉ theo nhịp thơ, từng khổ thơ theo cảm xúc của bạn nhỏ</a:t>
            </a: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a:t>
            </a: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3" name="Hộp Văn bản 22">
            <a:extLst>
              <a:ext uri="{FF2B5EF4-FFF2-40B4-BE49-F238E27FC236}">
                <a16:creationId xmlns:a16="http://schemas.microsoft.com/office/drawing/2014/main" xmlns="" id="{86727139-9220-4B74-6A67-EA65E1B8FB3F}"/>
              </a:ext>
            </a:extLst>
          </p:cNvPr>
          <p:cNvSpPr txBox="1"/>
          <p:nvPr/>
        </p:nvSpPr>
        <p:spPr>
          <a:xfrm>
            <a:off x="2121351" y="3320707"/>
            <a:ext cx="6151418" cy="1077218"/>
          </a:xfrm>
          <a:prstGeom prst="rect">
            <a:avLst/>
          </a:prstGeom>
          <a:noFill/>
        </p:spPr>
        <p:txBody>
          <a:bodyPr wrap="square" rtlCol="0">
            <a:spAutoFit/>
          </a:bodyPr>
          <a:lstStyle/>
          <a:p>
            <a:pPr lvl="0" algn="just">
              <a:defRPr/>
            </a:pPr>
            <a:r>
              <a:rPr lang="en-US" sz="3200" dirty="0" err="1">
                <a:solidFill>
                  <a:prstClr val="black"/>
                </a:solidFill>
                <a:latin typeface="Cambria" panose="02040503050406030204" pitchFamily="18" charset="0"/>
                <a:ea typeface="Cambria" panose="02040503050406030204" pitchFamily="18" charset="0"/>
                <a:cs typeface="Arial" panose="020B0604020202020204" pitchFamily="34" charset="0"/>
              </a:rPr>
              <a:t>Nhấn</a:t>
            </a: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 giọng vào những từ ngữ chỉ ước mơ, cảm xúc của bạn nh</a:t>
            </a: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ỏ.</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3556" name="Picture 4" descr="Free vector set of smart farm and agriculture young farmer and farming and animal husbandry in cartoon character vector illustrations">
            <a:extLst>
              <a:ext uri="{FF2B5EF4-FFF2-40B4-BE49-F238E27FC236}">
                <a16:creationId xmlns:a16="http://schemas.microsoft.com/office/drawing/2014/main" xmlns="" id="{70015047-3DF7-4106-ACE5-88EFADB49D3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029" b="89936" l="9904" r="89936">
                        <a14:foregroundMark x1="28275" y1="10703" x2="27316" y2="34345"/>
                        <a14:foregroundMark x1="15335" y1="26038" x2="15655" y2="29073"/>
                        <a14:foregroundMark x1="30032" y1="7029" x2="30032" y2="7029"/>
                        <a14:foregroundMark x1="25719" y1="7668" x2="30351" y2="7188"/>
                        <a14:foregroundMark x1="42971" y1="19329" x2="44569" y2="19329"/>
                        <a14:foregroundMark x1="25399" y1="40575" x2="25399" y2="41374"/>
                        <a14:foregroundMark x1="24121" y1="42332" x2="25719" y2="41534"/>
                      </a14:backgroundRemoval>
                    </a14:imgEffect>
                  </a14:imgLayer>
                </a14:imgProps>
              </a:ext>
              <a:ext uri="{28A0092B-C50C-407E-A947-70E740481C1C}">
                <a14:useLocalDpi xmlns:a14="http://schemas.microsoft.com/office/drawing/2010/main" val="0"/>
              </a:ext>
            </a:extLst>
          </a:blip>
          <a:srcRect r="47576" b="50000"/>
          <a:stretch/>
        </p:blipFill>
        <p:spPr bwMode="auto">
          <a:xfrm>
            <a:off x="7851016" y="2037322"/>
            <a:ext cx="4406516" cy="42027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Vector carrot set. fresh carrots and slices. in cartoon style stickers. vector illustration for design and decoration.">
            <a:extLst>
              <a:ext uri="{FF2B5EF4-FFF2-40B4-BE49-F238E27FC236}">
                <a16:creationId xmlns:a16="http://schemas.microsoft.com/office/drawing/2014/main" xmlns="" id="{FB560B2D-A1EB-407A-92A7-2FE34740509D}"/>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1139357" y="1239439"/>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Vector carrot set. fresh carrots and slices. in cartoon style stickers. vector illustration for design and decoration.">
            <a:extLst>
              <a:ext uri="{FF2B5EF4-FFF2-40B4-BE49-F238E27FC236}">
                <a16:creationId xmlns:a16="http://schemas.microsoft.com/office/drawing/2014/main" xmlns="" id="{A35C46A1-C881-44A8-984D-23D518F4B79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955482" y="3216012"/>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098DA844-87A4-E6D5-D8B2-7C58F35F44E7}"/>
              </a:ext>
            </a:extLst>
          </p:cNvPr>
          <p:cNvPicPr>
            <a:picLocks noChangeAspect="1"/>
          </p:cNvPicPr>
          <p:nvPr/>
        </p:nvPicPr>
        <p:blipFill>
          <a:blip r:embed="rId7"/>
          <a:stretch>
            <a:fillRect/>
          </a:stretch>
        </p:blipFill>
        <p:spPr>
          <a:xfrm>
            <a:off x="2700848" y="552001"/>
            <a:ext cx="7321931" cy="969348"/>
          </a:xfrm>
          <a:prstGeom prst="rect">
            <a:avLst/>
          </a:prstGeom>
        </p:spPr>
      </p:pic>
    </p:spTree>
    <p:extLst>
      <p:ext uri="{BB962C8B-B14F-4D97-AF65-F5344CB8AC3E}">
        <p14:creationId xmlns:p14="http://schemas.microsoft.com/office/powerpoint/2010/main" val="555172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xmlns=""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pic>
        <p:nvPicPr>
          <p:cNvPr id="5" name="Picture 4">
            <a:extLst>
              <a:ext uri="{FF2B5EF4-FFF2-40B4-BE49-F238E27FC236}">
                <a16:creationId xmlns:a16="http://schemas.microsoft.com/office/drawing/2014/main" xmlns="" id="{692FC646-9991-E205-1CBF-2981B7EFB8DF}"/>
              </a:ext>
            </a:extLst>
          </p:cNvPr>
          <p:cNvPicPr>
            <a:picLocks noChangeAspect="1"/>
          </p:cNvPicPr>
          <p:nvPr/>
        </p:nvPicPr>
        <p:blipFill>
          <a:blip r:embed="rId3"/>
          <a:stretch>
            <a:fillRect/>
          </a:stretch>
        </p:blipFill>
        <p:spPr>
          <a:xfrm>
            <a:off x="1743485" y="231092"/>
            <a:ext cx="8486368" cy="591363"/>
          </a:xfrm>
          <a:prstGeom prst="rect">
            <a:avLst/>
          </a:prstGeom>
        </p:spPr>
      </p:pic>
      <p:sp>
        <p:nvSpPr>
          <p:cNvPr id="8" name="Rectangle 7">
            <a:extLst>
              <a:ext uri="{FF2B5EF4-FFF2-40B4-BE49-F238E27FC236}">
                <a16:creationId xmlns:a16="http://schemas.microsoft.com/office/drawing/2014/main" xmlns="" id="{3E504F7B-E9C0-5FA1-860A-4805D85C4114}"/>
              </a:ext>
            </a:extLst>
          </p:cNvPr>
          <p:cNvSpPr/>
          <p:nvPr/>
        </p:nvSpPr>
        <p:spPr>
          <a:xfrm>
            <a:off x="814420" y="2837547"/>
            <a:ext cx="4450257"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Ngủ dậy thành người lớn ngay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lặn xuống đáy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ngồi lái máy bay.</a:t>
            </a:r>
          </a:p>
        </p:txBody>
      </p:sp>
      <p:sp>
        <p:nvSpPr>
          <p:cNvPr id="13" name="Rectangle 12">
            <a:extLst>
              <a:ext uri="{FF2B5EF4-FFF2-40B4-BE49-F238E27FC236}">
                <a16:creationId xmlns:a16="http://schemas.microsoft.com/office/drawing/2014/main" xmlns="" id="{E0BA2C5A-F6DA-F4D3-20C7-EF9FD527AC50}"/>
              </a:ext>
            </a:extLst>
          </p:cNvPr>
          <p:cNvSpPr/>
          <p:nvPr/>
        </p:nvSpPr>
        <p:spPr>
          <a:xfrm>
            <a:off x="827227" y="4577565"/>
            <a:ext cx="4371710"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triệu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xuống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mới</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4" name="Rectangle 13">
            <a:extLst>
              <a:ext uri="{FF2B5EF4-FFF2-40B4-BE49-F238E27FC236}">
                <a16:creationId xmlns:a16="http://schemas.microsoft.com/office/drawing/2014/main" xmlns="" id="{05B9D4B6-9952-8530-8C09-0284E5C954AC}"/>
              </a:ext>
            </a:extLst>
          </p:cNvPr>
          <p:cNvSpPr/>
          <p:nvPr/>
        </p:nvSpPr>
        <p:spPr>
          <a:xfrm>
            <a:off x="6556225" y="989203"/>
            <a:ext cx="4549643"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Hóa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bom</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ngon</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ruột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thuốc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nổ</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toàn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kẹo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bi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5" name="Rectangle 14">
            <a:extLst>
              <a:ext uri="{FF2B5EF4-FFF2-40B4-BE49-F238E27FC236}">
                <a16:creationId xmlns:a16="http://schemas.microsoft.com/office/drawing/2014/main" xmlns="" id="{298FD64B-4936-9E41-84AE-D75D504D6875}"/>
              </a:ext>
            </a:extLst>
          </p:cNvPr>
          <p:cNvSpPr/>
          <p:nvPr/>
        </p:nvSpPr>
        <p:spPr>
          <a:xfrm>
            <a:off x="6674200" y="2877638"/>
            <a:ext cx="4075155" cy="1200329"/>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Định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6" name="Rectangle 15">
            <a:extLst>
              <a:ext uri="{FF2B5EF4-FFF2-40B4-BE49-F238E27FC236}">
                <a16:creationId xmlns:a16="http://schemas.microsoft.com/office/drawing/2014/main" xmlns="" id="{302E9407-9AD7-68B3-129A-D4005C3FB8E3}"/>
              </a:ext>
            </a:extLst>
          </p:cNvPr>
          <p:cNvSpPr/>
          <p:nvPr/>
        </p:nvSpPr>
        <p:spPr>
          <a:xfrm>
            <a:off x="843419" y="1090940"/>
            <a:ext cx="4371710"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Bắt hạt giống nảy mầm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Chớp mắt thành cây đầy quả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Tha hồ hái chén ngọt lành.</a:t>
            </a:r>
          </a:p>
        </p:txBody>
      </p:sp>
    </p:spTree>
    <p:extLst>
      <p:ext uri="{BB962C8B-B14F-4D97-AF65-F5344CB8AC3E}">
        <p14:creationId xmlns:p14="http://schemas.microsoft.com/office/powerpoint/2010/main" val="3642878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591AF6A-FC85-443C-B4AC-D30E8401FC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02"/>
          <a:stretch/>
        </p:blipFill>
        <p:spPr>
          <a:xfrm>
            <a:off x="0" y="-29308"/>
            <a:ext cx="12191999" cy="6887308"/>
          </a:xfrm>
          <a:prstGeom prst="rect">
            <a:avLst/>
          </a:prstGeom>
        </p:spPr>
      </p:pic>
      <p:pic>
        <p:nvPicPr>
          <p:cNvPr id="2" name="Picture 1">
            <a:extLst>
              <a:ext uri="{FF2B5EF4-FFF2-40B4-BE49-F238E27FC236}">
                <a16:creationId xmlns:a16="http://schemas.microsoft.com/office/drawing/2014/main" xmlns="" id="{37335E6A-4083-6995-4B4B-8FBF380306A6}"/>
              </a:ext>
            </a:extLst>
          </p:cNvPr>
          <p:cNvPicPr>
            <a:picLocks noChangeAspect="1"/>
          </p:cNvPicPr>
          <p:nvPr/>
        </p:nvPicPr>
        <p:blipFill>
          <a:blip r:embed="rId3"/>
          <a:stretch>
            <a:fillRect/>
          </a:stretch>
        </p:blipFill>
        <p:spPr>
          <a:xfrm>
            <a:off x="866678" y="1174851"/>
            <a:ext cx="8748518" cy="3926164"/>
          </a:xfrm>
          <a:prstGeom prst="rect">
            <a:avLst/>
          </a:prstGeom>
        </p:spPr>
      </p:pic>
    </p:spTree>
    <p:extLst>
      <p:ext uri="{BB962C8B-B14F-4D97-AF65-F5344CB8AC3E}">
        <p14:creationId xmlns:p14="http://schemas.microsoft.com/office/powerpoint/2010/main" val="8066086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xmlns=""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xmlns=""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4C620C6-9CC2-4D8F-AF90-B5A2E83134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933"/>
          <a:stretch/>
        </p:blipFill>
        <p:spPr>
          <a:xfrm>
            <a:off x="-1" y="0"/>
            <a:ext cx="12192001" cy="6857999"/>
          </a:xfrm>
          <a:prstGeom prst="rect">
            <a:avLst/>
          </a:prstGeom>
        </p:spPr>
      </p:pic>
      <p:pic>
        <p:nvPicPr>
          <p:cNvPr id="2" name="Picture 1">
            <a:extLst>
              <a:ext uri="{FF2B5EF4-FFF2-40B4-BE49-F238E27FC236}">
                <a16:creationId xmlns:a16="http://schemas.microsoft.com/office/drawing/2014/main" xmlns="" id="{80BB6091-F747-3513-5BC4-FE93337D96E9}"/>
              </a:ext>
            </a:extLst>
          </p:cNvPr>
          <p:cNvPicPr>
            <a:picLocks noChangeAspect="1"/>
          </p:cNvPicPr>
          <p:nvPr/>
        </p:nvPicPr>
        <p:blipFill>
          <a:blip r:embed="rId3"/>
          <a:stretch>
            <a:fillRect/>
          </a:stretch>
        </p:blipFill>
        <p:spPr>
          <a:xfrm>
            <a:off x="4560310" y="2686127"/>
            <a:ext cx="6748857" cy="2042337"/>
          </a:xfrm>
          <a:prstGeom prst="rect">
            <a:avLst/>
          </a:prstGeom>
        </p:spPr>
      </p:pic>
    </p:spTree>
    <p:extLst>
      <p:ext uri="{BB962C8B-B14F-4D97-AF65-F5344CB8AC3E}">
        <p14:creationId xmlns:p14="http://schemas.microsoft.com/office/powerpoint/2010/main" val="27620172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7942482-06FB-48EF-A34B-391AB5B196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108" name="Picture 12" descr="Kids picnic in the park isolated">
            <a:extLst>
              <a:ext uri="{FF2B5EF4-FFF2-40B4-BE49-F238E27FC236}">
                <a16:creationId xmlns:a16="http://schemas.microsoft.com/office/drawing/2014/main" xmlns="" id="{EB58C318-18C6-4341-8253-9B35EC8B07A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00" b="96250" l="5272" r="95208">
                        <a14:foregroundMark x1="10703" y1="53125" x2="9585" y2="63958"/>
                        <a14:foregroundMark x1="9585" y1="63958" x2="9585" y2="63958"/>
                        <a14:foregroundMark x1="13578" y1="85625" x2="46326" y2="91875"/>
                        <a14:foregroundMark x1="46326" y1="91875" x2="55112" y2="88958"/>
                        <a14:foregroundMark x1="55112" y1="88958" x2="55112" y2="88750"/>
                        <a14:foregroundMark x1="5591" y1="87708" x2="31150" y2="96458"/>
                        <a14:foregroundMark x1="31150" y1="96458" x2="40895" y2="96250"/>
                        <a14:foregroundMark x1="40895" y1="96250" x2="42332" y2="96250"/>
                        <a14:foregroundMark x1="5431" y1="85625" x2="10863" y2="77083"/>
                        <a14:foregroundMark x1="10863" y1="77083" x2="10863" y2="77083"/>
                        <a14:foregroundMark x1="57668" y1="7292" x2="62300" y2="8125"/>
                        <a14:foregroundMark x1="57508" y1="2500" x2="58946" y2="5833"/>
                        <a14:foregroundMark x1="84984" y1="59792" x2="92013" y2="71042"/>
                        <a14:foregroundMark x1="93770" y1="69792" x2="95208" y2="69583"/>
                        <a14:foregroundMark x1="38978" y1="83542" x2="62620" y2="87917"/>
                      </a14:backgroundRemoval>
                    </a14:imgEffect>
                  </a14:imgLayer>
                </a14:imgProps>
              </a:ext>
              <a:ext uri="{28A0092B-C50C-407E-A947-70E740481C1C}">
                <a14:useLocalDpi xmlns:a14="http://schemas.microsoft.com/office/drawing/2010/main" val="0"/>
              </a:ext>
            </a:extLst>
          </a:blip>
          <a:srcRect/>
          <a:stretch>
            <a:fillRect/>
          </a:stretch>
        </p:blipFill>
        <p:spPr bwMode="auto">
          <a:xfrm>
            <a:off x="2831871" y="701815"/>
            <a:ext cx="7113408" cy="54543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xmlns="" id="{D09F8830-F41F-457A-8299-AD046667DAFE}"/>
              </a:ext>
            </a:extLst>
          </p:cNvPr>
          <p:cNvSpPr/>
          <p:nvPr/>
        </p:nvSpPr>
        <p:spPr>
          <a:xfrm>
            <a:off x="430284" y="304014"/>
            <a:ext cx="11321592" cy="6249971"/>
          </a:xfrm>
          <a:prstGeom prst="roundRect">
            <a:avLst/>
          </a:prstGeom>
          <a:solidFill>
            <a:srgbClr val="FFFFFF">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 name="Group 7">
            <a:extLst>
              <a:ext uri="{FF2B5EF4-FFF2-40B4-BE49-F238E27FC236}">
                <a16:creationId xmlns:a16="http://schemas.microsoft.com/office/drawing/2014/main" xmlns="" id="{88804C09-1DBF-426C-8466-A4293DE18067}"/>
              </a:ext>
            </a:extLst>
          </p:cNvPr>
          <p:cNvGrpSpPr/>
          <p:nvPr/>
        </p:nvGrpSpPr>
        <p:grpSpPr>
          <a:xfrm>
            <a:off x="889400" y="92694"/>
            <a:ext cx="10116582" cy="1064109"/>
            <a:chOff x="737418" y="1706133"/>
            <a:chExt cx="10707329" cy="1261866"/>
          </a:xfrm>
        </p:grpSpPr>
        <p:grpSp>
          <p:nvGrpSpPr>
            <p:cNvPr id="20" name="Group 19">
              <a:extLst>
                <a:ext uri="{FF2B5EF4-FFF2-40B4-BE49-F238E27FC236}">
                  <a16:creationId xmlns:a16="http://schemas.microsoft.com/office/drawing/2014/main" xmlns="" id="{7BFAB6E1-BEA7-406E-9BFC-3190A6CC1038}"/>
                </a:ext>
              </a:extLst>
            </p:cNvPr>
            <p:cNvGrpSpPr/>
            <p:nvPr/>
          </p:nvGrpSpPr>
          <p:grpSpPr>
            <a:xfrm>
              <a:off x="737418" y="1706133"/>
              <a:ext cx="10707329" cy="1204417"/>
              <a:chOff x="799140" y="248566"/>
              <a:chExt cx="7333656" cy="1478159"/>
            </a:xfrm>
          </p:grpSpPr>
          <p:sp>
            <p:nvSpPr>
              <p:cNvPr id="21" name="Rectangle: Rounded Corners 8">
                <a:extLst>
                  <a:ext uri="{FF2B5EF4-FFF2-40B4-BE49-F238E27FC236}">
                    <a16:creationId xmlns:a16="http://schemas.microsoft.com/office/drawing/2014/main" xmlns="" id="{53A1456E-B016-4085-A2BF-3ECC3157105B}"/>
                  </a:ext>
                </a:extLst>
              </p:cNvPr>
              <p:cNvSpPr/>
              <p:nvPr/>
            </p:nvSpPr>
            <p:spPr>
              <a:xfrm>
                <a:off x="1071913" y="248566"/>
                <a:ext cx="6794848" cy="1478159"/>
              </a:xfrm>
              <a:custGeom>
                <a:avLst/>
                <a:gdLst>
                  <a:gd name="connsiteX0" fmla="*/ 0 w 6794848"/>
                  <a:gd name="connsiteY0" fmla="*/ 246365 h 1478159"/>
                  <a:gd name="connsiteX1" fmla="*/ 246365 w 6794848"/>
                  <a:gd name="connsiteY1" fmla="*/ 0 h 1478159"/>
                  <a:gd name="connsiteX2" fmla="*/ 939598 w 6794848"/>
                  <a:gd name="connsiteY2" fmla="*/ 0 h 1478159"/>
                  <a:gd name="connsiteX3" fmla="*/ 1443767 w 6794848"/>
                  <a:gd name="connsiteY3" fmla="*/ 0 h 1478159"/>
                  <a:gd name="connsiteX4" fmla="*/ 2073979 w 6794848"/>
                  <a:gd name="connsiteY4" fmla="*/ 0 h 1478159"/>
                  <a:gd name="connsiteX5" fmla="*/ 2578149 w 6794848"/>
                  <a:gd name="connsiteY5" fmla="*/ 0 h 1478159"/>
                  <a:gd name="connsiteX6" fmla="*/ 3082318 w 6794848"/>
                  <a:gd name="connsiteY6" fmla="*/ 0 h 1478159"/>
                  <a:gd name="connsiteX7" fmla="*/ 3838572 w 6794848"/>
                  <a:gd name="connsiteY7" fmla="*/ 0 h 1478159"/>
                  <a:gd name="connsiteX8" fmla="*/ 4468784 w 6794848"/>
                  <a:gd name="connsiteY8" fmla="*/ 0 h 1478159"/>
                  <a:gd name="connsiteX9" fmla="*/ 4909932 w 6794848"/>
                  <a:gd name="connsiteY9" fmla="*/ 0 h 1478159"/>
                  <a:gd name="connsiteX10" fmla="*/ 5477123 w 6794848"/>
                  <a:gd name="connsiteY10" fmla="*/ 0 h 1478159"/>
                  <a:gd name="connsiteX11" fmla="*/ 5918271 w 6794848"/>
                  <a:gd name="connsiteY11" fmla="*/ 0 h 1478159"/>
                  <a:gd name="connsiteX12" fmla="*/ 6548483 w 6794848"/>
                  <a:gd name="connsiteY12" fmla="*/ 0 h 1478159"/>
                  <a:gd name="connsiteX13" fmla="*/ 6794848 w 6794848"/>
                  <a:gd name="connsiteY13" fmla="*/ 246365 h 1478159"/>
                  <a:gd name="connsiteX14" fmla="*/ 6794848 w 6794848"/>
                  <a:gd name="connsiteY14" fmla="*/ 729225 h 1478159"/>
                  <a:gd name="connsiteX15" fmla="*/ 6794848 w 6794848"/>
                  <a:gd name="connsiteY15" fmla="*/ 1231794 h 1478159"/>
                  <a:gd name="connsiteX16" fmla="*/ 6548483 w 6794848"/>
                  <a:gd name="connsiteY16" fmla="*/ 1478159 h 1478159"/>
                  <a:gd name="connsiteX17" fmla="*/ 6107335 w 6794848"/>
                  <a:gd name="connsiteY17" fmla="*/ 1478159 h 1478159"/>
                  <a:gd name="connsiteX18" fmla="*/ 5666186 w 6794848"/>
                  <a:gd name="connsiteY18" fmla="*/ 1478159 h 1478159"/>
                  <a:gd name="connsiteX19" fmla="*/ 5162017 w 6794848"/>
                  <a:gd name="connsiteY19" fmla="*/ 1478159 h 1478159"/>
                  <a:gd name="connsiteX20" fmla="*/ 4531805 w 6794848"/>
                  <a:gd name="connsiteY20" fmla="*/ 1478159 h 1478159"/>
                  <a:gd name="connsiteX21" fmla="*/ 3775551 w 6794848"/>
                  <a:gd name="connsiteY21" fmla="*/ 1478159 h 1478159"/>
                  <a:gd name="connsiteX22" fmla="*/ 3019297 w 6794848"/>
                  <a:gd name="connsiteY22" fmla="*/ 1478159 h 1478159"/>
                  <a:gd name="connsiteX23" fmla="*/ 2263043 w 6794848"/>
                  <a:gd name="connsiteY23" fmla="*/ 1478159 h 1478159"/>
                  <a:gd name="connsiteX24" fmla="*/ 1569810 w 6794848"/>
                  <a:gd name="connsiteY24" fmla="*/ 1478159 h 1478159"/>
                  <a:gd name="connsiteX25" fmla="*/ 1128662 w 6794848"/>
                  <a:gd name="connsiteY25" fmla="*/ 1478159 h 1478159"/>
                  <a:gd name="connsiteX26" fmla="*/ 246365 w 6794848"/>
                  <a:gd name="connsiteY26" fmla="*/ 1478159 h 1478159"/>
                  <a:gd name="connsiteX27" fmla="*/ 0 w 6794848"/>
                  <a:gd name="connsiteY27" fmla="*/ 1231794 h 1478159"/>
                  <a:gd name="connsiteX28" fmla="*/ 0 w 6794848"/>
                  <a:gd name="connsiteY28" fmla="*/ 719371 h 1478159"/>
                  <a:gd name="connsiteX29" fmla="*/ 0 w 6794848"/>
                  <a:gd name="connsiteY29" fmla="*/ 246365 h 14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94848" h="1478159" fill="none" extrusionOk="0">
                    <a:moveTo>
                      <a:pt x="0" y="246365"/>
                    </a:moveTo>
                    <a:cubicBezTo>
                      <a:pt x="-7719" y="142231"/>
                      <a:pt x="119376" y="-7238"/>
                      <a:pt x="246365" y="0"/>
                    </a:cubicBezTo>
                    <a:cubicBezTo>
                      <a:pt x="467105" y="-23553"/>
                      <a:pt x="672269" y="29004"/>
                      <a:pt x="939598" y="0"/>
                    </a:cubicBezTo>
                    <a:cubicBezTo>
                      <a:pt x="1206927" y="-29004"/>
                      <a:pt x="1276198" y="5161"/>
                      <a:pt x="1443767" y="0"/>
                    </a:cubicBezTo>
                    <a:cubicBezTo>
                      <a:pt x="1611336" y="-5161"/>
                      <a:pt x="1824774" y="-11267"/>
                      <a:pt x="2073979" y="0"/>
                    </a:cubicBezTo>
                    <a:cubicBezTo>
                      <a:pt x="2323184" y="11267"/>
                      <a:pt x="2441348" y="18583"/>
                      <a:pt x="2578149" y="0"/>
                    </a:cubicBezTo>
                    <a:cubicBezTo>
                      <a:pt x="2714950" y="-18583"/>
                      <a:pt x="2897068" y="-22562"/>
                      <a:pt x="3082318" y="0"/>
                    </a:cubicBezTo>
                    <a:cubicBezTo>
                      <a:pt x="3267568" y="22562"/>
                      <a:pt x="3619932" y="4383"/>
                      <a:pt x="3838572" y="0"/>
                    </a:cubicBezTo>
                    <a:cubicBezTo>
                      <a:pt x="4057212" y="-4383"/>
                      <a:pt x="4328480" y="-17364"/>
                      <a:pt x="4468784" y="0"/>
                    </a:cubicBezTo>
                    <a:cubicBezTo>
                      <a:pt x="4609088" y="17364"/>
                      <a:pt x="4790911" y="-5243"/>
                      <a:pt x="4909932" y="0"/>
                    </a:cubicBezTo>
                    <a:cubicBezTo>
                      <a:pt x="5028953" y="5243"/>
                      <a:pt x="5325331" y="-28174"/>
                      <a:pt x="5477123" y="0"/>
                    </a:cubicBezTo>
                    <a:cubicBezTo>
                      <a:pt x="5628915" y="28174"/>
                      <a:pt x="5789580" y="-6373"/>
                      <a:pt x="5918271" y="0"/>
                    </a:cubicBezTo>
                    <a:cubicBezTo>
                      <a:pt x="6046962" y="6373"/>
                      <a:pt x="6303614" y="12922"/>
                      <a:pt x="6548483" y="0"/>
                    </a:cubicBezTo>
                    <a:cubicBezTo>
                      <a:pt x="6659245" y="-7121"/>
                      <a:pt x="6777640" y="88338"/>
                      <a:pt x="6794848" y="246365"/>
                    </a:cubicBezTo>
                    <a:cubicBezTo>
                      <a:pt x="6795942" y="412313"/>
                      <a:pt x="6797541" y="546661"/>
                      <a:pt x="6794848" y="729225"/>
                    </a:cubicBezTo>
                    <a:cubicBezTo>
                      <a:pt x="6792155" y="911789"/>
                      <a:pt x="6791334" y="1122138"/>
                      <a:pt x="6794848" y="1231794"/>
                    </a:cubicBezTo>
                    <a:cubicBezTo>
                      <a:pt x="6822765" y="1367723"/>
                      <a:pt x="6682942" y="1483697"/>
                      <a:pt x="6548483" y="1478159"/>
                    </a:cubicBezTo>
                    <a:cubicBezTo>
                      <a:pt x="6372132" y="1460284"/>
                      <a:pt x="6275871" y="1457044"/>
                      <a:pt x="6107335" y="1478159"/>
                    </a:cubicBezTo>
                    <a:cubicBezTo>
                      <a:pt x="5938799" y="1499274"/>
                      <a:pt x="5804344" y="1456841"/>
                      <a:pt x="5666186" y="1478159"/>
                    </a:cubicBezTo>
                    <a:cubicBezTo>
                      <a:pt x="5528028" y="1499477"/>
                      <a:pt x="5315527" y="1490796"/>
                      <a:pt x="5162017" y="1478159"/>
                    </a:cubicBezTo>
                    <a:cubicBezTo>
                      <a:pt x="5008507" y="1465522"/>
                      <a:pt x="4687494" y="1491574"/>
                      <a:pt x="4531805" y="1478159"/>
                    </a:cubicBezTo>
                    <a:cubicBezTo>
                      <a:pt x="4376116" y="1464744"/>
                      <a:pt x="4027208" y="1503153"/>
                      <a:pt x="3775551" y="1478159"/>
                    </a:cubicBezTo>
                    <a:cubicBezTo>
                      <a:pt x="3523894" y="1453165"/>
                      <a:pt x="3289625" y="1499044"/>
                      <a:pt x="3019297" y="1478159"/>
                    </a:cubicBezTo>
                    <a:cubicBezTo>
                      <a:pt x="2748969" y="1457274"/>
                      <a:pt x="2577884" y="1467961"/>
                      <a:pt x="2263043" y="1478159"/>
                    </a:cubicBezTo>
                    <a:cubicBezTo>
                      <a:pt x="1948202" y="1488357"/>
                      <a:pt x="1905871" y="1479691"/>
                      <a:pt x="1569810" y="1478159"/>
                    </a:cubicBezTo>
                    <a:cubicBezTo>
                      <a:pt x="1233749" y="1476627"/>
                      <a:pt x="1335538" y="1467560"/>
                      <a:pt x="1128662" y="1478159"/>
                    </a:cubicBezTo>
                    <a:cubicBezTo>
                      <a:pt x="921786" y="1488758"/>
                      <a:pt x="639454" y="1483056"/>
                      <a:pt x="246365" y="1478159"/>
                    </a:cubicBezTo>
                    <a:cubicBezTo>
                      <a:pt x="124037" y="1455007"/>
                      <a:pt x="-15701" y="1360146"/>
                      <a:pt x="0" y="1231794"/>
                    </a:cubicBezTo>
                    <a:cubicBezTo>
                      <a:pt x="-10202" y="991711"/>
                      <a:pt x="-21288" y="907077"/>
                      <a:pt x="0" y="719371"/>
                    </a:cubicBezTo>
                    <a:cubicBezTo>
                      <a:pt x="21288" y="531665"/>
                      <a:pt x="-22616" y="430877"/>
                      <a:pt x="0" y="246365"/>
                    </a:cubicBezTo>
                    <a:close/>
                  </a:path>
                  <a:path w="6794848" h="1478159" stroke="0" extrusionOk="0">
                    <a:moveTo>
                      <a:pt x="0" y="246365"/>
                    </a:moveTo>
                    <a:cubicBezTo>
                      <a:pt x="-15057" y="117900"/>
                      <a:pt x="97794" y="1369"/>
                      <a:pt x="246365" y="0"/>
                    </a:cubicBezTo>
                    <a:cubicBezTo>
                      <a:pt x="618581" y="-25494"/>
                      <a:pt x="721989" y="-26988"/>
                      <a:pt x="1002619" y="0"/>
                    </a:cubicBezTo>
                    <a:cubicBezTo>
                      <a:pt x="1283249" y="26988"/>
                      <a:pt x="1340168" y="-9801"/>
                      <a:pt x="1506789" y="0"/>
                    </a:cubicBezTo>
                    <a:cubicBezTo>
                      <a:pt x="1673410" y="9801"/>
                      <a:pt x="1814832" y="2906"/>
                      <a:pt x="2073979" y="0"/>
                    </a:cubicBezTo>
                    <a:cubicBezTo>
                      <a:pt x="2333126" y="-2906"/>
                      <a:pt x="2438500" y="-12071"/>
                      <a:pt x="2641170" y="0"/>
                    </a:cubicBezTo>
                    <a:cubicBezTo>
                      <a:pt x="2843840" y="12071"/>
                      <a:pt x="3185977" y="8645"/>
                      <a:pt x="3334403" y="0"/>
                    </a:cubicBezTo>
                    <a:cubicBezTo>
                      <a:pt x="3482829" y="-8645"/>
                      <a:pt x="3790337" y="-15513"/>
                      <a:pt x="4090657" y="0"/>
                    </a:cubicBezTo>
                    <a:cubicBezTo>
                      <a:pt x="4390977" y="15513"/>
                      <a:pt x="4601832" y="99"/>
                      <a:pt x="4783890" y="0"/>
                    </a:cubicBezTo>
                    <a:cubicBezTo>
                      <a:pt x="4965948" y="-99"/>
                      <a:pt x="5052238" y="12365"/>
                      <a:pt x="5225038" y="0"/>
                    </a:cubicBezTo>
                    <a:cubicBezTo>
                      <a:pt x="5397838" y="-12365"/>
                      <a:pt x="5711648" y="26514"/>
                      <a:pt x="5918271" y="0"/>
                    </a:cubicBezTo>
                    <a:cubicBezTo>
                      <a:pt x="6124894" y="-26514"/>
                      <a:pt x="6268156" y="-7950"/>
                      <a:pt x="6548483" y="0"/>
                    </a:cubicBezTo>
                    <a:cubicBezTo>
                      <a:pt x="6659330" y="-15012"/>
                      <a:pt x="6773269" y="97601"/>
                      <a:pt x="6794848" y="246365"/>
                    </a:cubicBezTo>
                    <a:cubicBezTo>
                      <a:pt x="6812828" y="354280"/>
                      <a:pt x="6795508" y="551433"/>
                      <a:pt x="6794848" y="719371"/>
                    </a:cubicBezTo>
                    <a:cubicBezTo>
                      <a:pt x="6794188" y="887309"/>
                      <a:pt x="6791213" y="1089640"/>
                      <a:pt x="6794848" y="1231794"/>
                    </a:cubicBezTo>
                    <a:cubicBezTo>
                      <a:pt x="6793990" y="1374110"/>
                      <a:pt x="6688276" y="1463038"/>
                      <a:pt x="6548483" y="1478159"/>
                    </a:cubicBezTo>
                    <a:cubicBezTo>
                      <a:pt x="6387471" y="1476223"/>
                      <a:pt x="6283007" y="1461112"/>
                      <a:pt x="6107335" y="1478159"/>
                    </a:cubicBezTo>
                    <a:cubicBezTo>
                      <a:pt x="5931663" y="1495206"/>
                      <a:pt x="5789242" y="1455621"/>
                      <a:pt x="5603165" y="1478159"/>
                    </a:cubicBezTo>
                    <a:cubicBezTo>
                      <a:pt x="5417088" y="1500698"/>
                      <a:pt x="5285873" y="1503222"/>
                      <a:pt x="5098996" y="1478159"/>
                    </a:cubicBezTo>
                    <a:cubicBezTo>
                      <a:pt x="4912119" y="1453096"/>
                      <a:pt x="4645372" y="1483836"/>
                      <a:pt x="4405763" y="1478159"/>
                    </a:cubicBezTo>
                    <a:cubicBezTo>
                      <a:pt x="4166154" y="1472482"/>
                      <a:pt x="4068201" y="1469119"/>
                      <a:pt x="3838572" y="1478159"/>
                    </a:cubicBezTo>
                    <a:cubicBezTo>
                      <a:pt x="3608943" y="1487199"/>
                      <a:pt x="3443010" y="1449283"/>
                      <a:pt x="3145339" y="1478159"/>
                    </a:cubicBezTo>
                    <a:cubicBezTo>
                      <a:pt x="2847668" y="1507035"/>
                      <a:pt x="2620800" y="1454958"/>
                      <a:pt x="2389085" y="1478159"/>
                    </a:cubicBezTo>
                    <a:cubicBezTo>
                      <a:pt x="2157370" y="1501360"/>
                      <a:pt x="1785229" y="1455279"/>
                      <a:pt x="1632831" y="1478159"/>
                    </a:cubicBezTo>
                    <a:cubicBezTo>
                      <a:pt x="1480433" y="1501039"/>
                      <a:pt x="1249751" y="1456299"/>
                      <a:pt x="1002619" y="1478159"/>
                    </a:cubicBezTo>
                    <a:cubicBezTo>
                      <a:pt x="755487" y="1500019"/>
                      <a:pt x="618181" y="1443036"/>
                      <a:pt x="246365" y="1478159"/>
                    </a:cubicBezTo>
                    <a:cubicBezTo>
                      <a:pt x="101507" y="1500122"/>
                      <a:pt x="-25620" y="1374685"/>
                      <a:pt x="0" y="1231794"/>
                    </a:cubicBezTo>
                    <a:cubicBezTo>
                      <a:pt x="24559" y="994061"/>
                      <a:pt x="-23161" y="887686"/>
                      <a:pt x="0" y="729225"/>
                    </a:cubicBezTo>
                    <a:cubicBezTo>
                      <a:pt x="23161" y="570764"/>
                      <a:pt x="-21700" y="480010"/>
                      <a:pt x="0" y="246365"/>
                    </a:cubicBezTo>
                    <a:close/>
                  </a:path>
                </a:pathLst>
              </a:custGeom>
              <a:solidFill>
                <a:schemeClr val="accent2">
                  <a:lumMod val="20000"/>
                  <a:lumOff val="80000"/>
                </a:schemeClr>
              </a:solidFill>
              <a:ln w="28575">
                <a:solidFill>
                  <a:schemeClr val="accent2"/>
                </a:solidFill>
                <a:extLst>
                  <a:ext uri="{C807C97D-BFC1-408E-A445-0C87EB9F89A2}">
                    <ask:lineSketchStyleProps xmlns:ask="http://schemas.microsoft.com/office/drawing/2018/sketchyshapes" xmlns="" sd="312437648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xmlns="" id="{0702CCB4-4F2B-400F-8A0B-45F6DA53218A}"/>
                  </a:ext>
                </a:extLst>
              </p:cNvPr>
              <p:cNvSpPr txBox="1"/>
              <p:nvPr/>
            </p:nvSpPr>
            <p:spPr>
              <a:xfrm>
                <a:off x="799140" y="347632"/>
                <a:ext cx="7333656" cy="532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7" name="Rectangle 6">
              <a:extLst>
                <a:ext uri="{FF2B5EF4-FFF2-40B4-BE49-F238E27FC236}">
                  <a16:creationId xmlns:a16="http://schemas.microsoft.com/office/drawing/2014/main" xmlns="" id="{D6CA73FC-458F-42AD-8C2E-312DC8E66A69}"/>
                </a:ext>
              </a:extLst>
            </p:cNvPr>
            <p:cNvSpPr/>
            <p:nvPr/>
          </p:nvSpPr>
          <p:spPr>
            <a:xfrm>
              <a:off x="1174644" y="1763582"/>
              <a:ext cx="9881686" cy="120441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Nếu có một phép lạ, em muốn dùng phép lạ đó để làm gì? Vì sao?</a:t>
              </a:r>
              <a:endParaRPr kumimoji="0" lang="en-US" sz="3000" b="1"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grpSp>
      <p:pic>
        <p:nvPicPr>
          <p:cNvPr id="5" name="Picture 4" descr="A cartoon of a child in a plane flying over water&#10;&#10;Description automatically generated">
            <a:extLst>
              <a:ext uri="{FF2B5EF4-FFF2-40B4-BE49-F238E27FC236}">
                <a16:creationId xmlns:a16="http://schemas.microsoft.com/office/drawing/2014/main" xmlns="" id="{19001E2F-6119-1E04-7986-41078570F1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1623" y="1691515"/>
            <a:ext cx="9761055" cy="4563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2491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43E6A57-C019-4654-A537-DF11E5BA81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Tieng-may-cay-www_tiengdong_com">
            <a:hlinkClick r:id="" action="ppaction://media"/>
            <a:extLst>
              <a:ext uri="{FF2B5EF4-FFF2-40B4-BE49-F238E27FC236}">
                <a16:creationId xmlns:a16="http://schemas.microsoft.com/office/drawing/2014/main" xmlns="" id="{C1376501-A75F-4EA9-91A6-3D812B8EB6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49917" y="6581742"/>
            <a:ext cx="406400" cy="406400"/>
          </a:xfrm>
          <a:prstGeom prst="rect">
            <a:avLst/>
          </a:prstGeom>
        </p:spPr>
      </p:pic>
      <p:pic>
        <p:nvPicPr>
          <p:cNvPr id="2" name="Picture 1">
            <a:extLst>
              <a:ext uri="{FF2B5EF4-FFF2-40B4-BE49-F238E27FC236}">
                <a16:creationId xmlns:a16="http://schemas.microsoft.com/office/drawing/2014/main" xmlns="" id="{C9189870-501A-36AD-EC55-75E6BEB0FF28}"/>
              </a:ext>
            </a:extLst>
          </p:cNvPr>
          <p:cNvPicPr>
            <a:picLocks noChangeAspect="1"/>
          </p:cNvPicPr>
          <p:nvPr/>
        </p:nvPicPr>
        <p:blipFill>
          <a:blip r:embed="rId6"/>
          <a:stretch>
            <a:fillRect/>
          </a:stretch>
        </p:blipFill>
        <p:spPr>
          <a:xfrm>
            <a:off x="1109576" y="1770168"/>
            <a:ext cx="9833700" cy="4371211"/>
          </a:xfrm>
          <a:prstGeom prst="rect">
            <a:avLst/>
          </a:prstGeom>
        </p:spPr>
      </p:pic>
    </p:spTree>
    <p:extLst>
      <p:ext uri="{BB962C8B-B14F-4D97-AF65-F5344CB8AC3E}">
        <p14:creationId xmlns:p14="http://schemas.microsoft.com/office/powerpoint/2010/main" val="3134208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8624"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68367">
                <p:cTn id="12"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87104F5-58F7-4A8B-A384-14FC991A3E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xmlns="" id="{C12DEB18-FCBA-4768-8578-8B5A216CCA6B}"/>
              </a:ext>
            </a:extLst>
          </p:cNvPr>
          <p:cNvSpPr/>
          <p:nvPr/>
        </p:nvSpPr>
        <p:spPr>
          <a:xfrm>
            <a:off x="175967" y="192620"/>
            <a:ext cx="11840066" cy="6523348"/>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4" name="Group 3">
            <a:extLst>
              <a:ext uri="{FF2B5EF4-FFF2-40B4-BE49-F238E27FC236}">
                <a16:creationId xmlns:a16="http://schemas.microsoft.com/office/drawing/2014/main" xmlns="" id="{D464DE1E-318A-4BF2-8FF6-D11D110C0A28}"/>
              </a:ext>
            </a:extLst>
          </p:cNvPr>
          <p:cNvGrpSpPr/>
          <p:nvPr/>
        </p:nvGrpSpPr>
        <p:grpSpPr>
          <a:xfrm>
            <a:off x="703755" y="1746954"/>
            <a:ext cx="2763348" cy="1339938"/>
            <a:chOff x="204147" y="1554318"/>
            <a:chExt cx="2703548" cy="1256111"/>
          </a:xfrm>
        </p:grpSpPr>
        <p:sp>
          <p:nvSpPr>
            <p:cNvPr id="5" name="Rectangle: Rounded Corners 4">
              <a:extLst>
                <a:ext uri="{FF2B5EF4-FFF2-40B4-BE49-F238E27FC236}">
                  <a16:creationId xmlns:a16="http://schemas.microsoft.com/office/drawing/2014/main" xmlns="" id="{7787F201-F58B-4AD3-B1A2-0EDFDA93E59C}"/>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ea typeface="+mn-ea"/>
                  <a:cs typeface="+mn-cs"/>
                </a:rPr>
                <a:t>Mắt</a:t>
              </a:r>
              <a:r>
                <a:rPr kumimoji="0" lang="en-US" sz="4000" b="1" i="0" u="none" strike="noStrike" kern="1200" cap="none" spc="0" normalizeH="0" baseline="0" noProof="0" dirty="0">
                  <a:ln>
                    <a:noFill/>
                  </a:ln>
                  <a:solidFill>
                    <a:srgbClr val="002060"/>
                  </a:solidFill>
                  <a:effectLst/>
                  <a:uLnTx/>
                  <a:uFillTx/>
                  <a:ea typeface="+mn-ea"/>
                  <a:cs typeface="+mn-cs"/>
                </a:rPr>
                <a:t> </a:t>
              </a:r>
              <a:r>
                <a:rPr kumimoji="0" lang="en-US" sz="4000" b="1" i="0" u="none" strike="noStrike" kern="1200" cap="none" spc="0" normalizeH="0" baseline="0" noProof="0" dirty="0" err="1">
                  <a:ln>
                    <a:noFill/>
                  </a:ln>
                  <a:solidFill>
                    <a:srgbClr val="002060"/>
                  </a:solidFill>
                  <a:effectLst/>
                  <a:uLnTx/>
                  <a:uFillTx/>
                  <a:ea typeface="+mn-ea"/>
                  <a:cs typeface="+mn-cs"/>
                </a:rPr>
                <a:t>dõi</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6" name="Picture 5">
              <a:extLst>
                <a:ext uri="{FF2B5EF4-FFF2-40B4-BE49-F238E27FC236}">
                  <a16:creationId xmlns:a16="http://schemas.microsoft.com/office/drawing/2014/main" xmlns="" id="{2A41BBC6-CA29-4596-A4C3-6E67AB480F67}"/>
                </a:ext>
              </a:extLst>
            </p:cNvPr>
            <p:cNvPicPr>
              <a:picLocks noChangeAspect="1"/>
            </p:cNvPicPr>
            <p:nvPr/>
          </p:nvPicPr>
          <p:blipFill>
            <a:blip r:embed="rId3"/>
            <a:stretch>
              <a:fillRect/>
            </a:stretch>
          </p:blipFill>
          <p:spPr>
            <a:xfrm>
              <a:off x="204147" y="1554318"/>
              <a:ext cx="790736" cy="790737"/>
            </a:xfrm>
            <a:prstGeom prst="rect">
              <a:avLst/>
            </a:prstGeom>
          </p:spPr>
        </p:pic>
      </p:grpSp>
      <p:grpSp>
        <p:nvGrpSpPr>
          <p:cNvPr id="8" name="Group 7">
            <a:extLst>
              <a:ext uri="{FF2B5EF4-FFF2-40B4-BE49-F238E27FC236}">
                <a16:creationId xmlns:a16="http://schemas.microsoft.com/office/drawing/2014/main" xmlns="" id="{D1E62EBB-01A7-461E-B73B-37D8FC7A0061}"/>
              </a:ext>
            </a:extLst>
          </p:cNvPr>
          <p:cNvGrpSpPr/>
          <p:nvPr/>
        </p:nvGrpSpPr>
        <p:grpSpPr>
          <a:xfrm>
            <a:off x="4703978" y="1893203"/>
            <a:ext cx="2784044" cy="1179679"/>
            <a:chOff x="4516174" y="3983743"/>
            <a:chExt cx="2784044" cy="1179679"/>
          </a:xfrm>
        </p:grpSpPr>
        <p:sp>
          <p:nvSpPr>
            <p:cNvPr id="9" name="Rectangle: Rounded Corners 7">
              <a:extLst>
                <a:ext uri="{FF2B5EF4-FFF2-40B4-BE49-F238E27FC236}">
                  <a16:creationId xmlns:a16="http://schemas.microsoft.com/office/drawing/2014/main" xmlns="" id="{37084EFB-99C4-4E08-962F-32D3CCC7F84B}"/>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Tai </a:t>
              </a:r>
              <a:r>
                <a:rPr kumimoji="0" lang="en-US" sz="4000" b="1" i="0" u="none" strike="noStrike" kern="1200" cap="none" spc="0" normalizeH="0" baseline="0" noProof="0" dirty="0" err="1">
                  <a:ln>
                    <a:noFill/>
                  </a:ln>
                  <a:solidFill>
                    <a:srgbClr val="002060"/>
                  </a:solidFill>
                  <a:effectLst/>
                  <a:uLnTx/>
                  <a:uFillTx/>
                  <a:ea typeface="+mn-ea"/>
                  <a:cs typeface="+mn-cs"/>
                </a:rPr>
                <a:t>nghe</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0" name="Picture 9">
              <a:extLst>
                <a:ext uri="{FF2B5EF4-FFF2-40B4-BE49-F238E27FC236}">
                  <a16:creationId xmlns:a16="http://schemas.microsoft.com/office/drawing/2014/main" xmlns="" id="{3809987E-424C-46D2-955F-E9C17833D822}"/>
                </a:ext>
              </a:extLst>
            </p:cNvPr>
            <p:cNvPicPr>
              <a:picLocks noChangeAspect="1"/>
            </p:cNvPicPr>
            <p:nvPr/>
          </p:nvPicPr>
          <p:blipFill>
            <a:blip r:embed="rId4"/>
            <a:stretch>
              <a:fillRect/>
            </a:stretch>
          </p:blipFill>
          <p:spPr>
            <a:xfrm>
              <a:off x="4516174" y="3983743"/>
              <a:ext cx="821365" cy="821365"/>
            </a:xfrm>
            <a:prstGeom prst="rect">
              <a:avLst/>
            </a:prstGeom>
          </p:spPr>
        </p:pic>
      </p:grpSp>
      <p:grpSp>
        <p:nvGrpSpPr>
          <p:cNvPr id="11" name="Group 10">
            <a:extLst>
              <a:ext uri="{FF2B5EF4-FFF2-40B4-BE49-F238E27FC236}">
                <a16:creationId xmlns:a16="http://schemas.microsoft.com/office/drawing/2014/main" xmlns="" id="{68AA1B67-BFFD-465B-B642-619255B77FE4}"/>
              </a:ext>
            </a:extLst>
          </p:cNvPr>
          <p:cNvGrpSpPr/>
          <p:nvPr/>
        </p:nvGrpSpPr>
        <p:grpSpPr>
          <a:xfrm>
            <a:off x="8724899" y="1858952"/>
            <a:ext cx="2652419" cy="1227940"/>
            <a:chOff x="8191764" y="1812958"/>
            <a:chExt cx="2652419" cy="1227940"/>
          </a:xfrm>
        </p:grpSpPr>
        <p:sp>
          <p:nvSpPr>
            <p:cNvPr id="12" name="Rectangle: Rounded Corners 10">
              <a:extLst>
                <a:ext uri="{FF2B5EF4-FFF2-40B4-BE49-F238E27FC236}">
                  <a16:creationId xmlns:a16="http://schemas.microsoft.com/office/drawing/2014/main" xmlns="" id="{CCBDF725-A261-42E6-B161-576A0BBEAE8B}"/>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Tay </a:t>
              </a:r>
              <a:r>
                <a:rPr kumimoji="0" lang="en-US" sz="4000" b="1" i="0" u="none" strike="noStrike" kern="1200" cap="none" spc="0" normalizeH="0" baseline="0" noProof="0" dirty="0" err="1">
                  <a:ln>
                    <a:noFill/>
                  </a:ln>
                  <a:solidFill>
                    <a:srgbClr val="002060"/>
                  </a:solidFill>
                  <a:effectLst/>
                  <a:uLnTx/>
                  <a:uFillTx/>
                  <a:ea typeface="+mn-ea"/>
                  <a:cs typeface="+mn-cs"/>
                </a:rPr>
                <a:t>dò</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3" name="Picture 12">
              <a:extLst>
                <a:ext uri="{FF2B5EF4-FFF2-40B4-BE49-F238E27FC236}">
                  <a16:creationId xmlns:a16="http://schemas.microsoft.com/office/drawing/2014/main" xmlns="" id="{88A0677B-64CB-4AF1-B500-D9F528B44B52}"/>
                </a:ext>
              </a:extLst>
            </p:cNvPr>
            <p:cNvPicPr>
              <a:picLocks noChangeAspect="1"/>
            </p:cNvPicPr>
            <p:nvPr/>
          </p:nvPicPr>
          <p:blipFill>
            <a:blip r:embed="rId5"/>
            <a:stretch>
              <a:fillRect/>
            </a:stretch>
          </p:blipFill>
          <p:spPr>
            <a:xfrm>
              <a:off x="8191764" y="1812958"/>
              <a:ext cx="843507" cy="843507"/>
            </a:xfrm>
            <a:prstGeom prst="rect">
              <a:avLst/>
            </a:prstGeom>
          </p:spPr>
        </p:pic>
      </p:grpSp>
      <p:sp>
        <p:nvSpPr>
          <p:cNvPr id="16" name="Google Shape;1931;p40">
            <a:extLst>
              <a:ext uri="{FF2B5EF4-FFF2-40B4-BE49-F238E27FC236}">
                <a16:creationId xmlns:a16="http://schemas.microsoft.com/office/drawing/2014/main" xmlns="" id="{43D02A5E-B5C6-4C38-985A-72EA29F3186E}"/>
              </a:ext>
            </a:extLst>
          </p:cNvPr>
          <p:cNvSpPr/>
          <p:nvPr/>
        </p:nvSpPr>
        <p:spPr>
          <a:xfrm>
            <a:off x="3643341" y="311311"/>
            <a:ext cx="4905318" cy="1062191"/>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2"/>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14" name="Rectangle 13">
            <a:extLst>
              <a:ext uri="{FF2B5EF4-FFF2-40B4-BE49-F238E27FC236}">
                <a16:creationId xmlns:a16="http://schemas.microsoft.com/office/drawing/2014/main" xmlns="" id="{15CEF27E-0F7D-4E28-AFDB-491F1E9E39E2}"/>
              </a:ext>
            </a:extLst>
          </p:cNvPr>
          <p:cNvSpPr/>
          <p:nvPr/>
        </p:nvSpPr>
        <p:spPr>
          <a:xfrm>
            <a:off x="4547338" y="282871"/>
            <a:ext cx="309732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3462">
                  <a:solidFill>
                    <a:srgbClr val="4472C4">
                      <a:lumMod val="75000"/>
                    </a:srgbClr>
                  </a:solidFill>
                  <a:prstDash val="solid"/>
                </a:ln>
                <a:solidFill>
                  <a:srgbClr val="ED7D31">
                    <a:lumMod val="20000"/>
                    <a:lumOff val="80000"/>
                  </a:srgbClr>
                </a:solidFill>
                <a:effectLst>
                  <a:outerShdw dist="38100" dir="2700000" algn="bl" rotWithShape="0">
                    <a:srgbClr val="5B9BD5"/>
                  </a:outerShdw>
                </a:effectLst>
                <a:uLnTx/>
                <a:uFillTx/>
                <a:ea typeface="+mn-ea"/>
                <a:cs typeface="+mn-cs"/>
              </a:rPr>
              <a:t>ĐỌC MẪU</a:t>
            </a:r>
          </a:p>
        </p:txBody>
      </p:sp>
    </p:spTree>
    <p:extLst>
      <p:ext uri="{BB962C8B-B14F-4D97-AF65-F5344CB8AC3E}">
        <p14:creationId xmlns:p14="http://schemas.microsoft.com/office/powerpoint/2010/main" val="4021600657"/>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53" presetClass="entr" presetSubtype="16"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xmlns=""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 Võ Thanh An</a:t>
            </a:r>
          </a:p>
        </p:txBody>
      </p:sp>
      <p:pic>
        <p:nvPicPr>
          <p:cNvPr id="5" name="Picture 4">
            <a:extLst>
              <a:ext uri="{FF2B5EF4-FFF2-40B4-BE49-F238E27FC236}">
                <a16:creationId xmlns:a16="http://schemas.microsoft.com/office/drawing/2014/main" xmlns="" id="{692FC646-9991-E205-1CBF-2981B7EFB8DF}"/>
              </a:ext>
            </a:extLst>
          </p:cNvPr>
          <p:cNvPicPr>
            <a:picLocks noChangeAspect="1"/>
          </p:cNvPicPr>
          <p:nvPr/>
        </p:nvPicPr>
        <p:blipFill>
          <a:blip r:embed="rId3"/>
          <a:stretch>
            <a:fillRect/>
          </a:stretch>
        </p:blipFill>
        <p:spPr>
          <a:xfrm>
            <a:off x="1743485" y="231092"/>
            <a:ext cx="8486368" cy="591363"/>
          </a:xfrm>
          <a:prstGeom prst="rect">
            <a:avLst/>
          </a:prstGeom>
        </p:spPr>
      </p:pic>
      <p:sp>
        <p:nvSpPr>
          <p:cNvPr id="8" name="Rectangle 7">
            <a:extLst>
              <a:ext uri="{FF2B5EF4-FFF2-40B4-BE49-F238E27FC236}">
                <a16:creationId xmlns:a16="http://schemas.microsoft.com/office/drawing/2014/main" xmlns="" id="{3E504F7B-E9C0-5FA1-860A-4805D85C4114}"/>
              </a:ext>
            </a:extLst>
          </p:cNvPr>
          <p:cNvSpPr/>
          <p:nvPr/>
        </p:nvSpPr>
        <p:spPr>
          <a:xfrm>
            <a:off x="814420" y="2837547"/>
            <a:ext cx="4450257" cy="1569660"/>
          </a:xfrm>
          <a:prstGeom prst="rect">
            <a:avLst/>
          </a:prstGeom>
          <a:noFill/>
        </p:spPr>
        <p:txBody>
          <a:bodyPr wrap="none" lIns="91440" tIns="45720" rIns="91440" bIns="45720">
            <a:spAutoFit/>
          </a:bodyPr>
          <a:lstStyle/>
          <a:p>
            <a:pPr algn="just" latinLnBrk="0"/>
            <a:r>
              <a:rPr lang="vi-VN" sz="2400" b="1" i="0" dirty="0">
                <a:solidFill>
                  <a:srgbClr val="002060"/>
                </a:solidFill>
                <a:effectLst/>
                <a:latin typeface="Cambria" panose="02040503050406030204" pitchFamily="18" charset="0"/>
                <a:ea typeface="Cambria" panose="02040503050406030204" pitchFamily="18" charset="0"/>
              </a:rPr>
              <a:t>Nếu chúng mình có phép lạ</a:t>
            </a:r>
          </a:p>
          <a:p>
            <a:pPr algn="just" latinLnBrk="0"/>
            <a:r>
              <a:rPr lang="vi-VN" sz="2400" b="1" i="0" dirty="0">
                <a:solidFill>
                  <a:srgbClr val="002060"/>
                </a:solidFill>
                <a:effectLst/>
                <a:latin typeface="Cambria" panose="02040503050406030204" pitchFamily="18" charset="0"/>
                <a:ea typeface="Cambria" panose="02040503050406030204" pitchFamily="18" charset="0"/>
              </a:rPr>
              <a:t>Ngủ dậy thành người lớn ngay</a:t>
            </a:r>
          </a:p>
          <a:p>
            <a:pPr algn="just" latinLnBrk="0"/>
            <a:r>
              <a:rPr lang="vi-VN" sz="2400" b="1" i="0" dirty="0">
                <a:solidFill>
                  <a:srgbClr val="002060"/>
                </a:solidFill>
                <a:effectLst/>
                <a:latin typeface="Cambria" panose="02040503050406030204" pitchFamily="18" charset="0"/>
                <a:ea typeface="Cambria" panose="02040503050406030204" pitchFamily="18" charset="0"/>
              </a:rPr>
              <a:t>Đứa thì lặn xuống đáy biển</a:t>
            </a:r>
          </a:p>
          <a:p>
            <a:pPr algn="just" latinLnBrk="0"/>
            <a:r>
              <a:rPr lang="vi-VN" sz="2400" b="1" i="0" dirty="0">
                <a:solidFill>
                  <a:srgbClr val="002060"/>
                </a:solidFill>
                <a:effectLst/>
                <a:latin typeface="Cambria" panose="02040503050406030204" pitchFamily="18" charset="0"/>
                <a:ea typeface="Cambria" panose="02040503050406030204" pitchFamily="18" charset="0"/>
              </a:rPr>
              <a:t>Đứa thì ngồi lái máy bay.</a:t>
            </a:r>
          </a:p>
        </p:txBody>
      </p:sp>
      <p:sp>
        <p:nvSpPr>
          <p:cNvPr id="13" name="Rectangle 12">
            <a:extLst>
              <a:ext uri="{FF2B5EF4-FFF2-40B4-BE49-F238E27FC236}">
                <a16:creationId xmlns:a16="http://schemas.microsoft.com/office/drawing/2014/main" xmlns="" id="{E0BA2C5A-F6DA-F4D3-20C7-EF9FD527AC50}"/>
              </a:ext>
            </a:extLst>
          </p:cNvPr>
          <p:cNvSpPr/>
          <p:nvPr/>
        </p:nvSpPr>
        <p:spPr>
          <a:xfrm>
            <a:off x="827227" y="4577565"/>
            <a:ext cx="4371710" cy="1569660"/>
          </a:xfrm>
          <a:prstGeom prst="rect">
            <a:avLst/>
          </a:prstGeom>
          <a:noFill/>
        </p:spPr>
        <p:txBody>
          <a:bodyPr wrap="none" lIns="91440" tIns="45720" rIns="91440" bIns="45720">
            <a:spAutoFit/>
          </a:bodyPr>
          <a:lstStyle/>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Hái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triệu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vì</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sao</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xuống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cùng</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Đúc</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thành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ông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mặt</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trời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mới</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Mãi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mãi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không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còn</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mùa</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đông</a:t>
            </a:r>
            <a:r>
              <a:rPr lang="en-US" sz="2400" b="1" i="0" dirty="0">
                <a:solidFill>
                  <a:srgbClr val="002060"/>
                </a:solidFill>
                <a:effectLst/>
                <a:latin typeface="Cambria" panose="02040503050406030204" pitchFamily="18" charset="0"/>
                <a:ea typeface="Cambria" panose="02040503050406030204" pitchFamily="18" charset="0"/>
              </a:rPr>
              <a:t>.</a:t>
            </a:r>
          </a:p>
        </p:txBody>
      </p:sp>
      <p:sp>
        <p:nvSpPr>
          <p:cNvPr id="14" name="Rectangle 13">
            <a:extLst>
              <a:ext uri="{FF2B5EF4-FFF2-40B4-BE49-F238E27FC236}">
                <a16:creationId xmlns:a16="http://schemas.microsoft.com/office/drawing/2014/main" xmlns="" id="{05B9D4B6-9952-8530-8C09-0284E5C954AC}"/>
              </a:ext>
            </a:extLst>
          </p:cNvPr>
          <p:cNvSpPr/>
          <p:nvPr/>
        </p:nvSpPr>
        <p:spPr>
          <a:xfrm>
            <a:off x="6556225" y="989203"/>
            <a:ext cx="4549643" cy="1569660"/>
          </a:xfrm>
          <a:prstGeom prst="rect">
            <a:avLst/>
          </a:prstGeom>
          <a:noFill/>
        </p:spPr>
        <p:txBody>
          <a:bodyPr wrap="none" lIns="91440" tIns="45720" rIns="91440" bIns="45720">
            <a:spAutoFit/>
          </a:bodyPr>
          <a:lstStyle/>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Hóa</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trái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bom</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thành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trái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ngon</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a:solidFill>
                  <a:srgbClr val="002060"/>
                </a:solidFill>
                <a:effectLst/>
                <a:latin typeface="Cambria" panose="02040503050406030204" pitchFamily="18" charset="0"/>
                <a:ea typeface="Cambria" panose="02040503050406030204" pitchFamily="18" charset="0"/>
              </a:rPr>
              <a:t>Trong </a:t>
            </a:r>
            <a:r>
              <a:rPr lang="en-US" sz="2400" b="1" i="0" dirty="0" err="1">
                <a:solidFill>
                  <a:srgbClr val="002060"/>
                </a:solidFill>
                <a:effectLst/>
                <a:latin typeface="Cambria" panose="02040503050406030204" pitchFamily="18" charset="0"/>
                <a:ea typeface="Cambria" panose="02040503050406030204" pitchFamily="18" charset="0"/>
              </a:rPr>
              <a:t>ruột</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không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còn</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thuốc</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nổ</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Chỉ</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toàn</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kẹo</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với</a:t>
            </a:r>
            <a:r>
              <a:rPr lang="en-US" sz="2400" b="1" i="0" dirty="0">
                <a:solidFill>
                  <a:srgbClr val="002060"/>
                </a:solidFill>
                <a:effectLst/>
                <a:latin typeface="Cambria" panose="02040503050406030204" pitchFamily="18" charset="0"/>
                <a:ea typeface="Cambria" panose="02040503050406030204" pitchFamily="18" charset="0"/>
              </a:rPr>
              <a:t> bi </a:t>
            </a:r>
            <a:r>
              <a:rPr lang="en-US" sz="2400" b="1" i="0" dirty="0" err="1">
                <a:solidFill>
                  <a:srgbClr val="002060"/>
                </a:solidFill>
                <a:effectLst/>
                <a:latin typeface="Cambria" panose="02040503050406030204" pitchFamily="18" charset="0"/>
                <a:ea typeface="Cambria" panose="02040503050406030204" pitchFamily="18" charset="0"/>
              </a:rPr>
              <a:t>tròn</a:t>
            </a:r>
            <a:r>
              <a:rPr lang="en-US" sz="2400" b="1" i="0" dirty="0">
                <a:solidFill>
                  <a:srgbClr val="002060"/>
                </a:solidFill>
                <a:effectLst/>
                <a:latin typeface="Cambria" panose="02040503050406030204" pitchFamily="18" charset="0"/>
                <a:ea typeface="Cambria" panose="02040503050406030204" pitchFamily="18" charset="0"/>
              </a:rPr>
              <a:t>.</a:t>
            </a:r>
          </a:p>
        </p:txBody>
      </p:sp>
      <p:sp>
        <p:nvSpPr>
          <p:cNvPr id="15" name="Rectangle 14">
            <a:extLst>
              <a:ext uri="{FF2B5EF4-FFF2-40B4-BE49-F238E27FC236}">
                <a16:creationId xmlns:a16="http://schemas.microsoft.com/office/drawing/2014/main" xmlns="" id="{298FD64B-4936-9E41-84AE-D75D504D6875}"/>
              </a:ext>
            </a:extLst>
          </p:cNvPr>
          <p:cNvSpPr/>
          <p:nvPr/>
        </p:nvSpPr>
        <p:spPr>
          <a:xfrm>
            <a:off x="6674200" y="2877638"/>
            <a:ext cx="4075155" cy="1200329"/>
          </a:xfrm>
          <a:prstGeom prst="rect">
            <a:avLst/>
          </a:prstGeom>
          <a:noFill/>
        </p:spPr>
        <p:txBody>
          <a:bodyPr wrap="none" lIns="91440" tIns="45720" rIns="91440" bIns="45720">
            <a:spAutoFit/>
          </a:bodyPr>
          <a:lstStyle/>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r>
              <a:rPr lang="en-US" sz="2400" b="1" i="0" dirty="0">
                <a:solidFill>
                  <a:srgbClr val="002060"/>
                </a:solidFill>
                <a:effectLst/>
                <a:latin typeface="Cambria" panose="02040503050406030204" pitchFamily="18" charset="0"/>
                <a:ea typeface="Cambria" panose="02040503050406030204" pitchFamily="18" charset="0"/>
              </a:rPr>
              <a:t>!</a:t>
            </a:r>
          </a:p>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r>
              <a:rPr lang="en-US" sz="2400" b="1" i="0" dirty="0">
                <a:solidFill>
                  <a:srgbClr val="002060"/>
                </a:solidFill>
                <a:effectLst/>
                <a:latin typeface="Cambria" panose="02040503050406030204" pitchFamily="18" charset="0"/>
                <a:ea typeface="Cambria" panose="02040503050406030204" pitchFamily="18" charset="0"/>
              </a:rPr>
              <a:t>!</a:t>
            </a:r>
          </a:p>
          <a:p>
            <a:pPr algn="r" latinLnBrk="0"/>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Định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Hải</a:t>
            </a:r>
            <a:r>
              <a:rPr lang="en-US" sz="2400" b="1" i="0" dirty="0">
                <a:solidFill>
                  <a:srgbClr val="002060"/>
                </a:solidFill>
                <a:effectLst/>
                <a:latin typeface="Cambria" panose="02040503050406030204" pitchFamily="18" charset="0"/>
                <a:ea typeface="Cambria" panose="02040503050406030204" pitchFamily="18" charset="0"/>
              </a:rPr>
              <a:t>)</a:t>
            </a:r>
          </a:p>
        </p:txBody>
      </p:sp>
      <p:sp>
        <p:nvSpPr>
          <p:cNvPr id="16" name="Rectangle 15">
            <a:extLst>
              <a:ext uri="{FF2B5EF4-FFF2-40B4-BE49-F238E27FC236}">
                <a16:creationId xmlns:a16="http://schemas.microsoft.com/office/drawing/2014/main" xmlns="" id="{302E9407-9AD7-68B3-129A-D4005C3FB8E3}"/>
              </a:ext>
            </a:extLst>
          </p:cNvPr>
          <p:cNvSpPr/>
          <p:nvPr/>
        </p:nvSpPr>
        <p:spPr>
          <a:xfrm>
            <a:off x="843419" y="1090940"/>
            <a:ext cx="4371710" cy="1569660"/>
          </a:xfrm>
          <a:prstGeom prst="rect">
            <a:avLst/>
          </a:prstGeom>
          <a:noFill/>
        </p:spPr>
        <p:txBody>
          <a:bodyPr wrap="none" lIns="91440" tIns="45720" rIns="91440" bIns="45720">
            <a:spAutoFit/>
          </a:bodyPr>
          <a:lstStyle/>
          <a:p>
            <a:pPr algn="just" latinLnBrk="0"/>
            <a:r>
              <a:rPr lang="vi-VN" sz="2400" b="1" i="0" dirty="0">
                <a:solidFill>
                  <a:srgbClr val="002060"/>
                </a:solidFill>
                <a:effectLst/>
                <a:latin typeface="Cambria" panose="02040503050406030204" pitchFamily="18" charset="0"/>
                <a:ea typeface="Cambria" panose="02040503050406030204" pitchFamily="18" charset="0"/>
              </a:rPr>
              <a:t>Nếu chúng mình có phép lạ</a:t>
            </a:r>
          </a:p>
          <a:p>
            <a:pPr algn="just" latinLnBrk="0"/>
            <a:r>
              <a:rPr lang="vi-VN" sz="2400" b="1" i="0" dirty="0">
                <a:solidFill>
                  <a:srgbClr val="002060"/>
                </a:solidFill>
                <a:effectLst/>
                <a:latin typeface="Cambria" panose="02040503050406030204" pitchFamily="18" charset="0"/>
                <a:ea typeface="Cambria" panose="02040503050406030204" pitchFamily="18" charset="0"/>
              </a:rPr>
              <a:t>Bắt hạt giống nảy mầm nhanh</a:t>
            </a:r>
          </a:p>
          <a:p>
            <a:pPr algn="just" latinLnBrk="0"/>
            <a:r>
              <a:rPr lang="vi-VN" sz="2400" b="1" i="0" dirty="0">
                <a:solidFill>
                  <a:srgbClr val="002060"/>
                </a:solidFill>
                <a:effectLst/>
                <a:latin typeface="Cambria" panose="02040503050406030204" pitchFamily="18" charset="0"/>
                <a:ea typeface="Cambria" panose="02040503050406030204" pitchFamily="18" charset="0"/>
              </a:rPr>
              <a:t>Chớp mắt thành cây đầy quả</a:t>
            </a:r>
          </a:p>
          <a:p>
            <a:pPr algn="just" latinLnBrk="0"/>
            <a:r>
              <a:rPr lang="vi-VN" sz="2400" b="1" i="0" dirty="0">
                <a:solidFill>
                  <a:srgbClr val="002060"/>
                </a:solidFill>
                <a:effectLst/>
                <a:latin typeface="Cambria" panose="02040503050406030204" pitchFamily="18" charset="0"/>
                <a:ea typeface="Cambria" panose="02040503050406030204" pitchFamily="18" charset="0"/>
              </a:rPr>
              <a:t>Tha hồ hái chén ngọt lành.</a:t>
            </a:r>
          </a:p>
        </p:txBody>
      </p:sp>
    </p:spTree>
    <p:extLst>
      <p:ext uri="{BB962C8B-B14F-4D97-AF65-F5344CB8AC3E}">
        <p14:creationId xmlns:p14="http://schemas.microsoft.com/office/powerpoint/2010/main" val="3378499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xmlns=""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pic>
        <p:nvPicPr>
          <p:cNvPr id="5" name="Picture 4">
            <a:extLst>
              <a:ext uri="{FF2B5EF4-FFF2-40B4-BE49-F238E27FC236}">
                <a16:creationId xmlns:a16="http://schemas.microsoft.com/office/drawing/2014/main" xmlns="" id="{692FC646-9991-E205-1CBF-2981B7EFB8DF}"/>
              </a:ext>
            </a:extLst>
          </p:cNvPr>
          <p:cNvPicPr>
            <a:picLocks noChangeAspect="1"/>
          </p:cNvPicPr>
          <p:nvPr/>
        </p:nvPicPr>
        <p:blipFill>
          <a:blip r:embed="rId3"/>
          <a:stretch>
            <a:fillRect/>
          </a:stretch>
        </p:blipFill>
        <p:spPr>
          <a:xfrm>
            <a:off x="1743485" y="231092"/>
            <a:ext cx="8486368" cy="591363"/>
          </a:xfrm>
          <a:prstGeom prst="rect">
            <a:avLst/>
          </a:prstGeom>
        </p:spPr>
      </p:pic>
      <p:sp>
        <p:nvSpPr>
          <p:cNvPr id="8" name="Rectangle 7">
            <a:extLst>
              <a:ext uri="{FF2B5EF4-FFF2-40B4-BE49-F238E27FC236}">
                <a16:creationId xmlns:a16="http://schemas.microsoft.com/office/drawing/2014/main" xmlns="" id="{3E504F7B-E9C0-5FA1-860A-4805D85C4114}"/>
              </a:ext>
            </a:extLst>
          </p:cNvPr>
          <p:cNvSpPr/>
          <p:nvPr/>
        </p:nvSpPr>
        <p:spPr>
          <a:xfrm>
            <a:off x="814420" y="2837547"/>
            <a:ext cx="4450257"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Ngủ dậy thành người lớn ngay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lặn xuống đáy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ngồi lái máy bay.</a:t>
            </a:r>
          </a:p>
        </p:txBody>
      </p:sp>
      <p:sp>
        <p:nvSpPr>
          <p:cNvPr id="13" name="Rectangle 12">
            <a:extLst>
              <a:ext uri="{FF2B5EF4-FFF2-40B4-BE49-F238E27FC236}">
                <a16:creationId xmlns:a16="http://schemas.microsoft.com/office/drawing/2014/main" xmlns="" id="{E0BA2C5A-F6DA-F4D3-20C7-EF9FD527AC50}"/>
              </a:ext>
            </a:extLst>
          </p:cNvPr>
          <p:cNvSpPr/>
          <p:nvPr/>
        </p:nvSpPr>
        <p:spPr>
          <a:xfrm>
            <a:off x="827227" y="4577565"/>
            <a:ext cx="4371710"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triệu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xuống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mới</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4" name="Rectangle 13">
            <a:extLst>
              <a:ext uri="{FF2B5EF4-FFF2-40B4-BE49-F238E27FC236}">
                <a16:creationId xmlns:a16="http://schemas.microsoft.com/office/drawing/2014/main" xmlns="" id="{05B9D4B6-9952-8530-8C09-0284E5C954AC}"/>
              </a:ext>
            </a:extLst>
          </p:cNvPr>
          <p:cNvSpPr/>
          <p:nvPr/>
        </p:nvSpPr>
        <p:spPr>
          <a:xfrm>
            <a:off x="6556225" y="989203"/>
            <a:ext cx="4549643"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Hóa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bom</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ngon</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ruột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thuốc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nổ</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toàn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kẹo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bi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5" name="Rectangle 14">
            <a:extLst>
              <a:ext uri="{FF2B5EF4-FFF2-40B4-BE49-F238E27FC236}">
                <a16:creationId xmlns:a16="http://schemas.microsoft.com/office/drawing/2014/main" xmlns="" id="{298FD64B-4936-9E41-84AE-D75D504D6875}"/>
              </a:ext>
            </a:extLst>
          </p:cNvPr>
          <p:cNvSpPr/>
          <p:nvPr/>
        </p:nvSpPr>
        <p:spPr>
          <a:xfrm>
            <a:off x="6674200" y="2877638"/>
            <a:ext cx="4075155" cy="1200329"/>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Định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6" name="Rectangle 15">
            <a:extLst>
              <a:ext uri="{FF2B5EF4-FFF2-40B4-BE49-F238E27FC236}">
                <a16:creationId xmlns:a16="http://schemas.microsoft.com/office/drawing/2014/main" xmlns="" id="{302E9407-9AD7-68B3-129A-D4005C3FB8E3}"/>
              </a:ext>
            </a:extLst>
          </p:cNvPr>
          <p:cNvSpPr/>
          <p:nvPr/>
        </p:nvSpPr>
        <p:spPr>
          <a:xfrm>
            <a:off x="843419" y="1090940"/>
            <a:ext cx="4371710"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Bắt hạt giống nảy mầm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Chớp mắt thành cây đầy quả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Tha hồ hái chén ngọt lành.</a:t>
            </a:r>
          </a:p>
        </p:txBody>
      </p:sp>
      <p:sp>
        <p:nvSpPr>
          <p:cNvPr id="3" name="Rectangle: Rounded Corners 9">
            <a:extLst>
              <a:ext uri="{FF2B5EF4-FFF2-40B4-BE49-F238E27FC236}">
                <a16:creationId xmlns:a16="http://schemas.microsoft.com/office/drawing/2014/main" xmlns="" id="{B08DD4A8-544B-A635-58E8-728A9307C042}"/>
              </a:ext>
            </a:extLst>
          </p:cNvPr>
          <p:cNvSpPr/>
          <p:nvPr/>
        </p:nvSpPr>
        <p:spPr>
          <a:xfrm>
            <a:off x="6957384" y="5509698"/>
            <a:ext cx="3187456" cy="612279"/>
          </a:xfrm>
          <a:custGeom>
            <a:avLst/>
            <a:gdLst>
              <a:gd name="connsiteX0" fmla="*/ 0 w 3187456"/>
              <a:gd name="connsiteY0" fmla="*/ 138344 h 612279"/>
              <a:gd name="connsiteX1" fmla="*/ 138344 w 3187456"/>
              <a:gd name="connsiteY1" fmla="*/ 0 h 612279"/>
              <a:gd name="connsiteX2" fmla="*/ 749605 w 3187456"/>
              <a:gd name="connsiteY2" fmla="*/ 0 h 612279"/>
              <a:gd name="connsiteX3" fmla="*/ 1331759 w 3187456"/>
              <a:gd name="connsiteY3" fmla="*/ 0 h 612279"/>
              <a:gd name="connsiteX4" fmla="*/ 1855697 w 3187456"/>
              <a:gd name="connsiteY4" fmla="*/ 0 h 612279"/>
              <a:gd name="connsiteX5" fmla="*/ 2496066 w 3187456"/>
              <a:gd name="connsiteY5" fmla="*/ 0 h 612279"/>
              <a:gd name="connsiteX6" fmla="*/ 3049112 w 3187456"/>
              <a:gd name="connsiteY6" fmla="*/ 0 h 612279"/>
              <a:gd name="connsiteX7" fmla="*/ 3187456 w 3187456"/>
              <a:gd name="connsiteY7" fmla="*/ 138344 h 612279"/>
              <a:gd name="connsiteX8" fmla="*/ 3187456 w 3187456"/>
              <a:gd name="connsiteY8" fmla="*/ 473935 h 612279"/>
              <a:gd name="connsiteX9" fmla="*/ 3049112 w 3187456"/>
              <a:gd name="connsiteY9" fmla="*/ 612279 h 612279"/>
              <a:gd name="connsiteX10" fmla="*/ 2554281 w 3187456"/>
              <a:gd name="connsiteY10" fmla="*/ 612279 h 612279"/>
              <a:gd name="connsiteX11" fmla="*/ 2059451 w 3187456"/>
              <a:gd name="connsiteY11" fmla="*/ 612279 h 612279"/>
              <a:gd name="connsiteX12" fmla="*/ 1564620 w 3187456"/>
              <a:gd name="connsiteY12" fmla="*/ 612279 h 612279"/>
              <a:gd name="connsiteX13" fmla="*/ 1040682 w 3187456"/>
              <a:gd name="connsiteY13" fmla="*/ 612279 h 612279"/>
              <a:gd name="connsiteX14" fmla="*/ 138344 w 3187456"/>
              <a:gd name="connsiteY14" fmla="*/ 612279 h 612279"/>
              <a:gd name="connsiteX15" fmla="*/ 0 w 3187456"/>
              <a:gd name="connsiteY15" fmla="*/ 473935 h 612279"/>
              <a:gd name="connsiteX16" fmla="*/ 0 w 3187456"/>
              <a:gd name="connsiteY16" fmla="*/ 138344 h 61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87456" h="612279" fill="none" extrusionOk="0">
                <a:moveTo>
                  <a:pt x="0" y="138344"/>
                </a:moveTo>
                <a:cubicBezTo>
                  <a:pt x="-3662" y="63925"/>
                  <a:pt x="78026" y="-1026"/>
                  <a:pt x="138344" y="0"/>
                </a:cubicBezTo>
                <a:cubicBezTo>
                  <a:pt x="337184" y="28577"/>
                  <a:pt x="454801" y="-8290"/>
                  <a:pt x="749605" y="0"/>
                </a:cubicBezTo>
                <a:cubicBezTo>
                  <a:pt x="1044409" y="8290"/>
                  <a:pt x="1188682" y="-22124"/>
                  <a:pt x="1331759" y="0"/>
                </a:cubicBezTo>
                <a:cubicBezTo>
                  <a:pt x="1474836" y="22124"/>
                  <a:pt x="1707621" y="-23623"/>
                  <a:pt x="1855697" y="0"/>
                </a:cubicBezTo>
                <a:cubicBezTo>
                  <a:pt x="2003773" y="23623"/>
                  <a:pt x="2307174" y="-28455"/>
                  <a:pt x="2496066" y="0"/>
                </a:cubicBezTo>
                <a:cubicBezTo>
                  <a:pt x="2684958" y="28455"/>
                  <a:pt x="2858332" y="-12689"/>
                  <a:pt x="3049112" y="0"/>
                </a:cubicBezTo>
                <a:cubicBezTo>
                  <a:pt x="3122424" y="-271"/>
                  <a:pt x="3184193" y="69807"/>
                  <a:pt x="3187456" y="138344"/>
                </a:cubicBezTo>
                <a:cubicBezTo>
                  <a:pt x="3196833" y="275789"/>
                  <a:pt x="3197205" y="320246"/>
                  <a:pt x="3187456" y="473935"/>
                </a:cubicBezTo>
                <a:cubicBezTo>
                  <a:pt x="3183925" y="551459"/>
                  <a:pt x="3126077" y="594180"/>
                  <a:pt x="3049112" y="612279"/>
                </a:cubicBezTo>
                <a:cubicBezTo>
                  <a:pt x="2941899" y="603464"/>
                  <a:pt x="2800851" y="603611"/>
                  <a:pt x="2554281" y="612279"/>
                </a:cubicBezTo>
                <a:cubicBezTo>
                  <a:pt x="2307711" y="620947"/>
                  <a:pt x="2192532" y="617524"/>
                  <a:pt x="2059451" y="612279"/>
                </a:cubicBezTo>
                <a:cubicBezTo>
                  <a:pt x="1926370" y="607035"/>
                  <a:pt x="1758326" y="610301"/>
                  <a:pt x="1564620" y="612279"/>
                </a:cubicBezTo>
                <a:cubicBezTo>
                  <a:pt x="1370914" y="614257"/>
                  <a:pt x="1225565" y="598773"/>
                  <a:pt x="1040682" y="612279"/>
                </a:cubicBezTo>
                <a:cubicBezTo>
                  <a:pt x="855799" y="625785"/>
                  <a:pt x="541646" y="567908"/>
                  <a:pt x="138344" y="612279"/>
                </a:cubicBezTo>
                <a:cubicBezTo>
                  <a:pt x="61171" y="616452"/>
                  <a:pt x="11135" y="552629"/>
                  <a:pt x="0" y="473935"/>
                </a:cubicBezTo>
                <a:cubicBezTo>
                  <a:pt x="8906" y="388593"/>
                  <a:pt x="15328" y="247285"/>
                  <a:pt x="0" y="138344"/>
                </a:cubicBezTo>
                <a:close/>
              </a:path>
              <a:path w="3187456" h="612279" stroke="0" extrusionOk="0">
                <a:moveTo>
                  <a:pt x="0" y="138344"/>
                </a:moveTo>
                <a:cubicBezTo>
                  <a:pt x="-6479" y="68739"/>
                  <a:pt x="65044" y="13135"/>
                  <a:pt x="138344" y="0"/>
                </a:cubicBezTo>
                <a:cubicBezTo>
                  <a:pt x="277654" y="1376"/>
                  <a:pt x="492316" y="-9772"/>
                  <a:pt x="662282" y="0"/>
                </a:cubicBezTo>
                <a:cubicBezTo>
                  <a:pt x="832248" y="9772"/>
                  <a:pt x="1077635" y="-7833"/>
                  <a:pt x="1215328" y="0"/>
                </a:cubicBezTo>
                <a:cubicBezTo>
                  <a:pt x="1353021" y="7833"/>
                  <a:pt x="1484717" y="11687"/>
                  <a:pt x="1710159" y="0"/>
                </a:cubicBezTo>
                <a:cubicBezTo>
                  <a:pt x="1935601" y="-11687"/>
                  <a:pt x="2118828" y="22247"/>
                  <a:pt x="2321420" y="0"/>
                </a:cubicBezTo>
                <a:cubicBezTo>
                  <a:pt x="2524012" y="-22247"/>
                  <a:pt x="2719956" y="25653"/>
                  <a:pt x="3049112" y="0"/>
                </a:cubicBezTo>
                <a:cubicBezTo>
                  <a:pt x="3124139" y="12772"/>
                  <a:pt x="3203420" y="63526"/>
                  <a:pt x="3187456" y="138344"/>
                </a:cubicBezTo>
                <a:cubicBezTo>
                  <a:pt x="3190956" y="260982"/>
                  <a:pt x="3179512" y="359218"/>
                  <a:pt x="3187456" y="473935"/>
                </a:cubicBezTo>
                <a:cubicBezTo>
                  <a:pt x="3174049" y="558453"/>
                  <a:pt x="3110610" y="624186"/>
                  <a:pt x="3049112" y="612279"/>
                </a:cubicBezTo>
                <a:cubicBezTo>
                  <a:pt x="2926656" y="589252"/>
                  <a:pt x="2565738" y="629024"/>
                  <a:pt x="2437851" y="612279"/>
                </a:cubicBezTo>
                <a:cubicBezTo>
                  <a:pt x="2309964" y="595534"/>
                  <a:pt x="2148373" y="602912"/>
                  <a:pt x="1884805" y="612279"/>
                </a:cubicBezTo>
                <a:cubicBezTo>
                  <a:pt x="1621237" y="621646"/>
                  <a:pt x="1542148" y="590462"/>
                  <a:pt x="1273544" y="612279"/>
                </a:cubicBezTo>
                <a:cubicBezTo>
                  <a:pt x="1004940" y="634096"/>
                  <a:pt x="876993" y="599748"/>
                  <a:pt x="691390" y="612279"/>
                </a:cubicBezTo>
                <a:cubicBezTo>
                  <a:pt x="505787" y="624810"/>
                  <a:pt x="342558" y="615720"/>
                  <a:pt x="138344" y="612279"/>
                </a:cubicBezTo>
                <a:cubicBezTo>
                  <a:pt x="58128" y="611256"/>
                  <a:pt x="9850" y="550809"/>
                  <a:pt x="0" y="473935"/>
                </a:cubicBezTo>
                <a:cubicBezTo>
                  <a:pt x="9877" y="362919"/>
                  <a:pt x="15651" y="286813"/>
                  <a:pt x="0" y="138344"/>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prstClr val="white"/>
                  </a:solidFill>
                  <a:prstDash val="solid"/>
                </a:ln>
                <a:solidFill>
                  <a:srgbClr val="F57A0B"/>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CHIA ĐOẠN </a:t>
            </a:r>
            <a:endParaRPr kumimoji="0" lang="en-US" sz="3600" b="1" i="0" u="none" strike="noStrike" kern="1200" cap="none" spc="0" normalizeH="0" baseline="0" noProof="0" dirty="0">
              <a:ln w="9525">
                <a:solidFill>
                  <a:prstClr val="white"/>
                </a:solidFill>
                <a:prstDash val="solid"/>
              </a:ln>
              <a:solidFill>
                <a:srgbClr val="00B0F0"/>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p:txBody>
      </p:sp>
      <p:sp>
        <p:nvSpPr>
          <p:cNvPr id="4" name="Oval 3">
            <a:extLst>
              <a:ext uri="{FF2B5EF4-FFF2-40B4-BE49-F238E27FC236}">
                <a16:creationId xmlns:a16="http://schemas.microsoft.com/office/drawing/2014/main" xmlns="" id="{1E5D2D92-A543-4C39-0657-A3BB5E1DD70F}"/>
              </a:ext>
            </a:extLst>
          </p:cNvPr>
          <p:cNvSpPr/>
          <p:nvPr/>
        </p:nvSpPr>
        <p:spPr>
          <a:xfrm>
            <a:off x="374630" y="1151692"/>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1</a:t>
            </a:r>
          </a:p>
        </p:txBody>
      </p:sp>
      <p:sp>
        <p:nvSpPr>
          <p:cNvPr id="7" name="Oval 6">
            <a:extLst>
              <a:ext uri="{FF2B5EF4-FFF2-40B4-BE49-F238E27FC236}">
                <a16:creationId xmlns:a16="http://schemas.microsoft.com/office/drawing/2014/main" xmlns="" id="{B1D42704-D545-277B-0EA4-9F6D07E7C241}"/>
              </a:ext>
            </a:extLst>
          </p:cNvPr>
          <p:cNvSpPr/>
          <p:nvPr/>
        </p:nvSpPr>
        <p:spPr>
          <a:xfrm>
            <a:off x="364356" y="2918847"/>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2</a:t>
            </a:r>
          </a:p>
        </p:txBody>
      </p:sp>
      <p:sp>
        <p:nvSpPr>
          <p:cNvPr id="9" name="Oval 8">
            <a:extLst>
              <a:ext uri="{FF2B5EF4-FFF2-40B4-BE49-F238E27FC236}">
                <a16:creationId xmlns:a16="http://schemas.microsoft.com/office/drawing/2014/main" xmlns="" id="{2D25CDBF-EB90-3C61-D4D9-158BCC31604A}"/>
              </a:ext>
            </a:extLst>
          </p:cNvPr>
          <p:cNvSpPr/>
          <p:nvPr/>
        </p:nvSpPr>
        <p:spPr>
          <a:xfrm>
            <a:off x="384905" y="4675728"/>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3</a:t>
            </a:r>
          </a:p>
        </p:txBody>
      </p:sp>
      <p:sp>
        <p:nvSpPr>
          <p:cNvPr id="10" name="Oval 9">
            <a:extLst>
              <a:ext uri="{FF2B5EF4-FFF2-40B4-BE49-F238E27FC236}">
                <a16:creationId xmlns:a16="http://schemas.microsoft.com/office/drawing/2014/main" xmlns="" id="{4BC6F9C9-EB57-F18A-7147-9CB93FC235D3}"/>
              </a:ext>
            </a:extLst>
          </p:cNvPr>
          <p:cNvSpPr/>
          <p:nvPr/>
        </p:nvSpPr>
        <p:spPr>
          <a:xfrm>
            <a:off x="6087063" y="1090047"/>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4</a:t>
            </a:r>
          </a:p>
        </p:txBody>
      </p:sp>
      <p:sp>
        <p:nvSpPr>
          <p:cNvPr id="11" name="Oval 10">
            <a:extLst>
              <a:ext uri="{FF2B5EF4-FFF2-40B4-BE49-F238E27FC236}">
                <a16:creationId xmlns:a16="http://schemas.microsoft.com/office/drawing/2014/main" xmlns="" id="{5F547F7B-F941-FD11-9514-57F06CFE4136}"/>
              </a:ext>
            </a:extLst>
          </p:cNvPr>
          <p:cNvSpPr/>
          <p:nvPr/>
        </p:nvSpPr>
        <p:spPr>
          <a:xfrm>
            <a:off x="6230901" y="3011314"/>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5</a:t>
            </a:r>
          </a:p>
        </p:txBody>
      </p:sp>
    </p:spTree>
    <p:extLst>
      <p:ext uri="{BB962C8B-B14F-4D97-AF65-F5344CB8AC3E}">
        <p14:creationId xmlns:p14="http://schemas.microsoft.com/office/powerpoint/2010/main" val="32205452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9" grpId="0" animBg="1"/>
      <p:bldP spid="10" grpId="0" animBg="1"/>
      <p:bldP spid="11"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1259</Words>
  <Application>Microsoft Office PowerPoint</Application>
  <PresentationFormat>Widescreen</PresentationFormat>
  <Paragraphs>161</Paragraphs>
  <Slides>34</Slides>
  <Notes>14</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34</vt:i4>
      </vt:variant>
    </vt:vector>
  </HeadingPairs>
  <TitlesOfParts>
    <vt:vector size="52" baseType="lpstr">
      <vt:lpstr>微软雅黑</vt:lpstr>
      <vt:lpstr>.VnTimeH</vt:lpstr>
      <vt:lpstr>Arial</vt:lpstr>
      <vt:lpstr>Calibri</vt:lpstr>
      <vt:lpstr>Calibri Light</vt:lpstr>
      <vt:lpstr>Cambria</vt:lpstr>
      <vt:lpstr>inpin heiti</vt:lpstr>
      <vt:lpstr>Oi</vt:lpstr>
      <vt:lpstr>Pompiere</vt:lpstr>
      <vt:lpstr>SVN-Hole Hearted</vt:lpstr>
      <vt:lpstr>SVN-Poky's</vt:lpstr>
      <vt:lpstr>Tahoma</vt:lpstr>
      <vt:lpstr>Times New Roman</vt:lpstr>
      <vt:lpstr>Wingdings</vt:lpstr>
      <vt:lpstr>字魂70号-灵悦黑体</vt:lpstr>
      <vt:lpstr>等线</vt:lpstr>
      <vt:lpstr>1_Custom Design</vt:lpstr>
      <vt:lpstr>8_Office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33</cp:revision>
  <dcterms:created xsi:type="dcterms:W3CDTF">2023-10-11T10:51:56Z</dcterms:created>
  <dcterms:modified xsi:type="dcterms:W3CDTF">2025-12-29T08:16:39Z</dcterms:modified>
</cp:coreProperties>
</file>