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10" r:id="rId4"/>
  </p:sldMasterIdLst>
  <p:notesMasterIdLst>
    <p:notesMasterId r:id="rId20"/>
  </p:notesMasterIdLst>
  <p:sldIdLst>
    <p:sldId id="521" r:id="rId5"/>
    <p:sldId id="2651" r:id="rId6"/>
    <p:sldId id="310" r:id="rId7"/>
    <p:sldId id="309" r:id="rId8"/>
    <p:sldId id="311" r:id="rId9"/>
    <p:sldId id="312" r:id="rId10"/>
    <p:sldId id="2648" r:id="rId11"/>
    <p:sldId id="457" r:id="rId12"/>
    <p:sldId id="2652" r:id="rId13"/>
    <p:sldId id="2647" r:id="rId14"/>
    <p:sldId id="2650" r:id="rId15"/>
    <p:sldId id="2637" r:id="rId16"/>
    <p:sldId id="2638" r:id="rId17"/>
    <p:sldId id="2639" r:id="rId18"/>
    <p:sldId id="4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1EB2A-E358-4AA3-97F5-6ED92F335CF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BF225-F696-4FAE-A357-84DB2E832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2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7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953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0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36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984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84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90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17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2BD296-78F3-4F63-85A4-A951BA136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496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B8AFB10-1090-401B-8483-DC89894C01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89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9488146F-FA44-4C83-92C1-EC7176FF8A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103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68A935-EB19-4AAC-AB37-AB6FBF732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7583EB-138D-4D21-B4BE-65E74436E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79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7">
            <a:extLst>
              <a:ext uri="{FF2B5EF4-FFF2-40B4-BE49-F238E27FC236}">
                <a16:creationId xmlns:a16="http://schemas.microsoft.com/office/drawing/2014/main" id="{D0ABD3FB-F2C7-4C13-A836-417362077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936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7">
            <a:extLst>
              <a:ext uri="{FF2B5EF4-FFF2-40B4-BE49-F238E27FC236}">
                <a16:creationId xmlns:a16="http://schemas.microsoft.com/office/drawing/2014/main" id="{BDF5C411-F25E-4CCC-B6CA-76B8372D6A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12793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ED96FAE-8BF7-47AC-B709-C6E6756C5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AD2DF5-C850-4C4D-842B-861D4770C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09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17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17">
            <a:extLst>
              <a:ext uri="{FF2B5EF4-FFF2-40B4-BE49-F238E27FC236}">
                <a16:creationId xmlns:a16="http://schemas.microsoft.com/office/drawing/2014/main" id="{FC24E0E7-5ABB-4022-AB49-63A1CDB0D4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47946" y="773513"/>
            <a:ext cx="10291554" cy="2480688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7FB4A0E-323B-41FC-9F7C-75520B10E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F95FE8D-D841-4B77-84BA-0D3C7126E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E0B10CFE-2CF3-494D-8DA7-66756CE23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97CC89-3304-4B06-A7E1-79B2BC530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0523"/>
            <a:ext cx="3424098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D0619D-9104-4FF4-BA40-2EA1882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9" y="3880523"/>
            <a:ext cx="30654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2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34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98FCF67-E8D2-44DB-9E0F-C313E152E8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7D5D369-0DB9-4969-814F-F7D7499A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3" y="3880523"/>
            <a:ext cx="3286117" cy="297747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9F15C34-F009-4AD7-982D-42FC3E6EE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523"/>
            <a:ext cx="39621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07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50862-118D-4E39-A706-24EC5469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8708E3-6B66-4FBC-8A08-AFCC740B4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5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CF945B3-7817-4C65-A027-E82D7CC15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4CDFF4E-E07C-4EC7-94E6-96ED3F8B6E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7EA8B0F6-F128-4539-9546-542C5D38A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19"/>
            <a:ext cx="2705457" cy="203308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C9FBF11-E4FD-4894-A764-6C324BD38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8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37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8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D69BD88-A539-47B4-864A-974C9FF9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169315-715A-4246-B8B3-87002A5D0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36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84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36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5450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896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453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740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182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4419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202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7244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6678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F9EE25-A1EE-1CDC-338B-FEE7F77AA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08EF9D-53CA-BFA5-78B7-7D0EBE9F3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A4F67-A98A-ACF3-F2DD-15DA5B18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E3F10-2826-9957-7E6A-2CE92DC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B99F-EC46-B789-54CE-DE39713E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78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2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699A3-3BC9-3490-322E-6A48C05D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13FC12-2455-7DB3-D653-28D1DEF2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06C4D-C7E5-1E08-2512-B6F7BDEA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4DF0-CCFB-D07B-93D1-79AB4A1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B80C21-CD45-3ACE-0FC6-E66BA721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0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9750C0-7C46-8353-1AE1-6CD58DA6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DF9DF0-6513-E879-4D56-887E155CF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AD53086-5157-CC5D-23C9-A210755D6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58B4A2-D8D2-8CF5-00F2-A213CAF5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4C9DF1-1968-5B34-9A56-589E3C56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9E756A-7181-AD62-FE33-C64DF2B0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3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A5A2A-4FD7-1AA7-9625-92668481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27A0D4-1F11-FDAD-1FF9-CB5DD1036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BA9E8E-30EE-04A6-4561-AFDD00326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BFE9D6-43F2-BBC5-B3F9-F7EA7A179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3BAA61-7482-3006-13D2-F84DF7519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F5D608-8BDD-A2DB-8899-ADCDAC6A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444D90-D902-9291-77BB-83FDD426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FDAB795-F41F-CEA8-A0C9-4E4185CF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5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99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B6883-2750-9E50-AE7B-3608BF3E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28F4FD-8B3D-2DF2-415D-7D8B1CAF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E9A68C-350F-0D70-E3AE-E0287E20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40E753-6D45-3879-2B7A-58C71674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82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3521E-F69A-2743-3EE5-5090CC08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4B39FA-4953-0C5F-9FCB-CDFC58EE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84C10E-475A-0D07-9526-2E9FCA9E7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DB54A-50CB-A701-C1FD-67B96F3E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F6445F-0245-2635-D1D4-BACACD90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3985CD-914E-71CA-A006-C0D33C84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7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0214D-08C1-5F71-64C7-48882C86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8C5825-0F03-FAE2-86BF-970EC702D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3B3394-9A39-90C2-723F-4C7D7562F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546F03-521A-C110-A1B0-205402FE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C8F985-5352-4F97-E42A-364EB38E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393D9A-017E-7200-5AF4-3BA24C9B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6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F0388-7CF8-E479-9748-F29CD1F3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637F33-AF1A-8161-A565-8E7D8C346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F15DDA-8762-1758-F638-64171543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D90A9A-CB74-6BE4-BE19-3A44E4EA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56206-0172-B0FB-3404-58BF2511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4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99055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952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4384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7333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50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8897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45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452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293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18858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500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98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2CDB26-EB25-4232-A590-E22581D8A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134B56-85D4-480B-A4AA-3A6DE5E82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1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404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65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3EBE0E5-522E-17BF-6CF0-340984048D9D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3404FF7-B75E-B742-31F7-DAE91F70ECD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4211" y="314325"/>
            <a:ext cx="1323975" cy="132397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3FBED7A-D385-3847-E3DB-41A1FFA2CAEC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69" y="8255167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0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94" r:id="rId24"/>
    <p:sldLayoutId id="2147483709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818286E-44B1-BEE3-73E2-5DD62F6BCDF6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390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5A8CA2C-084A-F193-CBD7-9C677568C1CC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3C76E1-3049-BD3F-B84A-EE2E7AAB00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180975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3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00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slide" Target="slide10.xml"/><Relationship Id="rId10" Type="http://schemas.openxmlformats.org/officeDocument/2006/relationships/slide" Target="slide6.xml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2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F3B48790-F29F-21A7-22D2-C96C73922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ộ hình nền &quot;Hoạt hình siêu dễ thương 2&quot; chất lượng cao cho Powerpoint">
            <a:extLst>
              <a:ext uri="{FF2B5EF4-FFF2-40B4-BE49-F238E27FC236}">
                <a16:creationId xmlns:a16="http://schemas.microsoft.com/office/drawing/2014/main" id="{2C6FDC0C-FFA3-0F40-74BA-3494913C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083A9-2D46-BA2E-FC9E-4739CF696498}"/>
              </a:ext>
            </a:extLst>
          </p:cNvPr>
          <p:cNvSpPr txBox="1"/>
          <p:nvPr/>
        </p:nvSpPr>
        <p:spPr>
          <a:xfrm>
            <a:off x="2506717" y="2359733"/>
            <a:ext cx="7520151" cy="231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9C3-1617-3639-252F-225EF468183A}"/>
              </a:ext>
            </a:extLst>
          </p:cNvPr>
          <p:cNvSpPr txBox="1"/>
          <p:nvPr/>
        </p:nvSpPr>
        <p:spPr>
          <a:xfrm>
            <a:off x="2543515" y="0"/>
            <a:ext cx="693341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DƯƠNG KINH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HỌC HƯNG ĐẠO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8428" y="1667410"/>
            <a:ext cx="9875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 VỀ DỰ CHUYÊN ĐỀ</a:t>
            </a:r>
          </a:p>
        </p:txBody>
      </p:sp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7">
            <a:extLst>
              <a:ext uri="{FF2B5EF4-FFF2-40B4-BE49-F238E27FC236}">
                <a16:creationId xmlns:a16="http://schemas.microsoft.com/office/drawing/2014/main" id="{93E2152D-E858-60FA-6E10-71435F2ACB2A}"/>
              </a:ext>
            </a:extLst>
          </p:cNvPr>
          <p:cNvSpPr/>
          <p:nvPr/>
        </p:nvSpPr>
        <p:spPr>
          <a:xfrm>
            <a:off x="2810420" y="312780"/>
            <a:ext cx="8145518" cy="4052642"/>
          </a:xfrm>
          <a:prstGeom prst="roundRect">
            <a:avLst>
              <a:gd name="adj" fmla="val 24204"/>
            </a:avLst>
          </a:prstGeom>
          <a:solidFill>
            <a:srgbClr val="FFFFFF">
              <a:alpha val="80000"/>
            </a:srgb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Bold" panose="020B080000000000000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42563E-CE44-779B-628A-AA240D5A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7" y="2202097"/>
            <a:ext cx="3343973" cy="4655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DAA3E0-B023-D3DB-9138-52029481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25" y="3318697"/>
            <a:ext cx="3514725" cy="3539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2D7096-A9CD-3F77-D328-C732EC08A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25" y="-94600"/>
            <a:ext cx="1642886" cy="1642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1BB8AE-EA0E-77D6-4C63-2402D648C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001" y="1117293"/>
            <a:ext cx="3072650" cy="1182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608EC-AC92-0DBF-B3FB-C53E11DDC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776" y="2072136"/>
            <a:ext cx="790110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3" y="-168652"/>
            <a:ext cx="11613822" cy="702627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33" y="49727"/>
            <a:ext cx="3655008" cy="1935512"/>
          </a:xfrm>
          <a:prstGeom prst="rect">
            <a:avLst/>
          </a:prstGeom>
        </p:spPr>
      </p:pic>
      <p:sp>
        <p:nvSpPr>
          <p:cNvPr id="10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1350099" y="2178878"/>
            <a:ext cx="99322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828968">
              <a:defRPr/>
            </a:pP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phiếu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sách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mẫu</a:t>
            </a:r>
            <a:endParaRPr lang="en-US" altLang="zh-CN" sz="4400" b="1" dirty="0">
              <a:solidFill>
                <a:schemeClr val="bg1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EC9923E8-A17D-4777-8C74-D6F1A74DC000}"/>
              </a:ext>
            </a:extLst>
          </p:cNvPr>
          <p:cNvSpPr txBox="1"/>
          <p:nvPr/>
        </p:nvSpPr>
        <p:spPr>
          <a:xfrm>
            <a:off x="889816" y="2948031"/>
            <a:ext cx="9837682" cy="246221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 defTabSz="828968">
              <a:defRPr/>
            </a:pPr>
            <a:r>
              <a:rPr lang="en-US" altLang="zh-CN" sz="4400" b="1" dirty="0">
                <a:solidFill>
                  <a:srgbClr val="70AD47">
                    <a:lumMod val="75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Trao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tin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khoa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hoặc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minh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r>
              <a:rPr lang="en-US" altLang="zh-CN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AEBAB3-9E19-58D3-30F4-ECF45354851F}"/>
              </a:ext>
            </a:extLst>
          </p:cNvPr>
          <p:cNvCxnSpPr/>
          <p:nvPr/>
        </p:nvCxnSpPr>
        <p:spPr>
          <a:xfrm>
            <a:off x="1732148" y="3647705"/>
            <a:ext cx="22657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AEBAB3-9E19-58D3-30F4-ECF45354851F}"/>
              </a:ext>
            </a:extLst>
          </p:cNvPr>
          <p:cNvCxnSpPr/>
          <p:nvPr/>
        </p:nvCxnSpPr>
        <p:spPr>
          <a:xfrm>
            <a:off x="7606924" y="3664315"/>
            <a:ext cx="221564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AEBAB3-9E19-58D3-30F4-ECF45354851F}"/>
              </a:ext>
            </a:extLst>
          </p:cNvPr>
          <p:cNvCxnSpPr/>
          <p:nvPr/>
        </p:nvCxnSpPr>
        <p:spPr>
          <a:xfrm>
            <a:off x="6854436" y="4348462"/>
            <a:ext cx="37206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AEBAB3-9E19-58D3-30F4-ECF45354851F}"/>
              </a:ext>
            </a:extLst>
          </p:cNvPr>
          <p:cNvCxnSpPr/>
          <p:nvPr/>
        </p:nvCxnSpPr>
        <p:spPr>
          <a:xfrm>
            <a:off x="1126385" y="4267110"/>
            <a:ext cx="4493174" cy="104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AEBAB3-9E19-58D3-30F4-ECF45354851F}"/>
              </a:ext>
            </a:extLst>
          </p:cNvPr>
          <p:cNvCxnSpPr/>
          <p:nvPr/>
        </p:nvCxnSpPr>
        <p:spPr>
          <a:xfrm>
            <a:off x="3854452" y="2948319"/>
            <a:ext cx="35302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文本框 5">
            <a:extLst>
              <a:ext uri="{FF2B5EF4-FFF2-40B4-BE49-F238E27FC236}">
                <a16:creationId xmlns:a16="http://schemas.microsoft.com/office/drawing/2014/main" id="{072E1759-8936-EA88-219A-05F4CBC3BD34}"/>
              </a:ext>
            </a:extLst>
          </p:cNvPr>
          <p:cNvSpPr txBox="1"/>
          <p:nvPr/>
        </p:nvSpPr>
        <p:spPr>
          <a:xfrm>
            <a:off x="1350099" y="1305578"/>
            <a:ext cx="9389662" cy="76944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828968">
              <a:defRPr/>
            </a:pP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4400" b="1" dirty="0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khoa </a:t>
            </a:r>
            <a:r>
              <a:rPr lang="en-US" altLang="zh-CN" sz="4400" b="1" dirty="0" err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endParaRPr lang="zh-CN" altLang="en-US" sz="4400" b="1" dirty="0">
              <a:solidFill>
                <a:schemeClr val="bg1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5FC368-ABF7-1C20-716C-D988A948145E}"/>
              </a:ext>
            </a:extLst>
          </p:cNvPr>
          <p:cNvCxnSpPr>
            <a:cxnSpLocks/>
          </p:cNvCxnSpPr>
          <p:nvPr/>
        </p:nvCxnSpPr>
        <p:spPr>
          <a:xfrm>
            <a:off x="1777424" y="2075019"/>
            <a:ext cx="10875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C34D09-0BE3-9044-3C8B-F90F34A8BCED}"/>
              </a:ext>
            </a:extLst>
          </p:cNvPr>
          <p:cNvCxnSpPr>
            <a:cxnSpLocks/>
          </p:cNvCxnSpPr>
          <p:nvPr/>
        </p:nvCxnSpPr>
        <p:spPr>
          <a:xfrm flipV="1">
            <a:off x="3920512" y="2097541"/>
            <a:ext cx="2745783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EC34D09-0BE3-9044-3C8B-F90F34A8BCED}"/>
              </a:ext>
            </a:extLst>
          </p:cNvPr>
          <p:cNvCxnSpPr>
            <a:cxnSpLocks/>
          </p:cNvCxnSpPr>
          <p:nvPr/>
        </p:nvCxnSpPr>
        <p:spPr>
          <a:xfrm flipV="1">
            <a:off x="7384667" y="2097542"/>
            <a:ext cx="3150606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484043" y="5089446"/>
            <a:ext cx="5010281" cy="1618525"/>
            <a:chOff x="-1734922" y="4094130"/>
            <a:chExt cx="7581415" cy="2834813"/>
          </a:xfrm>
        </p:grpSpPr>
        <p:pic>
          <p:nvPicPr>
            <p:cNvPr id="20" name="Picture 3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734922" y="4094130"/>
              <a:ext cx="7581415" cy="283456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-422034" y="6066439"/>
              <a:ext cx="4925738" cy="86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777424" y="2918343"/>
            <a:ext cx="10875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"/>
            <a:ext cx="12192000" cy="68575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106" y="366401"/>
            <a:ext cx="11808800" cy="6225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8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51785"/>
              </p:ext>
            </p:extLst>
          </p:nvPr>
        </p:nvGraphicFramePr>
        <p:xfrm>
          <a:off x="333094" y="613384"/>
          <a:ext cx="11588537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1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6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090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CHÍ ĐỌC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2F7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TRAO ĐỔI VỚI CÁC BẠN VỀ NỘI DUNG CÂU CHUYỆN ĐÃ ĐỌC</a:t>
                      </a:r>
                      <a:endParaRPr lang="en-US" sz="24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62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0287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vi-VN" sz="28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ràng, lưu loát</a:t>
                      </a:r>
                    </a:p>
                    <a:p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vi-VN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vi-VN" sz="2800" b="1" baseline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hay, đọc </a:t>
                      </a:r>
                      <a:r>
                        <a:rPr lang="vi-VN" sz="28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đúng lời thoại nhân vật.</a:t>
                      </a:r>
                      <a:endParaRPr lang="en-US" sz="28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/>
                        <a:t> </a:t>
                      </a:r>
                    </a:p>
                    <a:p>
                      <a:endParaRPr lang="en-US" sz="28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Tên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minh hoặc đóng góp của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nhà khoa học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4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2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9" y="-36123"/>
            <a:ext cx="9074313" cy="64879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8B3D9-F519-F2A5-170F-F5E679787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48" y="1083437"/>
            <a:ext cx="6980525" cy="5224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106" y="366401"/>
            <a:ext cx="11808800" cy="6225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8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FA2D3-8EBD-1D0C-725E-D94A7AB05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056" y="2611603"/>
            <a:ext cx="3908261" cy="416141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936382A-959F-C549-281F-65E0E73D3C7E}"/>
              </a:ext>
            </a:extLst>
          </p:cNvPr>
          <p:cNvSpPr/>
          <p:nvPr/>
        </p:nvSpPr>
        <p:spPr>
          <a:xfrm>
            <a:off x="2914649" y="329609"/>
            <a:ext cx="8334597" cy="2070691"/>
          </a:xfrm>
          <a:prstGeom prst="wedgeRoundRectCallout">
            <a:avLst>
              <a:gd name="adj1" fmla="val -42218"/>
              <a:gd name="adj2" fmla="val 68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đọc thêm một số cuốn sách, truyện viết về nhà khoa học và chia sẻ những thông tin thú vị với người thân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66" y="305867"/>
            <a:ext cx="7565040" cy="58778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83" y="3244787"/>
            <a:ext cx="1645296" cy="31809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48" y="2114793"/>
            <a:ext cx="3461529" cy="45735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79" y="127345"/>
            <a:ext cx="1803639" cy="1803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EDE847-D5E3-3F32-6168-0075C7F4B1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8864" y="1228629"/>
            <a:ext cx="6474513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2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371"/>
            <a:ext cx="12479594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825" y="-857250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46412" y="-363071"/>
            <a:ext cx="9816353" cy="23801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Notched Right 34">
            <a:hlinkClick r:id="rId5" action="ppaction://hlinksldjump"/>
            <a:extLst>
              <a:ext uri="{FF2B5EF4-FFF2-40B4-BE49-F238E27FC236}">
                <a16:creationId xmlns:a16="http://schemas.microsoft.com/office/drawing/2014/main" id="{6FAB6386-CDBA-44D4-A6A1-3E524039CF92}"/>
              </a:ext>
            </a:extLst>
          </p:cNvPr>
          <p:cNvSpPr/>
          <p:nvPr/>
        </p:nvSpPr>
        <p:spPr>
          <a:xfrm>
            <a:off x="11115748" y="6074369"/>
            <a:ext cx="1003965" cy="697227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Picture 43">
            <a:hlinkClick r:id="rId6" action="ppaction://hlinksldjump"/>
            <a:extLst>
              <a:ext uri="{FF2B5EF4-FFF2-40B4-BE49-F238E27FC236}">
                <a16:creationId xmlns:a16="http://schemas.microsoft.com/office/drawing/2014/main" id="{2BFB7A59-13FC-4173-9814-E48912568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573" y="2508409"/>
            <a:ext cx="2997499" cy="3565960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6A4F4CF8-6F91-4AA9-B00E-D7F1EBB595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2379" y="2352693"/>
            <a:ext cx="3107607" cy="3877392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  <a:extLst>
              <a:ext uri="{FF2B5EF4-FFF2-40B4-BE49-F238E27FC236}">
                <a16:creationId xmlns:a16="http://schemas.microsoft.com/office/drawing/2014/main" id="{CADB0A73-C1FD-4EF9-84B8-6A656B4917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8485" y="2437546"/>
            <a:ext cx="2997263" cy="36739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B4F82-F766-47AE-A605-B892DD9472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3631" y="-17323"/>
            <a:ext cx="10364099" cy="2454869"/>
          </a:xfrm>
          <a:prstGeom prst="rect">
            <a:avLst/>
          </a:prstGeom>
        </p:spPr>
      </p:pic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E579AF15-9FD0-3063-4468-1DD9699E0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889219" y="7033170"/>
            <a:ext cx="5872233" cy="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2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18182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782" y="564086"/>
            <a:ext cx="879312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phát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minh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giống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lúa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mới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nước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ta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ai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9" name="Arrow: Notched Right 28">
            <a:hlinkClick r:id="rId6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C91F4-D2EF-4951-8C73-7A9D89320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3112" y="4006388"/>
            <a:ext cx="3058661" cy="3058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EC8A0-2F9A-410E-B08B-884B46DC1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  <p:sp>
        <p:nvSpPr>
          <p:cNvPr id="7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2899724" y="2337260"/>
            <a:ext cx="5454366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</a:t>
            </a:r>
            <a:r>
              <a:rPr lang="en-US" sz="4400" b="1" kern="0" noProof="0" dirty="0" err="1">
                <a:solidFill>
                  <a:srgbClr val="B872A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Đặng</a:t>
            </a:r>
            <a:r>
              <a:rPr lang="en-US" sz="4400" b="1" kern="0" noProof="0" dirty="0">
                <a:solidFill>
                  <a:srgbClr val="B872A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noProof="0" dirty="0" err="1">
                <a:solidFill>
                  <a:srgbClr val="B872A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b="1" kern="0" noProof="0" dirty="0">
                <a:solidFill>
                  <a:srgbClr val="B872A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noProof="0" dirty="0" err="1">
                <a:solidFill>
                  <a:srgbClr val="B872A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B872A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2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899724" y="4720963"/>
            <a:ext cx="5339346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Lương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Định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Của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4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2899724" y="3499082"/>
            <a:ext cx="5454366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-US" sz="4400" b="1" kern="0" dirty="0">
                <a:solidFill>
                  <a:srgbClr val="FFC71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b="1" kern="0" dirty="0" err="1">
                <a:solidFill>
                  <a:srgbClr val="FFC71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4400" b="1" kern="0" dirty="0">
                <a:solidFill>
                  <a:srgbClr val="FFC71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 err="1">
                <a:solidFill>
                  <a:srgbClr val="FFC71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kern="0" dirty="0">
                <a:solidFill>
                  <a:srgbClr val="FFC71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 err="1">
                <a:solidFill>
                  <a:srgbClr val="FFC71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endParaRPr lang="en-US" sz="4400" b="1" kern="0" dirty="0">
              <a:solidFill>
                <a:srgbClr val="FFC715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899724" y="4672227"/>
            <a:ext cx="5339346" cy="92563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Lương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Định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Của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" name="WordArt 36">
            <a:extLst>
              <a:ext uri="{FF2B5EF4-FFF2-40B4-BE49-F238E27FC236}">
                <a16:creationId xmlns:a16="http://schemas.microsoft.com/office/drawing/2014/main" id="{96B132CD-2332-DC57-5792-8964D97C4755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8" name="WordArt 37">
            <a:extLst>
              <a:ext uri="{FF2B5EF4-FFF2-40B4-BE49-F238E27FC236}">
                <a16:creationId xmlns:a16="http://schemas.microsoft.com/office/drawing/2014/main" id="{1FBAAE33-0E0D-2779-458C-459CA8514AE1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11" name="WordArt 38">
            <a:extLst>
              <a:ext uri="{FF2B5EF4-FFF2-40B4-BE49-F238E27FC236}">
                <a16:creationId xmlns:a16="http://schemas.microsoft.com/office/drawing/2014/main" id="{B2D1780E-E5FE-ED2B-8EED-9D4DB66E7EF0}"/>
              </a:ext>
            </a:extLst>
          </p:cNvPr>
          <p:cNvSpPr>
            <a:spLocks noTextEdit="1"/>
          </p:cNvSpPr>
          <p:nvPr/>
        </p:nvSpPr>
        <p:spPr>
          <a:xfrm>
            <a:off x="9502962" y="2362200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13" name="WordArt 39">
            <a:extLst>
              <a:ext uri="{FF2B5EF4-FFF2-40B4-BE49-F238E27FC236}">
                <a16:creationId xmlns:a16="http://schemas.microsoft.com/office/drawing/2014/main" id="{E182EBB3-2741-EC0A-8D56-E54BFD1506F7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15" name="WordArt 40">
            <a:extLst>
              <a:ext uri="{FF2B5EF4-FFF2-40B4-BE49-F238E27FC236}">
                <a16:creationId xmlns:a16="http://schemas.microsoft.com/office/drawing/2014/main" id="{B44710DF-21B0-D9B7-332D-5235BAF082A7}"/>
              </a:ext>
            </a:extLst>
          </p:cNvPr>
          <p:cNvSpPr>
            <a:spLocks noTextEdit="1"/>
          </p:cNvSpPr>
          <p:nvPr/>
        </p:nvSpPr>
        <p:spPr>
          <a:xfrm>
            <a:off x="9545717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18" name="WordArt 41">
            <a:extLst>
              <a:ext uri="{FF2B5EF4-FFF2-40B4-BE49-F238E27FC236}">
                <a16:creationId xmlns:a16="http://schemas.microsoft.com/office/drawing/2014/main" id="{6E26F0F3-4C3D-4F01-ABEA-B0AD96558B86}"/>
              </a:ext>
            </a:extLst>
          </p:cNvPr>
          <p:cNvSpPr>
            <a:spLocks noTextEdit="1"/>
          </p:cNvSpPr>
          <p:nvPr/>
        </p:nvSpPr>
        <p:spPr>
          <a:xfrm>
            <a:off x="9540966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 dirty="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1279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12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6ECBA86-8B4B-A909-3301-CDE0C8D2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6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rrow: Notched Right 31">
            <a:hlinkClick r:id="rId6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67AA4-24C1-4886-8906-2E8891AE3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3112" y="4006388"/>
            <a:ext cx="3058661" cy="305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1295E-9B80-4605-8EB4-A464CA972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3C038BB6-4CFA-1F0E-CC36-EC6C62810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1021593"/>
            <a:ext cx="531875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người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phát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minh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bóng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đèn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điện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ông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ai</a:t>
            </a: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4" descr="Ê – đi- xơn là nhà bác học nổi tiếng của nước nào ? Đọc truyện">
            <a:extLst>
              <a:ext uri="{FF2B5EF4-FFF2-40B4-BE49-F238E27FC236}">
                <a16:creationId xmlns:a16="http://schemas.microsoft.com/office/drawing/2014/main" id="{7D3A3146-2B78-4E51-2510-E15EB922D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78" y="491104"/>
            <a:ext cx="5212975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76;p35">
            <a:extLst>
              <a:ext uri="{FF2B5EF4-FFF2-40B4-BE49-F238E27FC236}">
                <a16:creationId xmlns:a16="http://schemas.microsoft.com/office/drawing/2014/main" id="{6B57B27E-08FF-D30B-B85A-85364A105C3A}"/>
              </a:ext>
            </a:extLst>
          </p:cNvPr>
          <p:cNvSpPr txBox="1">
            <a:spLocks/>
          </p:cNvSpPr>
          <p:nvPr/>
        </p:nvSpPr>
        <p:spPr>
          <a:xfrm>
            <a:off x="1469448" y="4760798"/>
            <a:ext cx="4527937" cy="7620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</a:t>
            </a:r>
            <a:r>
              <a:rPr kumimoji="0" lang="en-US" sz="46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Bét-tô-ven</a:t>
            </a: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</a:p>
        </p:txBody>
      </p:sp>
      <p:sp>
        <p:nvSpPr>
          <p:cNvPr id="6" name="Google Shape;478;p35">
            <a:extLst>
              <a:ext uri="{FF2B5EF4-FFF2-40B4-BE49-F238E27FC236}">
                <a16:creationId xmlns:a16="http://schemas.microsoft.com/office/drawing/2014/main" id="{360F06E4-D199-3EBF-E005-8C78576AE4C3}"/>
              </a:ext>
            </a:extLst>
          </p:cNvPr>
          <p:cNvSpPr txBox="1">
            <a:spLocks/>
          </p:cNvSpPr>
          <p:nvPr/>
        </p:nvSpPr>
        <p:spPr>
          <a:xfrm>
            <a:off x="6656294" y="4773705"/>
            <a:ext cx="4450977" cy="7491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lang="en-US" sz="4400" b="1" kern="0" dirty="0">
                <a:solidFill>
                  <a:srgbClr val="EE452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Ê- </a:t>
            </a:r>
            <a:r>
              <a:rPr lang="en-US" sz="4400" b="1" kern="0" dirty="0" err="1">
                <a:solidFill>
                  <a:srgbClr val="EE452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đi-xơn</a:t>
            </a:r>
            <a:r>
              <a:rPr lang="en-US" sz="4400" b="1" kern="0" dirty="0">
                <a:solidFill>
                  <a:srgbClr val="EE452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7" name="Google Shape;478;p35">
            <a:extLst>
              <a:ext uri="{FF2B5EF4-FFF2-40B4-BE49-F238E27FC236}">
                <a16:creationId xmlns:a16="http://schemas.microsoft.com/office/drawing/2014/main" id="{BA79E626-EC93-FDA7-A1FB-F5B6DD4B83FD}"/>
              </a:ext>
            </a:extLst>
          </p:cNvPr>
          <p:cNvSpPr txBox="1">
            <a:spLocks/>
          </p:cNvSpPr>
          <p:nvPr/>
        </p:nvSpPr>
        <p:spPr>
          <a:xfrm>
            <a:off x="6656294" y="4735963"/>
            <a:ext cx="4450977" cy="749105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lang="en-US" sz="4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Ê- </a:t>
            </a:r>
            <a:r>
              <a:rPr lang="en-US" sz="4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đi-xơn</a:t>
            </a:r>
            <a:r>
              <a:rPr lang="en-US" sz="4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0" name="Google Shape;480;p35">
            <a:extLst>
              <a:ext uri="{FF2B5EF4-FFF2-40B4-BE49-F238E27FC236}">
                <a16:creationId xmlns:a16="http://schemas.microsoft.com/office/drawing/2014/main" id="{B20D7BA9-86A7-C224-AB4B-92390A46D939}"/>
              </a:ext>
            </a:extLst>
          </p:cNvPr>
          <p:cNvSpPr txBox="1">
            <a:spLocks/>
          </p:cNvSpPr>
          <p:nvPr/>
        </p:nvSpPr>
        <p:spPr>
          <a:xfrm>
            <a:off x="4113283" y="5796128"/>
            <a:ext cx="4526518" cy="7885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lang="en-US" sz="4667" b="1" kern="0" dirty="0">
                <a:solidFill>
                  <a:srgbClr val="36A2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Y- </a:t>
            </a:r>
            <a:r>
              <a:rPr lang="en-US" sz="4667" b="1" kern="0" dirty="0" err="1">
                <a:solidFill>
                  <a:srgbClr val="36A2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éc</a:t>
            </a:r>
            <a:r>
              <a:rPr lang="en-US" sz="4667" b="1" kern="0" dirty="0">
                <a:solidFill>
                  <a:srgbClr val="36A2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</a:t>
            </a:r>
            <a:r>
              <a:rPr lang="en-US" sz="4667" b="1" kern="0" dirty="0" err="1">
                <a:solidFill>
                  <a:srgbClr val="36A2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7" name="WordArt 36">
            <a:extLst>
              <a:ext uri="{FF2B5EF4-FFF2-40B4-BE49-F238E27FC236}">
                <a16:creationId xmlns:a16="http://schemas.microsoft.com/office/drawing/2014/main" id="{8A9AB78A-32D1-15E5-1125-514D1E9B10AB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28" name="WordArt 37">
            <a:extLst>
              <a:ext uri="{FF2B5EF4-FFF2-40B4-BE49-F238E27FC236}">
                <a16:creationId xmlns:a16="http://schemas.microsoft.com/office/drawing/2014/main" id="{54C62586-4F8D-0294-B729-CF652024FBC4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29" name="WordArt 38">
            <a:extLst>
              <a:ext uri="{FF2B5EF4-FFF2-40B4-BE49-F238E27FC236}">
                <a16:creationId xmlns:a16="http://schemas.microsoft.com/office/drawing/2014/main" id="{541A7056-2A60-8590-CF37-E62220FD60D5}"/>
              </a:ext>
            </a:extLst>
          </p:cNvPr>
          <p:cNvSpPr>
            <a:spLocks noTextEdit="1"/>
          </p:cNvSpPr>
          <p:nvPr/>
        </p:nvSpPr>
        <p:spPr>
          <a:xfrm>
            <a:off x="9502962" y="2362200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30" name="WordArt 39">
            <a:extLst>
              <a:ext uri="{FF2B5EF4-FFF2-40B4-BE49-F238E27FC236}">
                <a16:creationId xmlns:a16="http://schemas.microsoft.com/office/drawing/2014/main" id="{D4A1DD01-6FF4-E17B-5303-BACFF9D9CF63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31" name="WordArt 40">
            <a:extLst>
              <a:ext uri="{FF2B5EF4-FFF2-40B4-BE49-F238E27FC236}">
                <a16:creationId xmlns:a16="http://schemas.microsoft.com/office/drawing/2014/main" id="{51DE0B89-4761-10FC-FB42-3CFD35698F0D}"/>
              </a:ext>
            </a:extLst>
          </p:cNvPr>
          <p:cNvSpPr>
            <a:spLocks noTextEdit="1"/>
          </p:cNvSpPr>
          <p:nvPr/>
        </p:nvSpPr>
        <p:spPr>
          <a:xfrm>
            <a:off x="9545717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33" name="WordArt 41">
            <a:extLst>
              <a:ext uri="{FF2B5EF4-FFF2-40B4-BE49-F238E27FC236}">
                <a16:creationId xmlns:a16="http://schemas.microsoft.com/office/drawing/2014/main" id="{BE783D9F-6927-EC69-E6EB-9DF80F72ADE5}"/>
              </a:ext>
            </a:extLst>
          </p:cNvPr>
          <p:cNvSpPr>
            <a:spLocks noTextEdit="1"/>
          </p:cNvSpPr>
          <p:nvPr/>
        </p:nvSpPr>
        <p:spPr>
          <a:xfrm>
            <a:off x="9540966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90855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483;p35">
            <a:extLst>
              <a:ext uri="{FF2B5EF4-FFF2-40B4-BE49-F238E27FC236}">
                <a16:creationId xmlns:a16="http://schemas.microsoft.com/office/drawing/2014/main" id="{537C255F-EACA-4F3D-A173-10A79DB94125}"/>
              </a:ext>
            </a:extLst>
          </p:cNvPr>
          <p:cNvSpPr txBox="1">
            <a:spLocks/>
          </p:cNvSpPr>
          <p:nvPr/>
        </p:nvSpPr>
        <p:spPr>
          <a:xfrm>
            <a:off x="5569070" y="5704591"/>
            <a:ext cx="5130791" cy="960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D. CD </a:t>
            </a:r>
            <a:r>
              <a:rPr kumimoji="0" lang="en-US" sz="4667" b="1" i="0" u="none" strike="noStrike" kern="0" cap="none" spc="0" normalizeH="0" baseline="0" noProof="0" dirty="0" err="1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và</a:t>
            </a:r>
            <a:r>
              <a:rPr kumimoji="0" lang="en-US" sz="4667" b="1" i="0" u="none" strike="noStrike" kern="0" cap="none" spc="0" normalizeH="0" noProof="0" dirty="0">
                <a:ln>
                  <a:noFill/>
                </a:ln>
                <a:solidFill>
                  <a:srgbClr val="FFC71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DE</a:t>
            </a: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FFC71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7" name="Arrow: Notched Right 26">
            <a:hlinkClick r:id="rId4" action="ppaction://hlinksldjump"/>
            <a:extLst>
              <a:ext uri="{FF2B5EF4-FFF2-40B4-BE49-F238E27FC236}">
                <a16:creationId xmlns:a16="http://schemas.microsoft.com/office/drawing/2014/main" id="{CBCB631D-7AAB-4FB6-933B-883A646DDEEC}"/>
              </a:ext>
            </a:extLst>
          </p:cNvPr>
          <p:cNvSpPr/>
          <p:nvPr/>
        </p:nvSpPr>
        <p:spPr>
          <a:xfrm>
            <a:off x="10964236" y="0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C86B5B-0937-4735-9DFE-C59A1A619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6888" y="3829578"/>
            <a:ext cx="3058661" cy="3058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4D002-695D-4D78-9B71-C195B3DFF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  <p:pic>
        <p:nvPicPr>
          <p:cNvPr id="12" name="Khoi dong">
            <a:hlinkClick r:id="" action="ppaction://media"/>
            <a:extLst>
              <a:ext uri="{FF2B5EF4-FFF2-40B4-BE49-F238E27FC236}">
                <a16:creationId xmlns:a16="http://schemas.microsoft.com/office/drawing/2014/main" id="{94C03FCB-68BE-48EE-88CE-E8F1D744D8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431569"/>
            <a:ext cx="12192000" cy="731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252" y="273595"/>
            <a:ext cx="90953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Video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nhắc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3039364" y="1993740"/>
            <a:ext cx="6113272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An-be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Anh-xtanh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988684" y="4826922"/>
            <a:ext cx="5998252" cy="9256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– </a:t>
            </a:r>
            <a:r>
              <a:rPr lang="en-US" sz="4000" b="1" kern="0" dirty="0" err="1">
                <a:solidFill>
                  <a:srgbClr val="EE452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ắc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Niu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-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tơn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3039364" y="3300131"/>
            <a:ext cx="6113272" cy="9514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667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B. Xi-</a:t>
            </a:r>
            <a:r>
              <a:rPr kumimoji="0" lang="en-US" sz="4667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ôn</a:t>
            </a:r>
            <a:r>
              <a:rPr lang="en-US" sz="4667" b="1" kern="0" dirty="0">
                <a:solidFill>
                  <a:srgbClr val="36A2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667" b="1" kern="0" dirty="0" err="1">
                <a:solidFill>
                  <a:srgbClr val="36A289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cốp-xki</a:t>
            </a:r>
            <a:endParaRPr kumimoji="0" lang="en-US" sz="4667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32" name="Arrow: Notched Right 31">
            <a:hlinkClick r:id="rId6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67AA4-24C1-4886-8906-2E8891AE3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3112" y="4006388"/>
            <a:ext cx="3058661" cy="305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D1295E-9B80-4605-8EB4-A464CA972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6340" y="3139122"/>
            <a:ext cx="4076064" cy="4301233"/>
          </a:xfrm>
          <a:prstGeom prst="rect">
            <a:avLst/>
          </a:prstGeom>
        </p:spPr>
      </p:pic>
      <p:sp>
        <p:nvSpPr>
          <p:cNvPr id="11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899724" y="4826922"/>
            <a:ext cx="6087212" cy="92563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 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– </a:t>
            </a:r>
            <a:r>
              <a:rPr lang="en-US" sz="40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ắc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Niu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-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tơn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" name="WordArt 36">
            <a:extLst>
              <a:ext uri="{FF2B5EF4-FFF2-40B4-BE49-F238E27FC236}">
                <a16:creationId xmlns:a16="http://schemas.microsoft.com/office/drawing/2014/main" id="{5B93EC65-BF86-7192-AC7C-D5DB3850ADA4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3" name="WordArt 37">
            <a:extLst>
              <a:ext uri="{FF2B5EF4-FFF2-40B4-BE49-F238E27FC236}">
                <a16:creationId xmlns:a16="http://schemas.microsoft.com/office/drawing/2014/main" id="{4A684BAB-F2DA-BC41-CE4D-3EE9D4CA5E46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4" name="WordArt 38">
            <a:extLst>
              <a:ext uri="{FF2B5EF4-FFF2-40B4-BE49-F238E27FC236}">
                <a16:creationId xmlns:a16="http://schemas.microsoft.com/office/drawing/2014/main" id="{8083F7D8-ED90-27BC-07F7-1C11389FF966}"/>
              </a:ext>
            </a:extLst>
          </p:cNvPr>
          <p:cNvSpPr>
            <a:spLocks noTextEdit="1"/>
          </p:cNvSpPr>
          <p:nvPr/>
        </p:nvSpPr>
        <p:spPr>
          <a:xfrm>
            <a:off x="9502962" y="2362200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5" name="WordArt 39">
            <a:extLst>
              <a:ext uri="{FF2B5EF4-FFF2-40B4-BE49-F238E27FC236}">
                <a16:creationId xmlns:a16="http://schemas.microsoft.com/office/drawing/2014/main" id="{275BDD3F-F84B-263B-A16E-FD09C6D0A37E}"/>
              </a:ext>
            </a:extLst>
          </p:cNvPr>
          <p:cNvSpPr>
            <a:spLocks noTextEdit="1"/>
          </p:cNvSpPr>
          <p:nvPr/>
        </p:nvSpPr>
        <p:spPr>
          <a:xfrm>
            <a:off x="9498211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6" name="WordArt 40">
            <a:extLst>
              <a:ext uri="{FF2B5EF4-FFF2-40B4-BE49-F238E27FC236}">
                <a16:creationId xmlns:a16="http://schemas.microsoft.com/office/drawing/2014/main" id="{6702B0D3-23CF-E8B4-10BA-FA12CFE78EDC}"/>
              </a:ext>
            </a:extLst>
          </p:cNvPr>
          <p:cNvSpPr>
            <a:spLocks noTextEdit="1"/>
          </p:cNvSpPr>
          <p:nvPr/>
        </p:nvSpPr>
        <p:spPr>
          <a:xfrm>
            <a:off x="9545717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7" name="WordArt 41">
            <a:extLst>
              <a:ext uri="{FF2B5EF4-FFF2-40B4-BE49-F238E27FC236}">
                <a16:creationId xmlns:a16="http://schemas.microsoft.com/office/drawing/2014/main" id="{B3526BD5-E47C-59A9-2107-C72B0B614951}"/>
              </a:ext>
            </a:extLst>
          </p:cNvPr>
          <p:cNvSpPr>
            <a:spLocks noTextEdit="1"/>
          </p:cNvSpPr>
          <p:nvPr/>
        </p:nvSpPr>
        <p:spPr>
          <a:xfrm>
            <a:off x="9540966" y="239070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70331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93C2982-76B4-42EA-8857-DBF978F0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7ACB8-5C27-51AB-B4D1-3E9CF8306C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4" r="67775" b="13833"/>
          <a:stretch/>
        </p:blipFill>
        <p:spPr>
          <a:xfrm>
            <a:off x="3858701" y="115978"/>
            <a:ext cx="4474597" cy="4401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478;p35">
            <a:extLst>
              <a:ext uri="{FF2B5EF4-FFF2-40B4-BE49-F238E27FC236}">
                <a16:creationId xmlns:a16="http://schemas.microsoft.com/office/drawing/2014/main" id="{5C8178A6-B37C-4C8C-AC59-3E87C814C554}"/>
              </a:ext>
            </a:extLst>
          </p:cNvPr>
          <p:cNvSpPr txBox="1">
            <a:spLocks/>
          </p:cNvSpPr>
          <p:nvPr/>
        </p:nvSpPr>
        <p:spPr>
          <a:xfrm>
            <a:off x="4521810" y="4791602"/>
            <a:ext cx="3148379" cy="700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– </a:t>
            </a: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ắc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Niu-tơn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7557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93C2982-76B4-42EA-8857-DBF978F0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958FE-5CAD-400F-8863-4DF0EA3AD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42" r="637" b="13571"/>
          <a:stretch/>
        </p:blipFill>
        <p:spPr>
          <a:xfrm>
            <a:off x="2251949" y="1176152"/>
            <a:ext cx="7366645" cy="332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Google Shape;478;p35">
            <a:extLst>
              <a:ext uri="{FF2B5EF4-FFF2-40B4-BE49-F238E27FC236}">
                <a16:creationId xmlns:a16="http://schemas.microsoft.com/office/drawing/2014/main" id="{9BF00025-5B20-483C-99E7-C4CE5E012BC6}"/>
              </a:ext>
            </a:extLst>
          </p:cNvPr>
          <p:cNvSpPr txBox="1">
            <a:spLocks/>
          </p:cNvSpPr>
          <p:nvPr/>
        </p:nvSpPr>
        <p:spPr>
          <a:xfrm>
            <a:off x="2536257" y="4728217"/>
            <a:ext cx="3559743" cy="700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An-be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Anh-xtanh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  <p:sp>
        <p:nvSpPr>
          <p:cNvPr id="9" name="Google Shape;478;p35">
            <a:extLst>
              <a:ext uri="{FF2B5EF4-FFF2-40B4-BE49-F238E27FC236}">
                <a16:creationId xmlns:a16="http://schemas.microsoft.com/office/drawing/2014/main" id="{AABEC557-43CA-4206-86F7-B4110EAA04F1}"/>
              </a:ext>
            </a:extLst>
          </p:cNvPr>
          <p:cNvSpPr txBox="1">
            <a:spLocks/>
          </p:cNvSpPr>
          <p:nvPr/>
        </p:nvSpPr>
        <p:spPr>
          <a:xfrm>
            <a:off x="7076661" y="4728217"/>
            <a:ext cx="2650435" cy="700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Ma-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ri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redoka One"/>
                <a:sym typeface="Fredoka One"/>
              </a:rPr>
              <a:t>Quy-ri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redoka One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4401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077A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415</TotalTime>
  <Words>327</Words>
  <Application>Microsoft Office PowerPoint</Application>
  <PresentationFormat>Widescreen</PresentationFormat>
  <Paragraphs>65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等线</vt:lpstr>
      <vt:lpstr>微软雅黑</vt:lpstr>
      <vt:lpstr>#9Slide07 HoneyCream</vt:lpstr>
      <vt:lpstr>.VnTimeH</vt:lpstr>
      <vt:lpstr>Arial</vt:lpstr>
      <vt:lpstr>Calibri</vt:lpstr>
      <vt:lpstr>Cambria</vt:lpstr>
      <vt:lpstr>Comfortaa</vt:lpstr>
      <vt:lpstr>Fredoka One</vt:lpstr>
      <vt:lpstr>Impact</vt:lpstr>
      <vt:lpstr>Poppins Light</vt:lpstr>
      <vt:lpstr>SVN-Newton</vt:lpstr>
      <vt:lpstr>Times New Roman</vt:lpstr>
      <vt:lpstr>UTM Aquarelle</vt:lpstr>
      <vt:lpstr>UTM Avo</vt:lpstr>
      <vt:lpstr>PPTMON theme</vt:lpstr>
      <vt:lpstr>Math Lesson by Slidesgo</vt:lpstr>
      <vt:lpstr>Office 主题​​</vt:lpstr>
      <vt:lpstr>1_Math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trung</dc:creator>
  <dc:description>9Slide.vn</dc:description>
  <cp:lastModifiedBy>Admin</cp:lastModifiedBy>
  <cp:revision>63</cp:revision>
  <dcterms:created xsi:type="dcterms:W3CDTF">2023-10-05T12:46:05Z</dcterms:created>
  <dcterms:modified xsi:type="dcterms:W3CDTF">2025-12-04T13:14:42Z</dcterms:modified>
  <cp:category>9Slide.vn</cp:category>
</cp:coreProperties>
</file>