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979" r:id="rId4"/>
    <p:sldId id="2976" r:id="rId5"/>
    <p:sldId id="2980" r:id="rId6"/>
    <p:sldId id="2983" r:id="rId7"/>
    <p:sldId id="2994" r:id="rId8"/>
    <p:sldId id="2981" r:id="rId9"/>
    <p:sldId id="2995" r:id="rId10"/>
    <p:sldId id="2996" r:id="rId11"/>
    <p:sldId id="2997" r:id="rId12"/>
    <p:sldId id="2985" r:id="rId13"/>
    <p:sldId id="298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23047D0-0F3C-DC84-0CE6-8813FB800422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5.sv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214" y="862852"/>
            <a:ext cx="1028699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 GIỜ</a:t>
            </a: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1377833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19198" y="5387790"/>
            <a:ext cx="55835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Hương Trang</a:t>
            </a:r>
          </a:p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vị: Trường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đó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định dạng lại phông chữ, kiểu chữ, cỡ chữ, màu chữ và thêm gạch đầu dòng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theo 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322</TotalTime>
  <Words>933</Words>
  <Application>Microsoft Office PowerPoint</Application>
  <PresentationFormat>Widescreen</PresentationFormat>
  <Paragraphs>96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等线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trung</dc:creator>
  <dc:description>9Slide.vn</dc:description>
  <cp:lastModifiedBy>Thao Phuong</cp:lastModifiedBy>
  <cp:revision>198</cp:revision>
  <dcterms:created xsi:type="dcterms:W3CDTF">2021-11-14T08:33:00Z</dcterms:created>
  <dcterms:modified xsi:type="dcterms:W3CDTF">2025-12-04T14:35:23Z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