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5" r:id="rId2"/>
    <p:sldMasterId id="2147483689" r:id="rId3"/>
  </p:sldMasterIdLst>
  <p:notesMasterIdLst>
    <p:notesMasterId r:id="rId20"/>
  </p:notesMasterIdLst>
  <p:sldIdLst>
    <p:sldId id="433" r:id="rId4"/>
    <p:sldId id="343" r:id="rId5"/>
    <p:sldId id="345" r:id="rId6"/>
    <p:sldId id="258" r:id="rId7"/>
    <p:sldId id="346" r:id="rId8"/>
    <p:sldId id="2767" r:id="rId9"/>
    <p:sldId id="2768" r:id="rId10"/>
    <p:sldId id="2763" r:id="rId11"/>
    <p:sldId id="2765" r:id="rId12"/>
    <p:sldId id="2766" r:id="rId13"/>
    <p:sldId id="2764" r:id="rId14"/>
    <p:sldId id="2757" r:id="rId15"/>
    <p:sldId id="2760" r:id="rId16"/>
    <p:sldId id="2758" r:id="rId17"/>
    <p:sldId id="2759" r:id="rId18"/>
    <p:sldId id="344" r:id="rId19"/>
  </p:sldIdLst>
  <p:sldSz cx="18288000" cy="10287000"/>
  <p:notesSz cx="6858000" cy="9144000"/>
  <p:embeddedFontLst>
    <p:embeddedFont>
      <p:font typeface="等线" panose="02010600030101010101" pitchFamily="2" charset="-122"/>
      <p:regular r:id="rId21"/>
      <p:bold r:id="rId22"/>
    </p:embeddedFont>
    <p:embeddedFont>
      <p:font typeface="等线 Light" panose="02010600030101010101" pitchFamily="2" charset="-122"/>
      <p:regular r:id="rId23"/>
    </p:embeddedFont>
    <p:embeddedFont>
      <p:font typeface="微软雅黑" panose="020B0503020204020204" pitchFamily="34" charset="-122"/>
      <p:regular r:id="rId24"/>
      <p:bold r:id="rId25"/>
    </p:embeddedFont>
    <p:embeddedFont>
      <p:font typeface="Bahnschrift SemiBold" panose="020B0502040204020203" pitchFamily="34" charset="0"/>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Math" panose="02040503050406030204" pitchFamily="18" charset="0"/>
      <p:regular r:id="rId33"/>
    </p:embeddedFont>
    <p:embeddedFont>
      <p:font typeface="Palatino Linotype" panose="02040502050505030304" pitchFamily="18" charset="0"/>
      <p:regular r:id="rId34"/>
      <p:bold r:id="rId35"/>
      <p:italic r:id="rId36"/>
      <p:boldItalic r:id="rId37"/>
    </p:embeddedFont>
    <p:embeddedFont>
      <p:font typeface="Paytone One" panose="020B0604020202020204" charset="0"/>
      <p:regular r:id="rId38"/>
    </p:embeddedFont>
    <p:embeddedFont>
      <p:font typeface="Tahoma" panose="020B0604030504040204" pitchFamily="3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358" y="14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AB3E84-8531-456C-9A10-7BF72ACB4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404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497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74927-ADC0-4F85-968E-41B53E2319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56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4792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10F4-E722-49B7-8CCC-9065CDF7115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8886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image" Target="../media/image4.emf"/><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4160175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36634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436092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6439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574082" y="3347306"/>
            <a:ext cx="2521668" cy="2506539"/>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5608858" y="3347306"/>
            <a:ext cx="2521668" cy="2506539"/>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9643635" y="3347306"/>
            <a:ext cx="2521668" cy="2506539"/>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13678411" y="3347306"/>
            <a:ext cx="2521670" cy="2506539"/>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65519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3" name="矩形: 圆角 22">
            <a:extLst>
              <a:ext uri="{FF2B5EF4-FFF2-40B4-BE49-F238E27FC236}">
                <a16:creationId xmlns:a16="http://schemas.microsoft.com/office/drawing/2014/main" id="{69D1C4AF-13B5-4656-A53E-6C441BD3542D}"/>
              </a:ext>
            </a:extLst>
          </p:cNvPr>
          <p:cNvSpPr/>
          <p:nvPr userDrawn="1"/>
        </p:nvSpPr>
        <p:spPr>
          <a:xfrm>
            <a:off x="1327128" y="5530136"/>
            <a:ext cx="1485222" cy="1486052"/>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8" name="矩形: 圆角 17">
            <a:extLst>
              <a:ext uri="{FF2B5EF4-FFF2-40B4-BE49-F238E27FC236}">
                <a16:creationId xmlns:a16="http://schemas.microsoft.com/office/drawing/2014/main" id="{EEEF0D76-CE5E-4882-94A0-196C54F43883}"/>
              </a:ext>
            </a:extLst>
          </p:cNvPr>
          <p:cNvSpPr/>
          <p:nvPr userDrawn="1"/>
        </p:nvSpPr>
        <p:spPr>
          <a:xfrm>
            <a:off x="1725768" y="1984433"/>
            <a:ext cx="14390226" cy="6477732"/>
          </a:xfrm>
          <a:prstGeom prst="roundRect">
            <a:avLst>
              <a:gd name="adj" fmla="val 7902"/>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10" name="图片 9">
            <a:extLst>
              <a:ext uri="{FF2B5EF4-FFF2-40B4-BE49-F238E27FC236}">
                <a16:creationId xmlns:a16="http://schemas.microsoft.com/office/drawing/2014/main" id="{002921FF-A6A2-4D3F-AB6C-F18113D15C41}"/>
              </a:ext>
            </a:extLst>
          </p:cNvPr>
          <p:cNvPicPr>
            <a:picLocks noChangeAspect="1"/>
          </p:cNvPicPr>
          <p:nvPr userDrawn="1"/>
        </p:nvPicPr>
        <p:blipFill>
          <a:blip r:embed="rId2"/>
          <a:stretch>
            <a:fillRect/>
          </a:stretch>
        </p:blipFill>
        <p:spPr>
          <a:xfrm>
            <a:off x="12298832" y="7748141"/>
            <a:ext cx="3533990" cy="2041595"/>
          </a:xfrm>
          <a:prstGeom prst="rect">
            <a:avLst/>
          </a:prstGeom>
        </p:spPr>
      </p:pic>
      <p:pic>
        <p:nvPicPr>
          <p:cNvPr id="12" name="图片 11">
            <a:extLst>
              <a:ext uri="{FF2B5EF4-FFF2-40B4-BE49-F238E27FC236}">
                <a16:creationId xmlns:a16="http://schemas.microsoft.com/office/drawing/2014/main" id="{56534A3A-516F-498E-9F80-E2855720F00A}"/>
              </a:ext>
            </a:extLst>
          </p:cNvPr>
          <p:cNvPicPr>
            <a:picLocks noChangeAspect="1"/>
          </p:cNvPicPr>
          <p:nvPr userDrawn="1"/>
        </p:nvPicPr>
        <p:blipFill rotWithShape="1">
          <a:blip r:embed="rId3"/>
          <a:srcRect r="12619"/>
          <a:stretch/>
        </p:blipFill>
        <p:spPr>
          <a:xfrm>
            <a:off x="13737509" y="6385330"/>
            <a:ext cx="4550492" cy="3901670"/>
          </a:xfrm>
          <a:prstGeom prst="rect">
            <a:avLst/>
          </a:prstGeom>
        </p:spPr>
      </p:pic>
      <p:sp>
        <p:nvSpPr>
          <p:cNvPr id="16" name="矩形: 圆角 15">
            <a:extLst>
              <a:ext uri="{FF2B5EF4-FFF2-40B4-BE49-F238E27FC236}">
                <a16:creationId xmlns:a16="http://schemas.microsoft.com/office/drawing/2014/main" id="{CBCD536C-E2A5-4976-AF31-9EFA4A239333}"/>
              </a:ext>
            </a:extLst>
          </p:cNvPr>
          <p:cNvSpPr/>
          <p:nvPr userDrawn="1"/>
        </p:nvSpPr>
        <p:spPr>
          <a:xfrm>
            <a:off x="2069739" y="2204690"/>
            <a:ext cx="13763082" cy="5821113"/>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9" name="菱形 18">
            <a:extLst>
              <a:ext uri="{FF2B5EF4-FFF2-40B4-BE49-F238E27FC236}">
                <a16:creationId xmlns:a16="http://schemas.microsoft.com/office/drawing/2014/main" id="{23FECC97-618F-4795-97CC-EE187427ABD8}"/>
              </a:ext>
            </a:extLst>
          </p:cNvPr>
          <p:cNvSpPr/>
          <p:nvPr userDrawn="1"/>
        </p:nvSpPr>
        <p:spPr>
          <a:xfrm>
            <a:off x="6485147" y="9053169"/>
            <a:ext cx="1985322" cy="1215294"/>
          </a:xfrm>
          <a:prstGeom prst="diamond">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0" name="菱形 19">
            <a:extLst>
              <a:ext uri="{FF2B5EF4-FFF2-40B4-BE49-F238E27FC236}">
                <a16:creationId xmlns:a16="http://schemas.microsoft.com/office/drawing/2014/main" id="{AC5BA7A7-7B33-4A96-8879-5F4BB8AF2251}"/>
              </a:ext>
            </a:extLst>
          </p:cNvPr>
          <p:cNvSpPr/>
          <p:nvPr userDrawn="1"/>
        </p:nvSpPr>
        <p:spPr>
          <a:xfrm>
            <a:off x="3157967" y="458751"/>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1" name="菱形 20">
            <a:extLst>
              <a:ext uri="{FF2B5EF4-FFF2-40B4-BE49-F238E27FC236}">
                <a16:creationId xmlns:a16="http://schemas.microsoft.com/office/drawing/2014/main" id="{5ED73969-01F1-475D-A70E-33DAC9FFF112}"/>
              </a:ext>
            </a:extLst>
          </p:cNvPr>
          <p:cNvSpPr/>
          <p:nvPr userDrawn="1"/>
        </p:nvSpPr>
        <p:spPr>
          <a:xfrm>
            <a:off x="8119121" y="-115916"/>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2" name="菱形 21">
            <a:extLst>
              <a:ext uri="{FF2B5EF4-FFF2-40B4-BE49-F238E27FC236}">
                <a16:creationId xmlns:a16="http://schemas.microsoft.com/office/drawing/2014/main" id="{D861EC4D-98F3-4F80-9920-39BD74E99C4D}"/>
              </a:ext>
            </a:extLst>
          </p:cNvPr>
          <p:cNvSpPr/>
          <p:nvPr userDrawn="1"/>
        </p:nvSpPr>
        <p:spPr>
          <a:xfrm>
            <a:off x="3157967" y="7539293"/>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zh-CN" altLang="en-US" sz="2100"/>
          </a:p>
        </p:txBody>
      </p:sp>
      <p:sp>
        <p:nvSpPr>
          <p:cNvPr id="24" name="矩形: 圆角 23">
            <a:extLst>
              <a:ext uri="{FF2B5EF4-FFF2-40B4-BE49-F238E27FC236}">
                <a16:creationId xmlns:a16="http://schemas.microsoft.com/office/drawing/2014/main" id="{5F191780-FDD8-488E-9684-E92A6BF67671}"/>
              </a:ext>
            </a:extLst>
          </p:cNvPr>
          <p:cNvSpPr/>
          <p:nvPr userDrawn="1"/>
        </p:nvSpPr>
        <p:spPr>
          <a:xfrm>
            <a:off x="1235148" y="1433231"/>
            <a:ext cx="834591" cy="835058"/>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5" name="矩形: 圆角 24">
            <a:extLst>
              <a:ext uri="{FF2B5EF4-FFF2-40B4-BE49-F238E27FC236}">
                <a16:creationId xmlns:a16="http://schemas.microsoft.com/office/drawing/2014/main" id="{4654E90E-4737-4B27-AAA5-6F9FBFB71374}"/>
              </a:ext>
            </a:extLst>
          </p:cNvPr>
          <p:cNvSpPr/>
          <p:nvPr userDrawn="1"/>
        </p:nvSpPr>
        <p:spPr>
          <a:xfrm>
            <a:off x="2529418" y="6719986"/>
            <a:ext cx="563150" cy="563465"/>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Tree>
    <p:extLst>
      <p:ext uri="{BB962C8B-B14F-4D97-AF65-F5344CB8AC3E}">
        <p14:creationId xmlns:p14="http://schemas.microsoft.com/office/powerpoint/2010/main" val="47272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0" name="菱形 19">
            <a:extLst>
              <a:ext uri="{FF2B5EF4-FFF2-40B4-BE49-F238E27FC236}">
                <a16:creationId xmlns:a16="http://schemas.microsoft.com/office/drawing/2014/main" id="{0C4E3BE3-72E1-4142-A692-7B260FCED4D4}"/>
              </a:ext>
            </a:extLst>
          </p:cNvPr>
          <p:cNvSpPr/>
          <p:nvPr userDrawn="1"/>
        </p:nvSpPr>
        <p:spPr>
          <a:xfrm>
            <a:off x="14362701" y="783557"/>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zh-CN" altLang="en-US" sz="2100"/>
          </a:p>
        </p:txBody>
      </p:sp>
      <p:grpSp>
        <p:nvGrpSpPr>
          <p:cNvPr id="11" name="组合 10">
            <a:extLst>
              <a:ext uri="{FF2B5EF4-FFF2-40B4-BE49-F238E27FC236}">
                <a16:creationId xmlns:a16="http://schemas.microsoft.com/office/drawing/2014/main" id="{DE071707-3784-49A7-97E4-9C30125CD23F}"/>
              </a:ext>
            </a:extLst>
          </p:cNvPr>
          <p:cNvGrpSpPr/>
          <p:nvPr userDrawn="1"/>
        </p:nvGrpSpPr>
        <p:grpSpPr>
          <a:xfrm>
            <a:off x="6357529" y="1979594"/>
            <a:ext cx="11788347" cy="6229008"/>
            <a:chOff x="5668978" y="1352664"/>
            <a:chExt cx="7614536" cy="4152672"/>
          </a:xfrm>
        </p:grpSpPr>
        <p:sp>
          <p:nvSpPr>
            <p:cNvPr id="8" name="矩形: 圆角 7">
              <a:extLst>
                <a:ext uri="{FF2B5EF4-FFF2-40B4-BE49-F238E27FC236}">
                  <a16:creationId xmlns:a16="http://schemas.microsoft.com/office/drawing/2014/main" id="{B1D43FAD-2B9A-43C9-BD12-CEC12117B32E}"/>
                </a:ext>
              </a:extLst>
            </p:cNvPr>
            <p:cNvSpPr/>
            <p:nvPr userDrawn="1"/>
          </p:nvSpPr>
          <p:spPr>
            <a:xfrm>
              <a:off x="5668978" y="1352664"/>
              <a:ext cx="7614536" cy="4152672"/>
            </a:xfrm>
            <a:prstGeom prst="roundRect">
              <a:avLst>
                <a:gd name="adj" fmla="val 7902"/>
              </a:avLst>
            </a:prstGeom>
            <a:noFill/>
            <a:ln w="38100">
              <a:solidFill>
                <a:srgbClr val="2E75B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9" name="矩形: 圆角 8">
              <a:extLst>
                <a:ext uri="{FF2B5EF4-FFF2-40B4-BE49-F238E27FC236}">
                  <a16:creationId xmlns:a16="http://schemas.microsoft.com/office/drawing/2014/main" id="{DDB38607-15A4-4E20-9BCE-E7CBF72F32F8}"/>
                </a:ext>
              </a:extLst>
            </p:cNvPr>
            <p:cNvSpPr/>
            <p:nvPr userDrawn="1"/>
          </p:nvSpPr>
          <p:spPr>
            <a:xfrm>
              <a:off x="5997146" y="1617253"/>
              <a:ext cx="6961585" cy="3623495"/>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pic>
        <p:nvPicPr>
          <p:cNvPr id="7" name="图片 6">
            <a:extLst>
              <a:ext uri="{FF2B5EF4-FFF2-40B4-BE49-F238E27FC236}">
                <a16:creationId xmlns:a16="http://schemas.microsoft.com/office/drawing/2014/main" id="{4796B99D-7453-49D1-BDA7-7CAD84C7357F}"/>
              </a:ext>
            </a:extLst>
          </p:cNvPr>
          <p:cNvPicPr>
            <a:picLocks noChangeAspect="1"/>
          </p:cNvPicPr>
          <p:nvPr userDrawn="1"/>
        </p:nvPicPr>
        <p:blipFill>
          <a:blip r:embed="rId2"/>
          <a:stretch>
            <a:fillRect/>
          </a:stretch>
        </p:blipFill>
        <p:spPr>
          <a:xfrm>
            <a:off x="142124" y="6790496"/>
            <a:ext cx="3426939" cy="3564285"/>
          </a:xfrm>
          <a:prstGeom prst="rect">
            <a:avLst/>
          </a:prstGeom>
        </p:spPr>
      </p:pic>
      <p:grpSp>
        <p:nvGrpSpPr>
          <p:cNvPr id="16" name="组合 15">
            <a:extLst>
              <a:ext uri="{FF2B5EF4-FFF2-40B4-BE49-F238E27FC236}">
                <a16:creationId xmlns:a16="http://schemas.microsoft.com/office/drawing/2014/main" id="{43DD559E-4EEB-4B7F-B6A8-FA8F4B559ABB}"/>
              </a:ext>
            </a:extLst>
          </p:cNvPr>
          <p:cNvGrpSpPr/>
          <p:nvPr userDrawn="1"/>
        </p:nvGrpSpPr>
        <p:grpSpPr>
          <a:xfrm>
            <a:off x="1523981" y="1998851"/>
            <a:ext cx="3192687" cy="4873715"/>
            <a:chOff x="1149189" y="1612770"/>
            <a:chExt cx="2128458" cy="3249143"/>
          </a:xfrm>
        </p:grpSpPr>
        <p:grpSp>
          <p:nvGrpSpPr>
            <p:cNvPr id="14" name="组合 13">
              <a:extLst>
                <a:ext uri="{FF2B5EF4-FFF2-40B4-BE49-F238E27FC236}">
                  <a16:creationId xmlns:a16="http://schemas.microsoft.com/office/drawing/2014/main" id="{B5F4195D-41A5-49AD-9743-40C1B04E9A19}"/>
                </a:ext>
              </a:extLst>
            </p:cNvPr>
            <p:cNvGrpSpPr/>
            <p:nvPr userDrawn="1"/>
          </p:nvGrpSpPr>
          <p:grpSpPr>
            <a:xfrm>
              <a:off x="1149189" y="1612770"/>
              <a:ext cx="1828790" cy="1816230"/>
              <a:chOff x="469567" y="3893664"/>
              <a:chExt cx="1176959" cy="1168876"/>
            </a:xfrm>
          </p:grpSpPr>
          <p:sp>
            <p:nvSpPr>
              <p:cNvPr id="12" name="矩形: 圆角 11">
                <a:extLst>
                  <a:ext uri="{FF2B5EF4-FFF2-40B4-BE49-F238E27FC236}">
                    <a16:creationId xmlns:a16="http://schemas.microsoft.com/office/drawing/2014/main" id="{43B84854-C51F-40B1-AD0F-A4E0B8E6827B}"/>
                  </a:ext>
                </a:extLst>
              </p:cNvPr>
              <p:cNvSpPr/>
              <p:nvPr userDrawn="1"/>
            </p:nvSpPr>
            <p:spPr>
              <a:xfrm>
                <a:off x="469567" y="3893664"/>
                <a:ext cx="990148" cy="990701"/>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3" name="矩形: 圆角 12">
                <a:extLst>
                  <a:ext uri="{FF2B5EF4-FFF2-40B4-BE49-F238E27FC236}">
                    <a16:creationId xmlns:a16="http://schemas.microsoft.com/office/drawing/2014/main" id="{F8844C9B-DE34-43F6-9EFF-18736A1EF54D}"/>
                  </a:ext>
                </a:extLst>
              </p:cNvPr>
              <p:cNvSpPr/>
              <p:nvPr userDrawn="1"/>
            </p:nvSpPr>
            <p:spPr>
              <a:xfrm>
                <a:off x="1271093" y="4686897"/>
                <a:ext cx="375433" cy="375643"/>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15" name="矩形: 圆角 14">
              <a:extLst>
                <a:ext uri="{FF2B5EF4-FFF2-40B4-BE49-F238E27FC236}">
                  <a16:creationId xmlns:a16="http://schemas.microsoft.com/office/drawing/2014/main" id="{180F34EE-22E4-4AFA-856A-E9237217600E}"/>
                </a:ext>
              </a:extLst>
            </p:cNvPr>
            <p:cNvSpPr/>
            <p:nvPr userDrawn="1"/>
          </p:nvSpPr>
          <p:spPr>
            <a:xfrm>
              <a:off x="2092664" y="3676268"/>
              <a:ext cx="1184983" cy="1185645"/>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17" name="菱形 16">
            <a:extLst>
              <a:ext uri="{FF2B5EF4-FFF2-40B4-BE49-F238E27FC236}">
                <a16:creationId xmlns:a16="http://schemas.microsoft.com/office/drawing/2014/main" id="{D1ACF1E3-217F-4E4F-839B-358BE165ED13}"/>
              </a:ext>
            </a:extLst>
          </p:cNvPr>
          <p:cNvSpPr/>
          <p:nvPr userDrawn="1"/>
        </p:nvSpPr>
        <p:spPr>
          <a:xfrm>
            <a:off x="591078" y="5477331"/>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8" name="菱形 17">
            <a:extLst>
              <a:ext uri="{FF2B5EF4-FFF2-40B4-BE49-F238E27FC236}">
                <a16:creationId xmlns:a16="http://schemas.microsoft.com/office/drawing/2014/main" id="{4D8D137A-9538-4924-8D8B-D2890BF4B61B}"/>
              </a:ext>
            </a:extLst>
          </p:cNvPr>
          <p:cNvSpPr/>
          <p:nvPr userDrawn="1"/>
        </p:nvSpPr>
        <p:spPr>
          <a:xfrm>
            <a:off x="7496343" y="194445"/>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9" name="菱形 18">
            <a:extLst>
              <a:ext uri="{FF2B5EF4-FFF2-40B4-BE49-F238E27FC236}">
                <a16:creationId xmlns:a16="http://schemas.microsoft.com/office/drawing/2014/main" id="{BE4E68F1-B226-4AD5-BED3-9ABBAF4F6852}"/>
              </a:ext>
            </a:extLst>
          </p:cNvPr>
          <p:cNvSpPr/>
          <p:nvPr userDrawn="1"/>
        </p:nvSpPr>
        <p:spPr>
          <a:xfrm>
            <a:off x="1583739" y="8437910"/>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1" name="菱形 20">
            <a:extLst>
              <a:ext uri="{FF2B5EF4-FFF2-40B4-BE49-F238E27FC236}">
                <a16:creationId xmlns:a16="http://schemas.microsoft.com/office/drawing/2014/main" id="{B87E2D9E-E467-412E-8501-70450AEFDA49}"/>
              </a:ext>
            </a:extLst>
          </p:cNvPr>
          <p:cNvSpPr/>
          <p:nvPr userDrawn="1"/>
        </p:nvSpPr>
        <p:spPr>
          <a:xfrm>
            <a:off x="10476483" y="9027021"/>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27" name="图片 26">
            <a:extLst>
              <a:ext uri="{FF2B5EF4-FFF2-40B4-BE49-F238E27FC236}">
                <a16:creationId xmlns:a16="http://schemas.microsoft.com/office/drawing/2014/main" id="{2479F77B-EEE5-4F83-9EE7-BDDBBF7AF1FD}"/>
              </a:ext>
            </a:extLst>
          </p:cNvPr>
          <p:cNvPicPr>
            <a:picLocks noChangeAspect="1"/>
          </p:cNvPicPr>
          <p:nvPr userDrawn="1"/>
        </p:nvPicPr>
        <p:blipFill>
          <a:blip r:embed="rId3"/>
          <a:stretch>
            <a:fillRect/>
          </a:stretch>
        </p:blipFill>
        <p:spPr>
          <a:xfrm>
            <a:off x="15211901" y="8437910"/>
            <a:ext cx="2272244" cy="1569852"/>
          </a:xfrm>
          <a:prstGeom prst="rect">
            <a:avLst/>
          </a:prstGeom>
        </p:spPr>
      </p:pic>
      <p:sp>
        <p:nvSpPr>
          <p:cNvPr id="28" name="矩形: 圆角 27">
            <a:extLst>
              <a:ext uri="{FF2B5EF4-FFF2-40B4-BE49-F238E27FC236}">
                <a16:creationId xmlns:a16="http://schemas.microsoft.com/office/drawing/2014/main" id="{028CDB3F-80B1-464C-831D-F7CD75D54385}"/>
              </a:ext>
            </a:extLst>
          </p:cNvPr>
          <p:cNvSpPr/>
          <p:nvPr userDrawn="1"/>
        </p:nvSpPr>
        <p:spPr>
          <a:xfrm>
            <a:off x="6839444" y="2772226"/>
            <a:ext cx="10354962" cy="4640489"/>
          </a:xfrm>
          <a:prstGeom prst="roundRect">
            <a:avLst>
              <a:gd name="adj" fmla="val 0"/>
            </a:avLst>
          </a:prstGeom>
          <a:solidFill>
            <a:srgbClr val="2E75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Tree>
    <p:extLst>
      <p:ext uri="{BB962C8B-B14F-4D97-AF65-F5344CB8AC3E}">
        <p14:creationId xmlns:p14="http://schemas.microsoft.com/office/powerpoint/2010/main" val="220391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P spid="21" grpId="0" animBg="1"/>
      <p:bldP spid="2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11A84803-F7F6-4630-B23D-80C9ECB152E6}"/>
              </a:ext>
            </a:extLst>
          </p:cNvPr>
          <p:cNvSpPr/>
          <p:nvPr userDrawn="1"/>
        </p:nvSpPr>
        <p:spPr>
          <a:xfrm>
            <a:off x="591078" y="783557"/>
            <a:ext cx="17105844" cy="8719887"/>
          </a:xfrm>
          <a:prstGeom prst="rect">
            <a:avLst/>
          </a:prstGeom>
          <a:noFill/>
          <a:ln w="1016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9" name="菱形 8">
            <a:extLst>
              <a:ext uri="{FF2B5EF4-FFF2-40B4-BE49-F238E27FC236}">
                <a16:creationId xmlns:a16="http://schemas.microsoft.com/office/drawing/2014/main" id="{0292AB17-D9A1-4F45-B754-6BACD01FA551}"/>
              </a:ext>
            </a:extLst>
          </p:cNvPr>
          <p:cNvSpPr/>
          <p:nvPr userDrawn="1"/>
        </p:nvSpPr>
        <p:spPr>
          <a:xfrm>
            <a:off x="14362701" y="783557"/>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zh-CN" altLang="en-US" sz="2100"/>
          </a:p>
        </p:txBody>
      </p:sp>
      <p:grpSp>
        <p:nvGrpSpPr>
          <p:cNvPr id="19" name="组合 18">
            <a:extLst>
              <a:ext uri="{FF2B5EF4-FFF2-40B4-BE49-F238E27FC236}">
                <a16:creationId xmlns:a16="http://schemas.microsoft.com/office/drawing/2014/main" id="{5AAC04D6-70A0-44A2-800D-29A5FD4660A0}"/>
              </a:ext>
            </a:extLst>
          </p:cNvPr>
          <p:cNvGrpSpPr/>
          <p:nvPr userDrawn="1"/>
        </p:nvGrpSpPr>
        <p:grpSpPr>
          <a:xfrm flipV="1">
            <a:off x="13580169" y="1589228"/>
            <a:ext cx="1828536" cy="1815978"/>
            <a:chOff x="1919529" y="3429000"/>
            <a:chExt cx="1828790" cy="1816230"/>
          </a:xfrm>
        </p:grpSpPr>
        <p:sp>
          <p:nvSpPr>
            <p:cNvPr id="20" name="矩形: 圆角 19">
              <a:extLst>
                <a:ext uri="{FF2B5EF4-FFF2-40B4-BE49-F238E27FC236}">
                  <a16:creationId xmlns:a16="http://schemas.microsoft.com/office/drawing/2014/main" id="{CD9F4AFD-A190-4863-BE2B-F100799835C1}"/>
                </a:ext>
              </a:extLst>
            </p:cNvPr>
            <p:cNvSpPr/>
            <p:nvPr userDrawn="1"/>
          </p:nvSpPr>
          <p:spPr>
            <a:xfrm>
              <a:off x="1919529" y="3429000"/>
              <a:ext cx="1538518" cy="1539377"/>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1" name="矩形: 圆角 20">
              <a:extLst>
                <a:ext uri="{FF2B5EF4-FFF2-40B4-BE49-F238E27FC236}">
                  <a16:creationId xmlns:a16="http://schemas.microsoft.com/office/drawing/2014/main" id="{A25AFF08-4661-4B59-8D0C-6E1A390E8834}"/>
                </a:ext>
              </a:extLst>
            </p:cNvPr>
            <p:cNvSpPr/>
            <p:nvPr userDrawn="1"/>
          </p:nvSpPr>
          <p:spPr>
            <a:xfrm>
              <a:off x="3164961" y="4661546"/>
              <a:ext cx="583358" cy="583684"/>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grpSp>
        <p:nvGrpSpPr>
          <p:cNvPr id="18" name="组合 17">
            <a:extLst>
              <a:ext uri="{FF2B5EF4-FFF2-40B4-BE49-F238E27FC236}">
                <a16:creationId xmlns:a16="http://schemas.microsoft.com/office/drawing/2014/main" id="{662791FD-567E-4BF1-A1C6-0631D34F8E6D}"/>
              </a:ext>
            </a:extLst>
          </p:cNvPr>
          <p:cNvGrpSpPr/>
          <p:nvPr userDrawn="1"/>
        </p:nvGrpSpPr>
        <p:grpSpPr>
          <a:xfrm>
            <a:off x="2879294" y="5143500"/>
            <a:ext cx="2743185" cy="2724345"/>
            <a:chOff x="1919529" y="3429000"/>
            <a:chExt cx="1828790" cy="1816230"/>
          </a:xfrm>
        </p:grpSpPr>
        <p:sp>
          <p:nvSpPr>
            <p:cNvPr id="16" name="矩形: 圆角 15">
              <a:extLst>
                <a:ext uri="{FF2B5EF4-FFF2-40B4-BE49-F238E27FC236}">
                  <a16:creationId xmlns:a16="http://schemas.microsoft.com/office/drawing/2014/main" id="{6BD24A27-87C7-45A4-B3F4-24E6832C784A}"/>
                </a:ext>
              </a:extLst>
            </p:cNvPr>
            <p:cNvSpPr/>
            <p:nvPr userDrawn="1"/>
          </p:nvSpPr>
          <p:spPr>
            <a:xfrm>
              <a:off x="1919529" y="3429000"/>
              <a:ext cx="1538518" cy="1539377"/>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7" name="矩形: 圆角 16">
              <a:extLst>
                <a:ext uri="{FF2B5EF4-FFF2-40B4-BE49-F238E27FC236}">
                  <a16:creationId xmlns:a16="http://schemas.microsoft.com/office/drawing/2014/main" id="{2DA69DFC-131F-4071-8339-5D473D9C20CC}"/>
                </a:ext>
              </a:extLst>
            </p:cNvPr>
            <p:cNvSpPr/>
            <p:nvPr userDrawn="1"/>
          </p:nvSpPr>
          <p:spPr>
            <a:xfrm>
              <a:off x="3164961" y="4661546"/>
              <a:ext cx="583358" cy="583684"/>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8" name="矩形: 圆角 7">
            <a:extLst>
              <a:ext uri="{FF2B5EF4-FFF2-40B4-BE49-F238E27FC236}">
                <a16:creationId xmlns:a16="http://schemas.microsoft.com/office/drawing/2014/main" id="{1CB7183B-A957-4D6E-8E57-2F8F54AE0A39}"/>
              </a:ext>
            </a:extLst>
          </p:cNvPr>
          <p:cNvSpPr/>
          <p:nvPr userDrawn="1"/>
        </p:nvSpPr>
        <p:spPr>
          <a:xfrm>
            <a:off x="3922811" y="2586647"/>
            <a:ext cx="10442378" cy="3996876"/>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0" name="菱形 9">
            <a:extLst>
              <a:ext uri="{FF2B5EF4-FFF2-40B4-BE49-F238E27FC236}">
                <a16:creationId xmlns:a16="http://schemas.microsoft.com/office/drawing/2014/main" id="{2E568362-1DAF-4842-989F-4DA0A5DD1A1E}"/>
              </a:ext>
            </a:extLst>
          </p:cNvPr>
          <p:cNvSpPr/>
          <p:nvPr userDrawn="1"/>
        </p:nvSpPr>
        <p:spPr>
          <a:xfrm>
            <a:off x="591078" y="5477331"/>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1" name="菱形 10">
            <a:extLst>
              <a:ext uri="{FF2B5EF4-FFF2-40B4-BE49-F238E27FC236}">
                <a16:creationId xmlns:a16="http://schemas.microsoft.com/office/drawing/2014/main" id="{6955202A-7942-4AB6-AE1D-B11E017BC3BF}"/>
              </a:ext>
            </a:extLst>
          </p:cNvPr>
          <p:cNvSpPr/>
          <p:nvPr userDrawn="1"/>
        </p:nvSpPr>
        <p:spPr>
          <a:xfrm>
            <a:off x="13370040" y="8467667"/>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2" name="菱形 11">
            <a:extLst>
              <a:ext uri="{FF2B5EF4-FFF2-40B4-BE49-F238E27FC236}">
                <a16:creationId xmlns:a16="http://schemas.microsoft.com/office/drawing/2014/main" id="{5D2723D5-7FA7-47BB-8E43-57C808298071}"/>
              </a:ext>
            </a:extLst>
          </p:cNvPr>
          <p:cNvSpPr/>
          <p:nvPr userDrawn="1"/>
        </p:nvSpPr>
        <p:spPr>
          <a:xfrm>
            <a:off x="6509982" y="7844685"/>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zh-CN" altLang="en-US" sz="2100"/>
          </a:p>
        </p:txBody>
      </p:sp>
      <p:sp>
        <p:nvSpPr>
          <p:cNvPr id="13" name="菱形 12">
            <a:extLst>
              <a:ext uri="{FF2B5EF4-FFF2-40B4-BE49-F238E27FC236}">
                <a16:creationId xmlns:a16="http://schemas.microsoft.com/office/drawing/2014/main" id="{FC9B6159-51CD-44A4-A8AF-D8F596F9DC87}"/>
              </a:ext>
            </a:extLst>
          </p:cNvPr>
          <p:cNvSpPr/>
          <p:nvPr userDrawn="1"/>
        </p:nvSpPr>
        <p:spPr>
          <a:xfrm>
            <a:off x="3521205" y="175910"/>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14" name="图片 13">
            <a:extLst>
              <a:ext uri="{FF2B5EF4-FFF2-40B4-BE49-F238E27FC236}">
                <a16:creationId xmlns:a16="http://schemas.microsoft.com/office/drawing/2014/main" id="{6B5C885B-4FC1-468F-AB76-6220FC9F4BD8}"/>
              </a:ext>
            </a:extLst>
          </p:cNvPr>
          <p:cNvPicPr>
            <a:picLocks noChangeAspect="1"/>
          </p:cNvPicPr>
          <p:nvPr userDrawn="1"/>
        </p:nvPicPr>
        <p:blipFill rotWithShape="1">
          <a:blip r:embed="rId2"/>
          <a:srcRect l="-1576" r="5920"/>
          <a:stretch/>
        </p:blipFill>
        <p:spPr>
          <a:xfrm>
            <a:off x="14152055" y="4811561"/>
            <a:ext cx="4135946" cy="5163675"/>
          </a:xfrm>
          <a:prstGeom prst="rect">
            <a:avLst/>
          </a:prstGeom>
        </p:spPr>
      </p:pic>
      <p:pic>
        <p:nvPicPr>
          <p:cNvPr id="22" name="图片 21">
            <a:extLst>
              <a:ext uri="{FF2B5EF4-FFF2-40B4-BE49-F238E27FC236}">
                <a16:creationId xmlns:a16="http://schemas.microsoft.com/office/drawing/2014/main" id="{7268161F-DD27-4E5C-AA5C-800F4BAA8D25}"/>
              </a:ext>
            </a:extLst>
          </p:cNvPr>
          <p:cNvPicPr>
            <a:picLocks noChangeAspect="1"/>
          </p:cNvPicPr>
          <p:nvPr userDrawn="1"/>
        </p:nvPicPr>
        <p:blipFill>
          <a:blip r:embed="rId3"/>
          <a:stretch>
            <a:fillRect/>
          </a:stretch>
        </p:blipFill>
        <p:spPr>
          <a:xfrm>
            <a:off x="10841998" y="8092308"/>
            <a:ext cx="3310058" cy="2131740"/>
          </a:xfrm>
          <a:prstGeom prst="rect">
            <a:avLst/>
          </a:prstGeom>
        </p:spPr>
      </p:pic>
      <p:pic>
        <p:nvPicPr>
          <p:cNvPr id="23" name="图片 22">
            <a:extLst>
              <a:ext uri="{FF2B5EF4-FFF2-40B4-BE49-F238E27FC236}">
                <a16:creationId xmlns:a16="http://schemas.microsoft.com/office/drawing/2014/main" id="{CC6F75A5-2366-41DC-9348-1E810CD8CDE5}"/>
              </a:ext>
            </a:extLst>
          </p:cNvPr>
          <p:cNvPicPr>
            <a:picLocks noChangeAspect="1"/>
          </p:cNvPicPr>
          <p:nvPr userDrawn="1"/>
        </p:nvPicPr>
        <p:blipFill>
          <a:blip r:embed="rId4"/>
          <a:stretch>
            <a:fillRect/>
          </a:stretch>
        </p:blipFill>
        <p:spPr>
          <a:xfrm>
            <a:off x="1014124" y="1322472"/>
            <a:ext cx="1985324" cy="3182618"/>
          </a:xfrm>
          <a:prstGeom prst="rect">
            <a:avLst/>
          </a:prstGeom>
        </p:spPr>
      </p:pic>
    </p:spTree>
    <p:extLst>
      <p:ext uri="{BB962C8B-B14F-4D97-AF65-F5344CB8AC3E}">
        <p14:creationId xmlns:p14="http://schemas.microsoft.com/office/powerpoint/2010/main" val="285038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BC8AC921-57AF-4A9F-A55F-00803A7AD5B4}"/>
              </a:ext>
            </a:extLst>
          </p:cNvPr>
          <p:cNvSpPr/>
          <p:nvPr userDrawn="1"/>
        </p:nvSpPr>
        <p:spPr>
          <a:xfrm>
            <a:off x="4600575" y="0"/>
            <a:ext cx="9029700" cy="10287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8" name="矩形: 圆角 7">
            <a:extLst>
              <a:ext uri="{FF2B5EF4-FFF2-40B4-BE49-F238E27FC236}">
                <a16:creationId xmlns:a16="http://schemas.microsoft.com/office/drawing/2014/main" id="{2D1E2C8D-DC8E-48C8-9598-6603FA2BD3BE}"/>
              </a:ext>
            </a:extLst>
          </p:cNvPr>
          <p:cNvSpPr/>
          <p:nvPr userDrawn="1"/>
        </p:nvSpPr>
        <p:spPr>
          <a:xfrm>
            <a:off x="996263" y="778475"/>
            <a:ext cx="16295474" cy="8730050"/>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9" name="矩形: 圆角 8">
            <a:extLst>
              <a:ext uri="{FF2B5EF4-FFF2-40B4-BE49-F238E27FC236}">
                <a16:creationId xmlns:a16="http://schemas.microsoft.com/office/drawing/2014/main" id="{5C3E8E21-B73D-49E5-B684-04945D80ACA1}"/>
              </a:ext>
            </a:extLst>
          </p:cNvPr>
          <p:cNvSpPr/>
          <p:nvPr userDrawn="1"/>
        </p:nvSpPr>
        <p:spPr>
          <a:xfrm>
            <a:off x="6746015" y="1223318"/>
            <a:ext cx="4795968" cy="722870"/>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10" name="图片 9">
            <a:extLst>
              <a:ext uri="{FF2B5EF4-FFF2-40B4-BE49-F238E27FC236}">
                <a16:creationId xmlns:a16="http://schemas.microsoft.com/office/drawing/2014/main" id="{51E06518-CF7F-491A-891D-ABD543062BF0}"/>
              </a:ext>
            </a:extLst>
          </p:cNvPr>
          <p:cNvPicPr>
            <a:picLocks noChangeAspect="1"/>
          </p:cNvPicPr>
          <p:nvPr userDrawn="1"/>
        </p:nvPicPr>
        <p:blipFill>
          <a:blip r:embed="rId2"/>
          <a:stretch>
            <a:fillRect/>
          </a:stretch>
        </p:blipFill>
        <p:spPr>
          <a:xfrm>
            <a:off x="14013687" y="7817720"/>
            <a:ext cx="4274313" cy="246928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1529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A2ADB8DD-47D4-4646-A476-33AC8BEC41AA}"/>
              </a:ext>
            </a:extLst>
          </p:cNvPr>
          <p:cNvSpPr/>
          <p:nvPr userDrawn="1"/>
        </p:nvSpPr>
        <p:spPr>
          <a:xfrm>
            <a:off x="4600575" y="0"/>
            <a:ext cx="9029700" cy="10287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0" name="矩形: 圆角 9">
            <a:extLst>
              <a:ext uri="{FF2B5EF4-FFF2-40B4-BE49-F238E27FC236}">
                <a16:creationId xmlns:a16="http://schemas.microsoft.com/office/drawing/2014/main" id="{E7037CE1-82C4-400D-8306-4DAEEE0E24F6}"/>
              </a:ext>
            </a:extLst>
          </p:cNvPr>
          <p:cNvSpPr/>
          <p:nvPr userDrawn="1"/>
        </p:nvSpPr>
        <p:spPr>
          <a:xfrm>
            <a:off x="996263" y="778475"/>
            <a:ext cx="16295474" cy="8730050"/>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1" name="矩形: 圆角 10">
            <a:extLst>
              <a:ext uri="{FF2B5EF4-FFF2-40B4-BE49-F238E27FC236}">
                <a16:creationId xmlns:a16="http://schemas.microsoft.com/office/drawing/2014/main" id="{4072A100-8332-49BC-8971-4FFB1345184C}"/>
              </a:ext>
            </a:extLst>
          </p:cNvPr>
          <p:cNvSpPr/>
          <p:nvPr userDrawn="1"/>
        </p:nvSpPr>
        <p:spPr>
          <a:xfrm>
            <a:off x="6746015" y="1223318"/>
            <a:ext cx="4795968" cy="722870"/>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12" name="图片 11">
            <a:extLst>
              <a:ext uri="{FF2B5EF4-FFF2-40B4-BE49-F238E27FC236}">
                <a16:creationId xmlns:a16="http://schemas.microsoft.com/office/drawing/2014/main" id="{AB22B00A-C0DD-4CFF-9D30-C8980A67C8D2}"/>
              </a:ext>
            </a:extLst>
          </p:cNvPr>
          <p:cNvPicPr>
            <a:picLocks noChangeAspect="1"/>
          </p:cNvPicPr>
          <p:nvPr userDrawn="1"/>
        </p:nvPicPr>
        <p:blipFill>
          <a:blip r:embed="rId2"/>
          <a:stretch>
            <a:fillRect/>
          </a:stretch>
        </p:blipFill>
        <p:spPr>
          <a:xfrm>
            <a:off x="15165261" y="7039106"/>
            <a:ext cx="3122739" cy="3247895"/>
          </a:xfrm>
          <a:prstGeom prst="rect">
            <a:avLst/>
          </a:prstGeom>
        </p:spPr>
      </p:pic>
    </p:spTree>
    <p:extLst>
      <p:ext uri="{BB962C8B-B14F-4D97-AF65-F5344CB8AC3E}">
        <p14:creationId xmlns:p14="http://schemas.microsoft.com/office/powerpoint/2010/main" val="7430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696268F-0623-4990-B87B-1A0AC8526B73}"/>
              </a:ext>
            </a:extLst>
          </p:cNvPr>
          <p:cNvSpPr/>
          <p:nvPr userDrawn="1"/>
        </p:nvSpPr>
        <p:spPr>
          <a:xfrm>
            <a:off x="4600575" y="0"/>
            <a:ext cx="9029700" cy="10287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6" name="矩形: 圆角 5">
            <a:extLst>
              <a:ext uri="{FF2B5EF4-FFF2-40B4-BE49-F238E27FC236}">
                <a16:creationId xmlns:a16="http://schemas.microsoft.com/office/drawing/2014/main" id="{0B6B52B6-08C4-4F8B-8936-7D5C9D032DB6}"/>
              </a:ext>
            </a:extLst>
          </p:cNvPr>
          <p:cNvSpPr/>
          <p:nvPr userDrawn="1"/>
        </p:nvSpPr>
        <p:spPr>
          <a:xfrm>
            <a:off x="996263" y="778475"/>
            <a:ext cx="16295474" cy="8730050"/>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 name="矩形: 圆角 6">
            <a:extLst>
              <a:ext uri="{FF2B5EF4-FFF2-40B4-BE49-F238E27FC236}">
                <a16:creationId xmlns:a16="http://schemas.microsoft.com/office/drawing/2014/main" id="{2281D6FA-1C13-44CE-85B5-61861C30C88B}"/>
              </a:ext>
            </a:extLst>
          </p:cNvPr>
          <p:cNvSpPr/>
          <p:nvPr userDrawn="1"/>
        </p:nvSpPr>
        <p:spPr>
          <a:xfrm>
            <a:off x="6746015" y="1223318"/>
            <a:ext cx="4795968" cy="722870"/>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8" name="图片 7">
            <a:extLst>
              <a:ext uri="{FF2B5EF4-FFF2-40B4-BE49-F238E27FC236}">
                <a16:creationId xmlns:a16="http://schemas.microsoft.com/office/drawing/2014/main" id="{16C41D7E-AD93-4734-9451-01ECF9665137}"/>
              </a:ext>
            </a:extLst>
          </p:cNvPr>
          <p:cNvPicPr>
            <a:picLocks noChangeAspect="1"/>
          </p:cNvPicPr>
          <p:nvPr userDrawn="1"/>
        </p:nvPicPr>
        <p:blipFill>
          <a:blip r:embed="rId2"/>
          <a:stretch>
            <a:fillRect/>
          </a:stretch>
        </p:blipFill>
        <p:spPr>
          <a:xfrm>
            <a:off x="134430" y="7747685"/>
            <a:ext cx="2896200" cy="2333039"/>
          </a:xfrm>
          <a:prstGeom prst="rect">
            <a:avLst/>
          </a:prstGeom>
        </p:spPr>
      </p:pic>
    </p:spTree>
    <p:extLst>
      <p:ext uri="{BB962C8B-B14F-4D97-AF65-F5344CB8AC3E}">
        <p14:creationId xmlns:p14="http://schemas.microsoft.com/office/powerpoint/2010/main" val="326232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0447586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91F523C-6DD2-4BEA-AB87-4BC7039329EB}"/>
              </a:ext>
            </a:extLst>
          </p:cNvPr>
          <p:cNvSpPr/>
          <p:nvPr userDrawn="1"/>
        </p:nvSpPr>
        <p:spPr>
          <a:xfrm>
            <a:off x="4600575" y="0"/>
            <a:ext cx="9029700" cy="10287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5" name="矩形: 圆角 4">
            <a:extLst>
              <a:ext uri="{FF2B5EF4-FFF2-40B4-BE49-F238E27FC236}">
                <a16:creationId xmlns:a16="http://schemas.microsoft.com/office/drawing/2014/main" id="{E76463D6-EFAA-4239-8B5D-B0EC8CC7D163}"/>
              </a:ext>
            </a:extLst>
          </p:cNvPr>
          <p:cNvSpPr/>
          <p:nvPr userDrawn="1"/>
        </p:nvSpPr>
        <p:spPr>
          <a:xfrm>
            <a:off x="996263" y="778475"/>
            <a:ext cx="16295474" cy="8730050"/>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9" name="图片 13">
            <a:extLst>
              <a:ext uri="{FF2B5EF4-FFF2-40B4-BE49-F238E27FC236}">
                <a16:creationId xmlns:a16="http://schemas.microsoft.com/office/drawing/2014/main" id="{D236AB2A-D286-4470-8985-4EF5993514A8}"/>
              </a:ext>
            </a:extLst>
          </p:cNvPr>
          <p:cNvPicPr>
            <a:picLocks noChangeAspect="1"/>
          </p:cNvPicPr>
          <p:nvPr userDrawn="1"/>
        </p:nvPicPr>
        <p:blipFill rotWithShape="1">
          <a:blip r:embed="rId2"/>
          <a:srcRect l="-1575" r="-1"/>
          <a:stretch/>
        </p:blipFill>
        <p:spPr>
          <a:xfrm>
            <a:off x="15572264" y="7094061"/>
            <a:ext cx="2715737" cy="3192939"/>
          </a:xfrm>
          <a:prstGeom prst="rect">
            <a:avLst/>
          </a:prstGeom>
        </p:spPr>
      </p:pic>
    </p:spTree>
    <p:extLst>
      <p:ext uri="{BB962C8B-B14F-4D97-AF65-F5344CB8AC3E}">
        <p14:creationId xmlns:p14="http://schemas.microsoft.com/office/powerpoint/2010/main" val="46332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AF91D428-CB4A-43BC-935C-5136BB1880F7}"/>
              </a:ext>
            </a:extLst>
          </p:cNvPr>
          <p:cNvSpPr/>
          <p:nvPr userDrawn="1"/>
        </p:nvSpPr>
        <p:spPr>
          <a:xfrm>
            <a:off x="704351" y="5840497"/>
            <a:ext cx="1485222" cy="1486052"/>
          </a:xfrm>
          <a:prstGeom prst="roundRect">
            <a:avLst>
              <a:gd name="adj" fmla="val 8231"/>
            </a:avLst>
          </a:prstGeom>
          <a:solidFill>
            <a:srgbClr val="0070C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9" name="矩形: 圆角 8">
            <a:extLst>
              <a:ext uri="{FF2B5EF4-FFF2-40B4-BE49-F238E27FC236}">
                <a16:creationId xmlns:a16="http://schemas.microsoft.com/office/drawing/2014/main" id="{B28BCBD9-20F4-4EBA-A0A1-C3B5B19ACF58}"/>
              </a:ext>
            </a:extLst>
          </p:cNvPr>
          <p:cNvSpPr/>
          <p:nvPr userDrawn="1"/>
        </p:nvSpPr>
        <p:spPr>
          <a:xfrm>
            <a:off x="1102991" y="2294794"/>
            <a:ext cx="11130318" cy="4580582"/>
          </a:xfrm>
          <a:prstGeom prst="roundRect">
            <a:avLst>
              <a:gd name="adj" fmla="val 7902"/>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10" name="图片 9">
            <a:extLst>
              <a:ext uri="{FF2B5EF4-FFF2-40B4-BE49-F238E27FC236}">
                <a16:creationId xmlns:a16="http://schemas.microsoft.com/office/drawing/2014/main" id="{8B8C41F0-59B1-4166-ADD2-3C746BBF9AA1}"/>
              </a:ext>
            </a:extLst>
          </p:cNvPr>
          <p:cNvPicPr>
            <a:picLocks noChangeAspect="1"/>
          </p:cNvPicPr>
          <p:nvPr userDrawn="1"/>
        </p:nvPicPr>
        <p:blipFill>
          <a:blip r:embed="rId2"/>
          <a:stretch>
            <a:fillRect/>
          </a:stretch>
        </p:blipFill>
        <p:spPr>
          <a:xfrm>
            <a:off x="8803865" y="7504340"/>
            <a:ext cx="2272244" cy="1569852"/>
          </a:xfrm>
          <a:prstGeom prst="rect">
            <a:avLst/>
          </a:prstGeom>
        </p:spPr>
      </p:pic>
      <p:pic>
        <p:nvPicPr>
          <p:cNvPr id="11" name="图片 10">
            <a:extLst>
              <a:ext uri="{FF2B5EF4-FFF2-40B4-BE49-F238E27FC236}">
                <a16:creationId xmlns:a16="http://schemas.microsoft.com/office/drawing/2014/main" id="{594AECC8-187D-445E-8234-5373BC88954B}"/>
              </a:ext>
            </a:extLst>
          </p:cNvPr>
          <p:cNvPicPr>
            <a:picLocks noChangeAspect="1"/>
          </p:cNvPicPr>
          <p:nvPr userDrawn="1"/>
        </p:nvPicPr>
        <p:blipFill>
          <a:blip r:embed="rId3"/>
          <a:stretch>
            <a:fillRect/>
          </a:stretch>
        </p:blipFill>
        <p:spPr>
          <a:xfrm>
            <a:off x="11676055" y="8058502"/>
            <a:ext cx="3533990" cy="2041595"/>
          </a:xfrm>
          <a:prstGeom prst="rect">
            <a:avLst/>
          </a:prstGeom>
        </p:spPr>
      </p:pic>
      <p:pic>
        <p:nvPicPr>
          <p:cNvPr id="12" name="图片 11">
            <a:extLst>
              <a:ext uri="{FF2B5EF4-FFF2-40B4-BE49-F238E27FC236}">
                <a16:creationId xmlns:a16="http://schemas.microsoft.com/office/drawing/2014/main" id="{4D6F3866-5496-4C6E-8D6A-08C9AB015368}"/>
              </a:ext>
            </a:extLst>
          </p:cNvPr>
          <p:cNvPicPr>
            <a:picLocks noChangeAspect="1"/>
          </p:cNvPicPr>
          <p:nvPr userDrawn="1"/>
        </p:nvPicPr>
        <p:blipFill>
          <a:blip r:embed="rId4"/>
          <a:stretch>
            <a:fillRect/>
          </a:stretch>
        </p:blipFill>
        <p:spPr>
          <a:xfrm>
            <a:off x="10920098" y="-2212664"/>
            <a:ext cx="2817411" cy="1814466"/>
          </a:xfrm>
          <a:prstGeom prst="rect">
            <a:avLst/>
          </a:prstGeom>
        </p:spPr>
      </p:pic>
      <p:pic>
        <p:nvPicPr>
          <p:cNvPr id="13" name="图片 12">
            <a:extLst>
              <a:ext uri="{FF2B5EF4-FFF2-40B4-BE49-F238E27FC236}">
                <a16:creationId xmlns:a16="http://schemas.microsoft.com/office/drawing/2014/main" id="{FE2C4873-9A77-418D-8ED2-20AE2F125C68}"/>
              </a:ext>
            </a:extLst>
          </p:cNvPr>
          <p:cNvPicPr>
            <a:picLocks noChangeAspect="1"/>
          </p:cNvPicPr>
          <p:nvPr userDrawn="1"/>
        </p:nvPicPr>
        <p:blipFill rotWithShape="1">
          <a:blip r:embed="rId5"/>
          <a:srcRect r="12619"/>
          <a:stretch/>
        </p:blipFill>
        <p:spPr>
          <a:xfrm>
            <a:off x="13737509" y="6385330"/>
            <a:ext cx="4550492" cy="3901670"/>
          </a:xfrm>
          <a:prstGeom prst="rect">
            <a:avLst/>
          </a:prstGeom>
        </p:spPr>
      </p:pic>
      <p:pic>
        <p:nvPicPr>
          <p:cNvPr id="14" name="图片 13">
            <a:extLst>
              <a:ext uri="{FF2B5EF4-FFF2-40B4-BE49-F238E27FC236}">
                <a16:creationId xmlns:a16="http://schemas.microsoft.com/office/drawing/2014/main" id="{66FF752E-7A0D-4BCE-B6E1-AD6300573FCA}"/>
              </a:ext>
            </a:extLst>
          </p:cNvPr>
          <p:cNvPicPr>
            <a:picLocks noChangeAspect="1"/>
          </p:cNvPicPr>
          <p:nvPr userDrawn="1"/>
        </p:nvPicPr>
        <p:blipFill rotWithShape="1">
          <a:blip r:embed="rId6"/>
          <a:srcRect l="-1575" r="-1"/>
          <a:stretch/>
        </p:blipFill>
        <p:spPr>
          <a:xfrm>
            <a:off x="12698435" y="-186420"/>
            <a:ext cx="5589566" cy="6571749"/>
          </a:xfrm>
          <a:prstGeom prst="rect">
            <a:avLst/>
          </a:prstGeom>
        </p:spPr>
      </p:pic>
      <p:sp>
        <p:nvSpPr>
          <p:cNvPr id="15" name="矩形: 圆角 14">
            <a:extLst>
              <a:ext uri="{FF2B5EF4-FFF2-40B4-BE49-F238E27FC236}">
                <a16:creationId xmlns:a16="http://schemas.microsoft.com/office/drawing/2014/main" id="{848C16B9-F045-4754-BF17-3C7DF7BC7AA7}"/>
              </a:ext>
            </a:extLst>
          </p:cNvPr>
          <p:cNvSpPr/>
          <p:nvPr userDrawn="1"/>
        </p:nvSpPr>
        <p:spPr>
          <a:xfrm>
            <a:off x="1446962" y="2586647"/>
            <a:ext cx="10442378" cy="3996876"/>
          </a:xfrm>
          <a:prstGeom prst="roundRect">
            <a:avLst>
              <a:gd name="adj" fmla="val 8231"/>
            </a:avLst>
          </a:prstGeom>
          <a:solidFill>
            <a:schemeClr val="bg1"/>
          </a:solidFill>
          <a:ln w="1016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pic>
        <p:nvPicPr>
          <p:cNvPr id="16" name="图片 15">
            <a:extLst>
              <a:ext uri="{FF2B5EF4-FFF2-40B4-BE49-F238E27FC236}">
                <a16:creationId xmlns:a16="http://schemas.microsoft.com/office/drawing/2014/main" id="{4E40193E-E827-41A5-A7E5-8902825B97B5}"/>
              </a:ext>
            </a:extLst>
          </p:cNvPr>
          <p:cNvPicPr>
            <a:picLocks noChangeAspect="1"/>
          </p:cNvPicPr>
          <p:nvPr userDrawn="1"/>
        </p:nvPicPr>
        <p:blipFill>
          <a:blip r:embed="rId7"/>
          <a:stretch>
            <a:fillRect/>
          </a:stretch>
        </p:blipFill>
        <p:spPr>
          <a:xfrm>
            <a:off x="10606781" y="5519515"/>
            <a:ext cx="2463935" cy="1984826"/>
          </a:xfrm>
          <a:prstGeom prst="rect">
            <a:avLst/>
          </a:prstGeom>
        </p:spPr>
      </p:pic>
      <p:sp>
        <p:nvSpPr>
          <p:cNvPr id="17" name="菱形 16">
            <a:extLst>
              <a:ext uri="{FF2B5EF4-FFF2-40B4-BE49-F238E27FC236}">
                <a16:creationId xmlns:a16="http://schemas.microsoft.com/office/drawing/2014/main" id="{DE6317AB-8965-4F32-B934-E1FD53A50EF2}"/>
              </a:ext>
            </a:extLst>
          </p:cNvPr>
          <p:cNvSpPr/>
          <p:nvPr userDrawn="1"/>
        </p:nvSpPr>
        <p:spPr>
          <a:xfrm>
            <a:off x="6485147" y="9053169"/>
            <a:ext cx="1985322" cy="1215294"/>
          </a:xfrm>
          <a:prstGeom prst="diamond">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8" name="菱形 17">
            <a:extLst>
              <a:ext uri="{FF2B5EF4-FFF2-40B4-BE49-F238E27FC236}">
                <a16:creationId xmlns:a16="http://schemas.microsoft.com/office/drawing/2014/main" id="{BDFD9D50-6B44-409A-A0F4-23970CD4BCE4}"/>
              </a:ext>
            </a:extLst>
          </p:cNvPr>
          <p:cNvSpPr/>
          <p:nvPr userDrawn="1"/>
        </p:nvSpPr>
        <p:spPr>
          <a:xfrm>
            <a:off x="2535189" y="769112"/>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19" name="菱形 18">
            <a:extLst>
              <a:ext uri="{FF2B5EF4-FFF2-40B4-BE49-F238E27FC236}">
                <a16:creationId xmlns:a16="http://schemas.microsoft.com/office/drawing/2014/main" id="{77C39BAB-A40A-4C3D-BDA6-A572C1548BE0}"/>
              </a:ext>
            </a:extLst>
          </p:cNvPr>
          <p:cNvSpPr/>
          <p:nvPr userDrawn="1"/>
        </p:nvSpPr>
        <p:spPr>
          <a:xfrm>
            <a:off x="7496343" y="194445"/>
            <a:ext cx="1985322" cy="1215294"/>
          </a:xfrm>
          <a:prstGeom prst="diamond">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0" name="菱形 19">
            <a:extLst>
              <a:ext uri="{FF2B5EF4-FFF2-40B4-BE49-F238E27FC236}">
                <a16:creationId xmlns:a16="http://schemas.microsoft.com/office/drawing/2014/main" id="{8D3413BB-47A3-4384-B10B-8A5B2E400681}"/>
              </a:ext>
            </a:extLst>
          </p:cNvPr>
          <p:cNvSpPr/>
          <p:nvPr userDrawn="1"/>
        </p:nvSpPr>
        <p:spPr>
          <a:xfrm>
            <a:off x="2535189" y="7849653"/>
            <a:ext cx="1985322" cy="1215294"/>
          </a:xfrm>
          <a:prstGeom prst="diamond">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zh-CN" altLang="en-US" sz="2100"/>
          </a:p>
        </p:txBody>
      </p:sp>
      <p:sp>
        <p:nvSpPr>
          <p:cNvPr id="21" name="矩形: 圆角 20">
            <a:extLst>
              <a:ext uri="{FF2B5EF4-FFF2-40B4-BE49-F238E27FC236}">
                <a16:creationId xmlns:a16="http://schemas.microsoft.com/office/drawing/2014/main" id="{B96C0C33-0B8A-4964-BE1A-FA0435EE5293}"/>
              </a:ext>
            </a:extLst>
          </p:cNvPr>
          <p:cNvSpPr/>
          <p:nvPr userDrawn="1"/>
        </p:nvSpPr>
        <p:spPr>
          <a:xfrm>
            <a:off x="612371" y="1743592"/>
            <a:ext cx="834591" cy="835058"/>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22" name="矩形: 圆角 21">
            <a:extLst>
              <a:ext uri="{FF2B5EF4-FFF2-40B4-BE49-F238E27FC236}">
                <a16:creationId xmlns:a16="http://schemas.microsoft.com/office/drawing/2014/main" id="{2DB7A450-ABC3-4531-9842-81C1A5573FFB}"/>
              </a:ext>
            </a:extLst>
          </p:cNvPr>
          <p:cNvSpPr/>
          <p:nvPr userDrawn="1"/>
        </p:nvSpPr>
        <p:spPr>
          <a:xfrm>
            <a:off x="1906640" y="7030346"/>
            <a:ext cx="563150" cy="563465"/>
          </a:xfrm>
          <a:prstGeom prst="roundRect">
            <a:avLst>
              <a:gd name="adj" fmla="val 8231"/>
            </a:avLst>
          </a:prstGeom>
          <a:solidFill>
            <a:srgbClr val="0070C0">
              <a:alpha val="50000"/>
            </a:srgbClr>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Tree>
    <p:extLst>
      <p:ext uri="{BB962C8B-B14F-4D97-AF65-F5344CB8AC3E}">
        <p14:creationId xmlns:p14="http://schemas.microsoft.com/office/powerpoint/2010/main" val="388608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996263" y="778475"/>
            <a:ext cx="16295474" cy="8730050"/>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Tree>
    <p:extLst>
      <p:ext uri="{BB962C8B-B14F-4D97-AF65-F5344CB8AC3E}">
        <p14:creationId xmlns:p14="http://schemas.microsoft.com/office/powerpoint/2010/main" val="28950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FA868C-5F19-4A5E-9C05-A0CFEFFF9AD8}"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A21C9-2CAC-4038-97E0-ADC5DBEB59D1}" type="slidenum">
              <a:rPr lang="en-US" smtClean="0"/>
              <a:pPr/>
              <a:t>‹#›</a:t>
            </a:fld>
            <a:endParaRPr lang="en-US"/>
          </a:p>
        </p:txBody>
      </p:sp>
    </p:spTree>
    <p:extLst>
      <p:ext uri="{BB962C8B-B14F-4D97-AF65-F5344CB8AC3E}">
        <p14:creationId xmlns:p14="http://schemas.microsoft.com/office/powerpoint/2010/main" val="17267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2" y="9534529"/>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10/29/2025</a:t>
            </a:fld>
            <a:endParaRPr lang="en-US">
              <a:solidFill>
                <a:prstClr val="black">
                  <a:tint val="75000"/>
                </a:prstClr>
              </a:solidFill>
            </a:endParaRPr>
          </a:p>
        </p:txBody>
      </p:sp>
      <p:sp>
        <p:nvSpPr>
          <p:cNvPr id="38" name="Google Shape;38;p10"/>
          <p:cNvSpPr txBox="1">
            <a:spLocks noGrp="1"/>
          </p:cNvSpPr>
          <p:nvPr>
            <p:ph type="ftr" idx="11"/>
          </p:nvPr>
        </p:nvSpPr>
        <p:spPr>
          <a:xfrm>
            <a:off x="6057902" y="9534529"/>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12915900" y="9534529"/>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9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6210403" y="256360"/>
            <a:ext cx="1926977" cy="1926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prstClr val="white"/>
              </a:solidFill>
            </a:endParaRPr>
          </a:p>
        </p:txBody>
      </p:sp>
    </p:spTree>
    <p:extLst>
      <p:ext uri="{BB962C8B-B14F-4D97-AF65-F5344CB8AC3E}">
        <p14:creationId xmlns:p14="http://schemas.microsoft.com/office/powerpoint/2010/main" val="325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10/29/2025</a:t>
            </a:fld>
            <a:endParaRPr lang="en-US" dirty="0">
              <a:solidFill>
                <a:prstClr val="black">
                  <a:tint val="75000"/>
                </a:prstClr>
              </a:solidFill>
            </a:endParaRPr>
          </a:p>
        </p:txBody>
      </p:sp>
      <p:sp>
        <p:nvSpPr>
          <p:cNvPr id="16" name="Google Shape;16;p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3944042" y="2895893"/>
            <a:ext cx="1278033" cy="1278033"/>
          </a:xfrm>
          <a:prstGeom prst="ellipse">
            <a:avLst/>
          </a:prstGeom>
          <a:solidFill>
            <a:srgbClr val="FEE599"/>
          </a:solidFill>
          <a:ln>
            <a:noFill/>
          </a:ln>
        </p:spPr>
        <p:txBody>
          <a:bodyPr spcFirstLastPara="1" wrap="square" lIns="137138" tIns="68550" rIns="137138" bIns="68550" anchor="ctr" anchorCtr="0">
            <a:noAutofit/>
          </a:bodyPr>
          <a:lstStyle/>
          <a:p>
            <a:pPr algn="ctr"/>
            <a:endParaRPr sz="2100" dirty="0">
              <a:solidFill>
                <a:prstClr val="white"/>
              </a:solidFill>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6591403" y="204787"/>
            <a:ext cx="1926977" cy="19269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prstClr val="white"/>
              </a:solidFill>
            </a:endParaRPr>
          </a:p>
        </p:txBody>
      </p:sp>
    </p:spTree>
    <p:extLst>
      <p:ext uri="{BB962C8B-B14F-4D97-AF65-F5344CB8AC3E}">
        <p14:creationId xmlns:p14="http://schemas.microsoft.com/office/powerpoint/2010/main" val="29933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613818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090162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8987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801457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27783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43681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266727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7843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50114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106562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1076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10/29/2025</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64304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7532533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37241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2523045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560118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130073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509E3E6F-DAE1-4F34-A6AF-636EA22045BF}" type="datetimeFigureOut">
              <a:rPr lang="zh-CN" altLang="en-US" smtClean="0"/>
              <a:t>2025/10/29</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4851140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064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b="0" i="0" kern="1200">
          <a:solidFill>
            <a:schemeClr val="tx1"/>
          </a:solidFill>
          <a:latin typeface="inpin heiti" charset="-122"/>
          <a:ea typeface="inpin heiti"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inpin heiti" charset="-122"/>
          <a:ea typeface="inpin heiti"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inpin heiti" charset="-122"/>
          <a:ea typeface="inpin heiti"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inpin heiti" charset="-122"/>
          <a:ea typeface="inpin heiti"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inpin heiti" charset="-122"/>
          <a:ea typeface="inpin heiti"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inpin heiti" charset="-122"/>
          <a:ea typeface="inpin heiti"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3DDBAC0-9E6B-4502-867F-566DCD35829B}"/>
              </a:ext>
            </a:extLst>
          </p:cNvPr>
          <p:cNvPicPr>
            <a:picLocks noChangeAspect="1"/>
          </p:cNvPicPr>
          <p:nvPr userDrawn="1"/>
        </p:nvPicPr>
        <p:blipFill rotWithShape="1">
          <a:blip r:embed="rId15"/>
          <a:srcRect l="23869" t="34014" r="25111" b="33197"/>
          <a:stretch/>
        </p:blipFill>
        <p:spPr>
          <a:xfrm>
            <a:off x="0" y="0"/>
            <a:ext cx="18288885" cy="10287000"/>
          </a:xfrm>
          <a:prstGeom prst="rect">
            <a:avLst/>
          </a:prstGeom>
        </p:spPr>
      </p:pic>
    </p:spTree>
    <p:extLst>
      <p:ext uri="{BB962C8B-B14F-4D97-AF65-F5344CB8AC3E}">
        <p14:creationId xmlns:p14="http://schemas.microsoft.com/office/powerpoint/2010/main" val="247766556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9976455-BB80-4B3C-918F-82CA600BB23A}" type="datetimeFigureOut">
              <a:rPr lang="en-US" smtClean="0"/>
              <a:t>10/29/2025</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42151919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7.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slide" Target="slide6.xml"/><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33.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gif"/><Relationship Id="rId15" Type="http://schemas.openxmlformats.org/officeDocument/2006/relationships/image" Target="../media/image28.png"/><Relationship Id="rId10" Type="http://schemas.openxmlformats.org/officeDocument/2006/relationships/slide" Target="slide5.xml"/><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 Target="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 Target="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 Target="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4" name="组合 13">
            <a:extLst>
              <a:ext uri="{FF2B5EF4-FFF2-40B4-BE49-F238E27FC236}">
                <a16:creationId xmlns:a16="http://schemas.microsoft.com/office/drawing/2014/main" id="{7310925C-E18B-9A1B-5FAC-6967F3DB8803}"/>
              </a:ext>
            </a:extLst>
          </p:cNvPr>
          <p:cNvGrpSpPr/>
          <p:nvPr/>
        </p:nvGrpSpPr>
        <p:grpSpPr>
          <a:xfrm>
            <a:off x="851696" y="1183369"/>
            <a:ext cx="16694147" cy="7920263"/>
            <a:chOff x="1132114" y="902910"/>
            <a:chExt cx="9982200" cy="5090280"/>
          </a:xfrm>
        </p:grpSpPr>
        <p:grpSp>
          <p:nvGrpSpPr>
            <p:cNvPr id="10" name="组合 9">
              <a:extLst>
                <a:ext uri="{FF2B5EF4-FFF2-40B4-BE49-F238E27FC236}">
                  <a16:creationId xmlns:a16="http://schemas.microsoft.com/office/drawing/2014/main" id="{C2851717-17A4-2E98-047E-737B830E6FBA}"/>
                </a:ext>
              </a:extLst>
            </p:cNvPr>
            <p:cNvGrpSpPr/>
            <p:nvPr/>
          </p:nvGrpSpPr>
          <p:grpSpPr>
            <a:xfrm>
              <a:off x="1132114" y="1153886"/>
              <a:ext cx="9982200" cy="4839304"/>
              <a:chOff x="881743" y="913796"/>
              <a:chExt cx="10863942" cy="4839304"/>
            </a:xfrm>
            <a:solidFill>
              <a:srgbClr val="D75337"/>
            </a:solidFill>
          </p:grpSpPr>
          <p:sp>
            <p:nvSpPr>
              <p:cNvPr id="11" name="矩形 1">
                <a:extLst>
                  <a:ext uri="{FF2B5EF4-FFF2-40B4-BE49-F238E27FC236}">
                    <a16:creationId xmlns:a16="http://schemas.microsoft.com/office/drawing/2014/main" id="{477A4AB6-57AC-F719-5F8B-0B3630C22E5D}"/>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prstClr val="white"/>
                  </a:solidFill>
                  <a:latin typeface="Calibri"/>
                  <a:ea typeface="微软雅黑" panose="020B0503020204020204" pitchFamily="34" charset="-122"/>
                </a:endParaRPr>
              </a:p>
            </p:txBody>
          </p:sp>
          <p:sp>
            <p:nvSpPr>
              <p:cNvPr id="12" name="矩形 1">
                <a:extLst>
                  <a:ext uri="{FF2B5EF4-FFF2-40B4-BE49-F238E27FC236}">
                    <a16:creationId xmlns:a16="http://schemas.microsoft.com/office/drawing/2014/main" id="{B64554DC-B4D1-5720-8D00-BEC3ABBDF732}"/>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prstClr val="white"/>
                  </a:solidFill>
                  <a:latin typeface="Calibri"/>
                  <a:ea typeface="微软雅黑" panose="020B0503020204020204" pitchFamily="34" charset="-122"/>
                </a:endParaRPr>
              </a:p>
            </p:txBody>
          </p:sp>
        </p:grpSp>
        <p:grpSp>
          <p:nvGrpSpPr>
            <p:cNvPr id="7" name="组合 6">
              <a:extLst>
                <a:ext uri="{FF2B5EF4-FFF2-40B4-BE49-F238E27FC236}">
                  <a16:creationId xmlns:a16="http://schemas.microsoft.com/office/drawing/2014/main" id="{ECA994A7-6760-B37D-B796-22BB4A1CE402}"/>
                </a:ext>
              </a:extLst>
            </p:cNvPr>
            <p:cNvGrpSpPr/>
            <p:nvPr/>
          </p:nvGrpSpPr>
          <p:grpSpPr>
            <a:xfrm>
              <a:off x="1211829" y="1028398"/>
              <a:ext cx="9768342" cy="4839304"/>
              <a:chOff x="881743" y="913796"/>
              <a:chExt cx="10863942" cy="4839304"/>
            </a:xfrm>
            <a:solidFill>
              <a:srgbClr val="D7B77C"/>
            </a:solidFill>
          </p:grpSpPr>
          <p:sp>
            <p:nvSpPr>
              <p:cNvPr id="8" name="矩形 1">
                <a:extLst>
                  <a:ext uri="{FF2B5EF4-FFF2-40B4-BE49-F238E27FC236}">
                    <a16:creationId xmlns:a16="http://schemas.microsoft.com/office/drawing/2014/main" id="{BE920414-A7D3-1096-A435-24B69AEF7A1A}"/>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prstClr val="white"/>
                  </a:solidFill>
                  <a:latin typeface="Calibri"/>
                  <a:ea typeface="微软雅黑" panose="020B0503020204020204" pitchFamily="34" charset="-122"/>
                </a:endParaRPr>
              </a:p>
            </p:txBody>
          </p:sp>
          <p:sp>
            <p:nvSpPr>
              <p:cNvPr id="9" name="矩形 1">
                <a:extLst>
                  <a:ext uri="{FF2B5EF4-FFF2-40B4-BE49-F238E27FC236}">
                    <a16:creationId xmlns:a16="http://schemas.microsoft.com/office/drawing/2014/main" id="{B31A7541-C8CB-EF4F-94D8-DD0175509F01}"/>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prstClr val="white"/>
                  </a:solidFill>
                  <a:latin typeface="Calibri"/>
                  <a:ea typeface="微软雅黑" panose="020B0503020204020204" pitchFamily="34" charset="-122"/>
                </a:endParaRPr>
              </a:p>
            </p:txBody>
          </p:sp>
        </p:grpSp>
        <p:grpSp>
          <p:nvGrpSpPr>
            <p:cNvPr id="5" name="组合 4">
              <a:extLst>
                <a:ext uri="{FF2B5EF4-FFF2-40B4-BE49-F238E27FC236}">
                  <a16:creationId xmlns:a16="http://schemas.microsoft.com/office/drawing/2014/main" id="{8D338227-CCE0-3FA7-221B-C80B94B1D5C3}"/>
                </a:ext>
              </a:extLst>
            </p:cNvPr>
            <p:cNvGrpSpPr/>
            <p:nvPr/>
          </p:nvGrpSpPr>
          <p:grpSpPr>
            <a:xfrm>
              <a:off x="1325514" y="902910"/>
              <a:ext cx="9535886" cy="4839304"/>
              <a:chOff x="837247" y="913796"/>
              <a:chExt cx="10863943" cy="4839304"/>
            </a:xfrm>
            <a:solidFill>
              <a:srgbClr val="FFF4D9"/>
            </a:solidFill>
          </p:grpSpPr>
          <p:sp>
            <p:nvSpPr>
              <p:cNvPr id="2" name="矩形 1">
                <a:extLst>
                  <a:ext uri="{FF2B5EF4-FFF2-40B4-BE49-F238E27FC236}">
                    <a16:creationId xmlns:a16="http://schemas.microsoft.com/office/drawing/2014/main" id="{9781A5E0-16AE-B832-2B28-8674CA5C8149}"/>
                  </a:ext>
                </a:extLst>
              </p:cNvPr>
              <p:cNvSpPr/>
              <p:nvPr/>
            </p:nvSpPr>
            <p:spPr>
              <a:xfrm>
                <a:off x="837247" y="913796"/>
                <a:ext cx="5431972"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prstClr val="white"/>
                  </a:solidFill>
                  <a:latin typeface="Calibri"/>
                  <a:ea typeface="微软雅黑" panose="020B0503020204020204" pitchFamily="34" charset="-122"/>
                </a:endParaRPr>
              </a:p>
            </p:txBody>
          </p:sp>
          <p:sp>
            <p:nvSpPr>
              <p:cNvPr id="4" name="矩形 1">
                <a:extLst>
                  <a:ext uri="{FF2B5EF4-FFF2-40B4-BE49-F238E27FC236}">
                    <a16:creationId xmlns:a16="http://schemas.microsoft.com/office/drawing/2014/main" id="{69B55B95-6442-0461-5C22-9E2C70127913}"/>
                  </a:ext>
                </a:extLst>
              </p:cNvPr>
              <p:cNvSpPr/>
              <p:nvPr/>
            </p:nvSpPr>
            <p:spPr>
              <a:xfrm flipH="1">
                <a:off x="6269219"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zh-CN" altLang="en-US" sz="2700" kern="1200">
                  <a:solidFill>
                    <a:prstClr val="white"/>
                  </a:solidFill>
                  <a:latin typeface="Calibri"/>
                  <a:ea typeface="微软雅黑" panose="020B0503020204020204" pitchFamily="34" charset="-122"/>
                </a:endParaRPr>
              </a:p>
            </p:txBody>
          </p:sp>
        </p:grpSp>
      </p:grpSp>
      <p:pic>
        <p:nvPicPr>
          <p:cNvPr id="65" name="图片 64">
            <a:extLst>
              <a:ext uri="{FF2B5EF4-FFF2-40B4-BE49-F238E27FC236}">
                <a16:creationId xmlns:a16="http://schemas.microsoft.com/office/drawing/2014/main" id="{ABE77920-36B3-9C81-D2F0-7F1F369DB0CD}"/>
              </a:ext>
            </a:extLst>
          </p:cNvPr>
          <p:cNvPicPr>
            <a:picLocks noChangeAspect="1"/>
          </p:cNvPicPr>
          <p:nvPr/>
        </p:nvPicPr>
        <p:blipFill rotWithShape="1">
          <a:blip r:embed="rId4">
            <a:extLst>
              <a:ext uri="{28A0092B-C50C-407E-A947-70E740481C1C}">
                <a14:useLocalDpi xmlns:a14="http://schemas.microsoft.com/office/drawing/2010/main" val="0"/>
              </a:ext>
            </a:extLst>
          </a:blip>
          <a:srcRect l="49625" t="45452" r="18636" b="4974"/>
          <a:stretch/>
        </p:blipFill>
        <p:spPr>
          <a:xfrm>
            <a:off x="1093976" y="972652"/>
            <a:ext cx="4307907" cy="3784886"/>
          </a:xfrm>
          <a:custGeom>
            <a:avLst/>
            <a:gdLst>
              <a:gd name="connsiteX0" fmla="*/ 1228446 w 2168246"/>
              <a:gd name="connsiteY0" fmla="*/ 0 h 1905000"/>
              <a:gd name="connsiteX1" fmla="*/ 1380846 w 2168246"/>
              <a:gd name="connsiteY1" fmla="*/ 88900 h 1905000"/>
              <a:gd name="connsiteX2" fmla="*/ 1634846 w 2168246"/>
              <a:gd name="connsiteY2" fmla="*/ 76200 h 1905000"/>
              <a:gd name="connsiteX3" fmla="*/ 1876146 w 2168246"/>
              <a:gd name="connsiteY3" fmla="*/ 292100 h 1905000"/>
              <a:gd name="connsiteX4" fmla="*/ 2130146 w 2168246"/>
              <a:gd name="connsiteY4" fmla="*/ 635000 h 1905000"/>
              <a:gd name="connsiteX5" fmla="*/ 2168246 w 2168246"/>
              <a:gd name="connsiteY5" fmla="*/ 939800 h 1905000"/>
              <a:gd name="connsiteX6" fmla="*/ 1901546 w 2168246"/>
              <a:gd name="connsiteY6" fmla="*/ 1054100 h 1905000"/>
              <a:gd name="connsiteX7" fmla="*/ 1571346 w 2168246"/>
              <a:gd name="connsiteY7" fmla="*/ 1104900 h 1905000"/>
              <a:gd name="connsiteX8" fmla="*/ 1266546 w 2168246"/>
              <a:gd name="connsiteY8" fmla="*/ 1181100 h 1905000"/>
              <a:gd name="connsiteX9" fmla="*/ 1101446 w 2168246"/>
              <a:gd name="connsiteY9" fmla="*/ 1244600 h 1905000"/>
              <a:gd name="connsiteX10" fmla="*/ 758546 w 2168246"/>
              <a:gd name="connsiteY10" fmla="*/ 1485900 h 1905000"/>
              <a:gd name="connsiteX11" fmla="*/ 606146 w 2168246"/>
              <a:gd name="connsiteY11" fmla="*/ 1701800 h 1905000"/>
              <a:gd name="connsiteX12" fmla="*/ 415646 w 2168246"/>
              <a:gd name="connsiteY12" fmla="*/ 1816100 h 1905000"/>
              <a:gd name="connsiteX13" fmla="*/ 148946 w 2168246"/>
              <a:gd name="connsiteY13" fmla="*/ 1905000 h 1905000"/>
              <a:gd name="connsiteX14" fmla="*/ 0 w 2168246"/>
              <a:gd name="connsiteY14" fmla="*/ 1756054 h 1905000"/>
              <a:gd name="connsiteX15" fmla="*/ 31683 w 2168246"/>
              <a:gd name="connsiteY15" fmla="*/ 1736252 h 1905000"/>
              <a:gd name="connsiteX16" fmla="*/ 86579 w 2168246"/>
              <a:gd name="connsiteY16" fmla="*/ 1620361 h 1905000"/>
              <a:gd name="connsiteX17" fmla="*/ 153674 w 2168246"/>
              <a:gd name="connsiteY17" fmla="*/ 1565465 h 1905000"/>
              <a:gd name="connsiteX18" fmla="*/ 342760 w 2168246"/>
              <a:gd name="connsiteY18" fmla="*/ 1449574 h 1905000"/>
              <a:gd name="connsiteX19" fmla="*/ 342760 w 2168246"/>
              <a:gd name="connsiteY19" fmla="*/ 1443475 h 1905000"/>
              <a:gd name="connsiteX20" fmla="*/ 415954 w 2168246"/>
              <a:gd name="connsiteY20" fmla="*/ 1382479 h 1905000"/>
              <a:gd name="connsiteX21" fmla="*/ 592840 w 2168246"/>
              <a:gd name="connsiteY21" fmla="*/ 1290986 h 1905000"/>
              <a:gd name="connsiteX22" fmla="*/ 592879 w 2168246"/>
              <a:gd name="connsiteY22" fmla="*/ 1265138 h 1905000"/>
              <a:gd name="connsiteX23" fmla="*/ 644246 w 2168246"/>
              <a:gd name="connsiteY23" fmla="*/ 1231900 h 1905000"/>
              <a:gd name="connsiteX24" fmla="*/ 847446 w 2168246"/>
              <a:gd name="connsiteY24" fmla="*/ 1028700 h 1905000"/>
              <a:gd name="connsiteX25" fmla="*/ 961746 w 2168246"/>
              <a:gd name="connsiteY25" fmla="*/ 812800 h 1905000"/>
              <a:gd name="connsiteX26" fmla="*/ 961746 w 2168246"/>
              <a:gd name="connsiteY26" fmla="*/ 673100 h 1905000"/>
              <a:gd name="connsiteX27" fmla="*/ 936346 w 2168246"/>
              <a:gd name="connsiteY27" fmla="*/ 558800 h 1905000"/>
              <a:gd name="connsiteX28" fmla="*/ 822046 w 2168246"/>
              <a:gd name="connsiteY28" fmla="*/ 419100 h 1905000"/>
              <a:gd name="connsiteX29" fmla="*/ 669646 w 2168246"/>
              <a:gd name="connsiteY29" fmla="*/ 228600 h 1905000"/>
              <a:gd name="connsiteX30" fmla="*/ 898246 w 2168246"/>
              <a:gd name="connsiteY30" fmla="*/ 25400 h 1905000"/>
              <a:gd name="connsiteX31" fmla="*/ 1228446 w 2168246"/>
              <a:gd name="connsiteY3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8246" h="1905000">
                <a:moveTo>
                  <a:pt x="1228446" y="0"/>
                </a:moveTo>
                <a:lnTo>
                  <a:pt x="1380846" y="88900"/>
                </a:lnTo>
                <a:lnTo>
                  <a:pt x="1634846" y="76200"/>
                </a:lnTo>
                <a:lnTo>
                  <a:pt x="1876146" y="292100"/>
                </a:lnTo>
                <a:lnTo>
                  <a:pt x="2130146" y="635000"/>
                </a:lnTo>
                <a:lnTo>
                  <a:pt x="2168246" y="939800"/>
                </a:lnTo>
                <a:lnTo>
                  <a:pt x="1901546" y="1054100"/>
                </a:lnTo>
                <a:lnTo>
                  <a:pt x="1571346" y="1104900"/>
                </a:lnTo>
                <a:lnTo>
                  <a:pt x="1266546" y="1181100"/>
                </a:lnTo>
                <a:lnTo>
                  <a:pt x="1101446" y="1244600"/>
                </a:lnTo>
                <a:lnTo>
                  <a:pt x="758546" y="1485900"/>
                </a:lnTo>
                <a:lnTo>
                  <a:pt x="606146" y="1701800"/>
                </a:lnTo>
                <a:lnTo>
                  <a:pt x="415646" y="1816100"/>
                </a:lnTo>
                <a:lnTo>
                  <a:pt x="148946" y="1905000"/>
                </a:lnTo>
                <a:lnTo>
                  <a:pt x="0" y="1756054"/>
                </a:lnTo>
                <a:lnTo>
                  <a:pt x="31683" y="1736252"/>
                </a:lnTo>
                <a:cubicBezTo>
                  <a:pt x="45426" y="1699603"/>
                  <a:pt x="61462" y="1649910"/>
                  <a:pt x="86579" y="1620361"/>
                </a:cubicBezTo>
                <a:cubicBezTo>
                  <a:pt x="105294" y="1598343"/>
                  <a:pt x="131310" y="1583764"/>
                  <a:pt x="153674" y="1565465"/>
                </a:cubicBezTo>
                <a:lnTo>
                  <a:pt x="342760" y="1449574"/>
                </a:lnTo>
                <a:cubicBezTo>
                  <a:pt x="342760" y="1447541"/>
                  <a:pt x="341458" y="1445036"/>
                  <a:pt x="342760" y="1443475"/>
                </a:cubicBezTo>
                <a:cubicBezTo>
                  <a:pt x="367975" y="1413216"/>
                  <a:pt x="383031" y="1405996"/>
                  <a:pt x="415954" y="1382479"/>
                </a:cubicBezTo>
                <a:lnTo>
                  <a:pt x="592840" y="1290986"/>
                </a:lnTo>
                <a:lnTo>
                  <a:pt x="592879" y="1265138"/>
                </a:lnTo>
                <a:lnTo>
                  <a:pt x="644246" y="1231900"/>
                </a:lnTo>
                <a:lnTo>
                  <a:pt x="847446" y="1028700"/>
                </a:lnTo>
                <a:lnTo>
                  <a:pt x="961746" y="812800"/>
                </a:lnTo>
                <a:lnTo>
                  <a:pt x="961746" y="673100"/>
                </a:lnTo>
                <a:lnTo>
                  <a:pt x="936346" y="558800"/>
                </a:lnTo>
                <a:lnTo>
                  <a:pt x="822046" y="419100"/>
                </a:lnTo>
                <a:lnTo>
                  <a:pt x="669646" y="228600"/>
                </a:lnTo>
                <a:lnTo>
                  <a:pt x="898246" y="25400"/>
                </a:lnTo>
                <a:lnTo>
                  <a:pt x="1228446" y="0"/>
                </a:lnTo>
                <a:close/>
              </a:path>
            </a:pathLst>
          </a:custGeom>
        </p:spPr>
      </p:pic>
      <p:pic>
        <p:nvPicPr>
          <p:cNvPr id="23" name="图片 22">
            <a:extLst>
              <a:ext uri="{FF2B5EF4-FFF2-40B4-BE49-F238E27FC236}">
                <a16:creationId xmlns:a16="http://schemas.microsoft.com/office/drawing/2014/main" id="{B6E55918-FD28-D75E-24E6-94B8DF5B4435}"/>
              </a:ext>
            </a:extLst>
          </p:cNvPr>
          <p:cNvPicPr>
            <a:picLocks noChangeAspect="1"/>
          </p:cNvPicPr>
          <p:nvPr/>
        </p:nvPicPr>
        <p:blipFill rotWithShape="1">
          <a:blip r:embed="rId4">
            <a:extLst>
              <a:ext uri="{28A0092B-C50C-407E-A947-70E740481C1C}">
                <a14:useLocalDpi xmlns:a14="http://schemas.microsoft.com/office/drawing/2010/main" val="0"/>
              </a:ext>
            </a:extLst>
          </a:blip>
          <a:srcRect l="47946"/>
          <a:stretch/>
        </p:blipFill>
        <p:spPr>
          <a:xfrm>
            <a:off x="11918802" y="561473"/>
            <a:ext cx="6411915" cy="6928830"/>
          </a:xfrm>
          <a:custGeom>
            <a:avLst/>
            <a:gdLst>
              <a:gd name="connsiteX0" fmla="*/ 950947 w 3556030"/>
              <a:gd name="connsiteY0" fmla="*/ 0 h 3842710"/>
              <a:gd name="connsiteX1" fmla="*/ 3556030 w 3556030"/>
              <a:gd name="connsiteY1" fmla="*/ 0 h 3842710"/>
              <a:gd name="connsiteX2" fmla="*/ 3556030 w 3556030"/>
              <a:gd name="connsiteY2" fmla="*/ 3842710 h 3842710"/>
              <a:gd name="connsiteX3" fmla="*/ 0 w 3556030"/>
              <a:gd name="connsiteY3" fmla="*/ 3842710 h 3842710"/>
              <a:gd name="connsiteX4" fmla="*/ 0 w 3556030"/>
              <a:gd name="connsiteY4" fmla="*/ 3553569 h 3842710"/>
              <a:gd name="connsiteX5" fmla="*/ 5899 w 3556030"/>
              <a:gd name="connsiteY5" fmla="*/ 3552189 h 3842710"/>
              <a:gd name="connsiteX6" fmla="*/ 48796 w 3556030"/>
              <a:gd name="connsiteY6" fmla="*/ 3543833 h 3842710"/>
              <a:gd name="connsiteX7" fmla="*/ 114706 w 3556030"/>
              <a:gd name="connsiteY7" fmla="*/ 3502639 h 3842710"/>
              <a:gd name="connsiteX8" fmla="*/ 263652 w 3556030"/>
              <a:gd name="connsiteY8" fmla="*/ 3651585 h 3842710"/>
              <a:gd name="connsiteX9" fmla="*/ 530352 w 3556030"/>
              <a:gd name="connsiteY9" fmla="*/ 3562685 h 3842710"/>
              <a:gd name="connsiteX10" fmla="*/ 720852 w 3556030"/>
              <a:gd name="connsiteY10" fmla="*/ 3448385 h 3842710"/>
              <a:gd name="connsiteX11" fmla="*/ 873252 w 3556030"/>
              <a:gd name="connsiteY11" fmla="*/ 3232485 h 3842710"/>
              <a:gd name="connsiteX12" fmla="*/ 1216152 w 3556030"/>
              <a:gd name="connsiteY12" fmla="*/ 2991185 h 3842710"/>
              <a:gd name="connsiteX13" fmla="*/ 1381252 w 3556030"/>
              <a:gd name="connsiteY13" fmla="*/ 2927685 h 3842710"/>
              <a:gd name="connsiteX14" fmla="*/ 1686052 w 3556030"/>
              <a:gd name="connsiteY14" fmla="*/ 2851485 h 3842710"/>
              <a:gd name="connsiteX15" fmla="*/ 2016252 w 3556030"/>
              <a:gd name="connsiteY15" fmla="*/ 2800685 h 3842710"/>
              <a:gd name="connsiteX16" fmla="*/ 2282952 w 3556030"/>
              <a:gd name="connsiteY16" fmla="*/ 2686385 h 3842710"/>
              <a:gd name="connsiteX17" fmla="*/ 2244852 w 3556030"/>
              <a:gd name="connsiteY17" fmla="*/ 2381585 h 3842710"/>
              <a:gd name="connsiteX18" fmla="*/ 1990852 w 3556030"/>
              <a:gd name="connsiteY18" fmla="*/ 2038685 h 3842710"/>
              <a:gd name="connsiteX19" fmla="*/ 1749552 w 3556030"/>
              <a:gd name="connsiteY19" fmla="*/ 1822785 h 3842710"/>
              <a:gd name="connsiteX20" fmla="*/ 1495552 w 3556030"/>
              <a:gd name="connsiteY20" fmla="*/ 1835485 h 3842710"/>
              <a:gd name="connsiteX21" fmla="*/ 1343152 w 3556030"/>
              <a:gd name="connsiteY21" fmla="*/ 1746585 h 3842710"/>
              <a:gd name="connsiteX22" fmla="*/ 1012952 w 3556030"/>
              <a:gd name="connsiteY22" fmla="*/ 1771985 h 3842710"/>
              <a:gd name="connsiteX23" fmla="*/ 784352 w 3556030"/>
              <a:gd name="connsiteY23" fmla="*/ 1975185 h 3842710"/>
              <a:gd name="connsiteX24" fmla="*/ 936752 w 3556030"/>
              <a:gd name="connsiteY24" fmla="*/ 2165685 h 3842710"/>
              <a:gd name="connsiteX25" fmla="*/ 1051052 w 3556030"/>
              <a:gd name="connsiteY25" fmla="*/ 2305385 h 3842710"/>
              <a:gd name="connsiteX26" fmla="*/ 1076452 w 3556030"/>
              <a:gd name="connsiteY26" fmla="*/ 2419685 h 3842710"/>
              <a:gd name="connsiteX27" fmla="*/ 1076452 w 3556030"/>
              <a:gd name="connsiteY27" fmla="*/ 2559385 h 3842710"/>
              <a:gd name="connsiteX28" fmla="*/ 962152 w 3556030"/>
              <a:gd name="connsiteY28" fmla="*/ 2775285 h 3842710"/>
              <a:gd name="connsiteX29" fmla="*/ 758952 w 3556030"/>
              <a:gd name="connsiteY29" fmla="*/ 2978485 h 3842710"/>
              <a:gd name="connsiteX30" fmla="*/ 707585 w 3556030"/>
              <a:gd name="connsiteY30" fmla="*/ 3011723 h 3842710"/>
              <a:gd name="connsiteX31" fmla="*/ 707598 w 3556030"/>
              <a:gd name="connsiteY31" fmla="*/ 3003126 h 3842710"/>
              <a:gd name="connsiteX32" fmla="*/ 744144 w 3556030"/>
              <a:gd name="connsiteY32" fmla="*/ 2714295 h 3842710"/>
              <a:gd name="connsiteX33" fmla="*/ 774641 w 3556030"/>
              <a:gd name="connsiteY33" fmla="*/ 2476413 h 3842710"/>
              <a:gd name="connsiteX34" fmla="*/ 768542 w 3556030"/>
              <a:gd name="connsiteY34" fmla="*/ 2397119 h 3842710"/>
              <a:gd name="connsiteX35" fmla="*/ 658750 w 3556030"/>
              <a:gd name="connsiteY35" fmla="*/ 1964052 h 3842710"/>
              <a:gd name="connsiteX36" fmla="*/ 518461 w 3556030"/>
              <a:gd name="connsiteY36" fmla="*/ 1744468 h 3842710"/>
              <a:gd name="connsiteX37" fmla="*/ 372072 w 3556030"/>
              <a:gd name="connsiteY37" fmla="*/ 1549283 h 3842710"/>
              <a:gd name="connsiteX38" fmla="*/ 298878 w 3556030"/>
              <a:gd name="connsiteY38" fmla="*/ 1250405 h 3842710"/>
              <a:gd name="connsiteX39" fmla="*/ 853936 w 3556030"/>
              <a:gd name="connsiteY39" fmla="*/ 835637 h 3842710"/>
              <a:gd name="connsiteX40" fmla="*/ 963727 w 3556030"/>
              <a:gd name="connsiteY40" fmla="*/ 24398 h 3842710"/>
              <a:gd name="connsiteX41" fmla="*/ 950947 w 3556030"/>
              <a:gd name="connsiteY41" fmla="*/ 0 h 384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56030" h="3842710">
                <a:moveTo>
                  <a:pt x="950947" y="0"/>
                </a:moveTo>
                <a:lnTo>
                  <a:pt x="3556030" y="0"/>
                </a:lnTo>
                <a:lnTo>
                  <a:pt x="3556030" y="3842710"/>
                </a:lnTo>
                <a:lnTo>
                  <a:pt x="0" y="3842710"/>
                </a:lnTo>
                <a:lnTo>
                  <a:pt x="0" y="3553569"/>
                </a:lnTo>
                <a:lnTo>
                  <a:pt x="5899" y="3552189"/>
                </a:lnTo>
                <a:cubicBezTo>
                  <a:pt x="20198" y="3549404"/>
                  <a:pt x="34564" y="3546883"/>
                  <a:pt x="48796" y="3543833"/>
                </a:cubicBezTo>
                <a:lnTo>
                  <a:pt x="114706" y="3502639"/>
                </a:lnTo>
                <a:lnTo>
                  <a:pt x="263652" y="3651585"/>
                </a:lnTo>
                <a:lnTo>
                  <a:pt x="530352" y="3562685"/>
                </a:lnTo>
                <a:lnTo>
                  <a:pt x="720852" y="3448385"/>
                </a:lnTo>
                <a:lnTo>
                  <a:pt x="873252" y="3232485"/>
                </a:lnTo>
                <a:lnTo>
                  <a:pt x="1216152" y="2991185"/>
                </a:lnTo>
                <a:lnTo>
                  <a:pt x="1381252" y="2927685"/>
                </a:lnTo>
                <a:lnTo>
                  <a:pt x="1686052" y="2851485"/>
                </a:lnTo>
                <a:lnTo>
                  <a:pt x="2016252" y="2800685"/>
                </a:lnTo>
                <a:lnTo>
                  <a:pt x="2282952" y="2686385"/>
                </a:lnTo>
                <a:lnTo>
                  <a:pt x="2244852" y="2381585"/>
                </a:lnTo>
                <a:lnTo>
                  <a:pt x="1990852" y="2038685"/>
                </a:lnTo>
                <a:lnTo>
                  <a:pt x="1749552" y="1822785"/>
                </a:lnTo>
                <a:lnTo>
                  <a:pt x="1495552" y="1835485"/>
                </a:lnTo>
                <a:lnTo>
                  <a:pt x="1343152" y="1746585"/>
                </a:lnTo>
                <a:lnTo>
                  <a:pt x="1012952" y="1771985"/>
                </a:lnTo>
                <a:lnTo>
                  <a:pt x="784352" y="1975185"/>
                </a:lnTo>
                <a:lnTo>
                  <a:pt x="936752" y="2165685"/>
                </a:lnTo>
                <a:lnTo>
                  <a:pt x="1051052" y="2305385"/>
                </a:lnTo>
                <a:lnTo>
                  <a:pt x="1076452" y="2419685"/>
                </a:lnTo>
                <a:lnTo>
                  <a:pt x="1076452" y="2559385"/>
                </a:lnTo>
                <a:lnTo>
                  <a:pt x="962152" y="2775285"/>
                </a:lnTo>
                <a:lnTo>
                  <a:pt x="758952" y="2978485"/>
                </a:lnTo>
                <a:lnTo>
                  <a:pt x="707585" y="3011723"/>
                </a:lnTo>
                <a:lnTo>
                  <a:pt x="707598" y="3003126"/>
                </a:lnTo>
                <a:cubicBezTo>
                  <a:pt x="708014" y="2941458"/>
                  <a:pt x="711705" y="2990021"/>
                  <a:pt x="744144" y="2714295"/>
                </a:cubicBezTo>
                <a:lnTo>
                  <a:pt x="774641" y="2476413"/>
                </a:lnTo>
                <a:cubicBezTo>
                  <a:pt x="774641" y="2437681"/>
                  <a:pt x="775248" y="2464184"/>
                  <a:pt x="768542" y="2397119"/>
                </a:cubicBezTo>
                <a:lnTo>
                  <a:pt x="658750" y="1964052"/>
                </a:lnTo>
                <a:lnTo>
                  <a:pt x="518461" y="1744468"/>
                </a:lnTo>
                <a:lnTo>
                  <a:pt x="372072" y="1549283"/>
                </a:lnTo>
                <a:lnTo>
                  <a:pt x="298878" y="1250405"/>
                </a:lnTo>
                <a:lnTo>
                  <a:pt x="853936" y="835637"/>
                </a:lnTo>
                <a:lnTo>
                  <a:pt x="963727" y="24398"/>
                </a:lnTo>
                <a:lnTo>
                  <a:pt x="950947" y="0"/>
                </a:lnTo>
                <a:close/>
              </a:path>
            </a:pathLst>
          </a:custGeom>
        </p:spPr>
      </p:pic>
      <p:pic>
        <p:nvPicPr>
          <p:cNvPr id="27" name="图片 26">
            <a:extLst>
              <a:ext uri="{FF2B5EF4-FFF2-40B4-BE49-F238E27FC236}">
                <a16:creationId xmlns:a16="http://schemas.microsoft.com/office/drawing/2014/main" id="{CAFB8675-AF4F-CBE4-D2A6-AE2041CBF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54" y="4561283"/>
            <a:ext cx="5445252" cy="5445252"/>
          </a:xfrm>
          <a:prstGeom prst="rect">
            <a:avLst/>
          </a:prstGeom>
        </p:spPr>
      </p:pic>
      <p:pic>
        <p:nvPicPr>
          <p:cNvPr id="29" name="图片 28">
            <a:extLst>
              <a:ext uri="{FF2B5EF4-FFF2-40B4-BE49-F238E27FC236}">
                <a16:creationId xmlns:a16="http://schemas.microsoft.com/office/drawing/2014/main" id="{6A9D6B1D-02D9-5B5E-2916-7FB613D78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9858" y="5871129"/>
            <a:ext cx="4361292" cy="4361292"/>
          </a:xfrm>
          <a:prstGeom prst="rect">
            <a:avLst/>
          </a:prstGeom>
        </p:spPr>
      </p:pic>
      <p:sp>
        <p:nvSpPr>
          <p:cNvPr id="6" name="TextBox 5">
            <a:extLst>
              <a:ext uri="{FF2B5EF4-FFF2-40B4-BE49-F238E27FC236}">
                <a16:creationId xmlns:a16="http://schemas.microsoft.com/office/drawing/2014/main" id="{83C40AD0-D988-47BA-8C7C-D471F65C5AB8}"/>
              </a:ext>
            </a:extLst>
          </p:cNvPr>
          <p:cNvSpPr txBox="1"/>
          <p:nvPr/>
        </p:nvSpPr>
        <p:spPr>
          <a:xfrm>
            <a:off x="4531205" y="3100640"/>
            <a:ext cx="8547653" cy="1107996"/>
          </a:xfrm>
          <a:prstGeom prst="rect">
            <a:avLst/>
          </a:prstGeom>
          <a:noFill/>
        </p:spPr>
        <p:txBody>
          <a:bodyPr wrap="square" rtlCol="0">
            <a:spAutoFit/>
          </a:bodyPr>
          <a:lstStyle/>
          <a:p>
            <a:r>
              <a:rPr lang="en-US" sz="6600" dirty="0">
                <a:solidFill>
                  <a:srgbClr val="FF0000"/>
                </a:solidFill>
                <a:highlight>
                  <a:srgbClr val="00FFFF"/>
                </a:highlight>
                <a:latin typeface="Bahnschrift SemiBold" panose="020B0502040204020203" pitchFamily="34" charset="0"/>
              </a:rPr>
              <a:t>BÀI GIẢNG TIN HỌC 5</a:t>
            </a:r>
          </a:p>
        </p:txBody>
      </p:sp>
      <p:sp>
        <p:nvSpPr>
          <p:cNvPr id="13" name="TextBox 12">
            <a:extLst>
              <a:ext uri="{FF2B5EF4-FFF2-40B4-BE49-F238E27FC236}">
                <a16:creationId xmlns:a16="http://schemas.microsoft.com/office/drawing/2014/main" id="{FFBD044F-E5E4-49BC-B4B5-F04CF28896C7}"/>
              </a:ext>
            </a:extLst>
          </p:cNvPr>
          <p:cNvSpPr txBox="1"/>
          <p:nvPr/>
        </p:nvSpPr>
        <p:spPr>
          <a:xfrm>
            <a:off x="4348859" y="4651205"/>
            <a:ext cx="9151615" cy="830997"/>
          </a:xfrm>
          <a:prstGeom prst="rect">
            <a:avLst/>
          </a:prstGeom>
          <a:noFill/>
        </p:spPr>
        <p:txBody>
          <a:bodyPr wrap="square" rtlCol="0">
            <a:spAutoFit/>
          </a:bodyPr>
          <a:lstStyle/>
          <a:p>
            <a:r>
              <a:rPr lang="en-US" sz="4800" dirty="0">
                <a:highlight>
                  <a:srgbClr val="00FF00"/>
                </a:highlight>
                <a:latin typeface="Palatino Linotype" panose="02040502050505030304" pitchFamily="18" charset="0"/>
              </a:rPr>
              <a:t>BÀI 4: CÂY TH</a:t>
            </a:r>
            <a:r>
              <a:rPr lang="vi-VN" sz="4800" dirty="0">
                <a:highlight>
                  <a:srgbClr val="00FF00"/>
                </a:highlight>
                <a:latin typeface="Palatino Linotype" panose="02040502050505030304" pitchFamily="18" charset="0"/>
              </a:rPr>
              <a:t>Ư</a:t>
            </a:r>
            <a:r>
              <a:rPr lang="en-US" sz="4800" dirty="0">
                <a:highlight>
                  <a:srgbClr val="00FF00"/>
                </a:highlight>
                <a:latin typeface="Palatino Linotype" panose="02040502050505030304" pitchFamily="18" charset="0"/>
              </a:rPr>
              <a:t> MỤC (TIẾT 2)</a:t>
            </a:r>
          </a:p>
        </p:txBody>
      </p:sp>
      <p:sp>
        <p:nvSpPr>
          <p:cNvPr id="16" name="TextBox 15">
            <a:extLst>
              <a:ext uri="{FF2B5EF4-FFF2-40B4-BE49-F238E27FC236}">
                <a16:creationId xmlns:a16="http://schemas.microsoft.com/office/drawing/2014/main" id="{F9684F34-99AC-4014-8721-C7AD4405F54A}"/>
              </a:ext>
            </a:extLst>
          </p:cNvPr>
          <p:cNvSpPr txBox="1"/>
          <p:nvPr/>
        </p:nvSpPr>
        <p:spPr>
          <a:xfrm>
            <a:off x="6327831" y="6640430"/>
            <a:ext cx="6508981" cy="584775"/>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GIÁO VIÊN </a:t>
            </a:r>
            <a:r>
              <a:rPr lang="en-US" sz="3200" b="1" dirty="0"/>
              <a:t>: </a:t>
            </a:r>
            <a:r>
              <a:rPr lang="en-US" sz="3200" b="1" dirty="0" err="1"/>
              <a:t>Bùi</a:t>
            </a:r>
            <a:r>
              <a:rPr lang="en-US" sz="3200" b="1" dirty="0"/>
              <a:t> </a:t>
            </a:r>
            <a:r>
              <a:rPr lang="en-US" sz="3200" b="1" dirty="0" err="1"/>
              <a:t>Toàn</a:t>
            </a:r>
            <a:r>
              <a:rPr lang="en-US" sz="3200" b="1" dirty="0"/>
              <a:t> </a:t>
            </a:r>
            <a:r>
              <a:rPr lang="en-US" sz="3200" b="1" dirty="0" err="1"/>
              <a:t>Thắng</a:t>
            </a:r>
            <a:endParaRPr lang="en-US" sz="3200" b="1" dirty="0"/>
          </a:p>
        </p:txBody>
      </p:sp>
      <p:sp>
        <p:nvSpPr>
          <p:cNvPr id="17" name="TextBox 16">
            <a:extLst>
              <a:ext uri="{FF2B5EF4-FFF2-40B4-BE49-F238E27FC236}">
                <a16:creationId xmlns:a16="http://schemas.microsoft.com/office/drawing/2014/main" id="{BC0F33F1-E092-462C-AAE3-67C30E44BADA}"/>
              </a:ext>
            </a:extLst>
          </p:cNvPr>
          <p:cNvSpPr txBox="1"/>
          <p:nvPr/>
        </p:nvSpPr>
        <p:spPr>
          <a:xfrm>
            <a:off x="5261114" y="995832"/>
            <a:ext cx="7087836"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TRƯỜNG TIỂU HỌC H</a:t>
            </a:r>
            <a:r>
              <a:rPr lang="vi-VN" sz="3200" b="1" dirty="0">
                <a:solidFill>
                  <a:srgbClr val="002060"/>
                </a:solidFill>
                <a:latin typeface="Times New Roman" panose="02020603050405020304" pitchFamily="18" charset="0"/>
                <a:cs typeface="Times New Roman" panose="02020603050405020304" pitchFamily="18" charset="0"/>
              </a:rPr>
              <a:t>Ư</a:t>
            </a:r>
            <a:r>
              <a:rPr lang="en-US" sz="3200" b="1" dirty="0">
                <a:solidFill>
                  <a:srgbClr val="002060"/>
                </a:solidFill>
                <a:latin typeface="Times New Roman" panose="02020603050405020304" pitchFamily="18" charset="0"/>
                <a:cs typeface="Times New Roman" panose="02020603050405020304" pitchFamily="18" charset="0"/>
              </a:rPr>
              <a:t>NG ĐẠO</a:t>
            </a:r>
          </a:p>
        </p:txBody>
      </p:sp>
    </p:spTree>
    <p:custDataLst>
      <p:tags r:id="rId1"/>
    </p:custDataLst>
    <p:extLst>
      <p:ext uri="{BB962C8B-B14F-4D97-AF65-F5344CB8AC3E}">
        <p14:creationId xmlns:p14="http://schemas.microsoft.com/office/powerpoint/2010/main" val="271009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anim calcmode="lin" valueType="num">
                                      <p:cBhvr>
                                        <p:cTn id="11" dur="1000" fill="hold"/>
                                        <p:tgtEl>
                                          <p:spTgt spid="65"/>
                                        </p:tgtEl>
                                        <p:attrNameLst>
                                          <p:attrName>ppt_x</p:attrName>
                                        </p:attrNameLst>
                                      </p:cBhvr>
                                      <p:tavLst>
                                        <p:tav tm="0">
                                          <p:val>
                                            <p:strVal val="#ppt_x"/>
                                          </p:val>
                                        </p:tav>
                                        <p:tav tm="100000">
                                          <p:val>
                                            <p:strVal val="#ppt_x"/>
                                          </p:val>
                                        </p:tav>
                                      </p:tavLst>
                                    </p:anim>
                                    <p:anim calcmode="lin" valueType="num">
                                      <p:cBhvr>
                                        <p:cTn id="12" dur="1000" fill="hold"/>
                                        <p:tgtEl>
                                          <p:spTgt spid="6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44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AF47D0-F6D0-4012-A51A-BA07C1157A6F}"/>
              </a:ext>
            </a:extLst>
          </p:cNvPr>
          <p:cNvGrpSpPr/>
          <p:nvPr/>
        </p:nvGrpSpPr>
        <p:grpSpPr>
          <a:xfrm>
            <a:off x="957139" y="3157586"/>
            <a:ext cx="16635536" cy="4390694"/>
            <a:chOff x="487611" y="132261"/>
            <a:chExt cx="5267072" cy="1005338"/>
          </a:xfrm>
        </p:grpSpPr>
        <p:sp>
          <p:nvSpPr>
            <p:cNvPr id="3" name="Shape 97894">
              <a:extLst>
                <a:ext uri="{FF2B5EF4-FFF2-40B4-BE49-F238E27FC236}">
                  <a16:creationId xmlns:a16="http://schemas.microsoft.com/office/drawing/2014/main" id="{B42DA8A5-0370-4380-B401-F824F16A5AE4}"/>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a:p>
          </p:txBody>
        </p:sp>
        <p:sp>
          <p:nvSpPr>
            <p:cNvPr id="4" name="Shape 1030">
              <a:extLst>
                <a:ext uri="{FF2B5EF4-FFF2-40B4-BE49-F238E27FC236}">
                  <a16:creationId xmlns:a16="http://schemas.microsoft.com/office/drawing/2014/main" id="{FBAD5642-E5EE-409B-AEDB-616114FDCDA0}"/>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dirty="0"/>
            </a:p>
          </p:txBody>
        </p:sp>
        <p:sp>
          <p:nvSpPr>
            <p:cNvPr id="5" name="Shape 1031">
              <a:extLst>
                <a:ext uri="{FF2B5EF4-FFF2-40B4-BE49-F238E27FC236}">
                  <a16:creationId xmlns:a16="http://schemas.microsoft.com/office/drawing/2014/main" id="{6E6FFB71-5D6D-4DAD-8694-BDC36AC04558}"/>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6" name="Shape 1032">
              <a:extLst>
                <a:ext uri="{FF2B5EF4-FFF2-40B4-BE49-F238E27FC236}">
                  <a16:creationId xmlns:a16="http://schemas.microsoft.com/office/drawing/2014/main" id="{129BC2C8-D77C-406B-A087-BDA951FA2F20}"/>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7" name="Shape 1033">
              <a:extLst>
                <a:ext uri="{FF2B5EF4-FFF2-40B4-BE49-F238E27FC236}">
                  <a16:creationId xmlns:a16="http://schemas.microsoft.com/office/drawing/2014/main" id="{9BA2D8E0-B431-4A26-92C9-AFA81FA4BCBC}"/>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8" name="Shape 1034">
              <a:extLst>
                <a:ext uri="{FF2B5EF4-FFF2-40B4-BE49-F238E27FC236}">
                  <a16:creationId xmlns:a16="http://schemas.microsoft.com/office/drawing/2014/main" id="{EE78C57E-81B0-4082-81C1-447AC9C19069}"/>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9" name="Shape 1035">
              <a:extLst>
                <a:ext uri="{FF2B5EF4-FFF2-40B4-BE49-F238E27FC236}">
                  <a16:creationId xmlns:a16="http://schemas.microsoft.com/office/drawing/2014/main" id="{AB31A3D3-C7F5-4F38-84C7-1982FBD4349B}"/>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0" name="Shape 1036">
              <a:extLst>
                <a:ext uri="{FF2B5EF4-FFF2-40B4-BE49-F238E27FC236}">
                  <a16:creationId xmlns:a16="http://schemas.microsoft.com/office/drawing/2014/main" id="{62013459-D612-4D89-A22B-3C0FF3F454B8}"/>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1" name="Shape 1037">
              <a:extLst>
                <a:ext uri="{FF2B5EF4-FFF2-40B4-BE49-F238E27FC236}">
                  <a16:creationId xmlns:a16="http://schemas.microsoft.com/office/drawing/2014/main" id="{883A3041-FE52-4A4B-B261-6AE36F863B07}"/>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2" name="Shape 1038">
              <a:extLst>
                <a:ext uri="{FF2B5EF4-FFF2-40B4-BE49-F238E27FC236}">
                  <a16:creationId xmlns:a16="http://schemas.microsoft.com/office/drawing/2014/main" id="{ED4A9BC5-D234-4D48-B07D-37A7A3EC1E4B}"/>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3" name="Shape 1039">
              <a:extLst>
                <a:ext uri="{FF2B5EF4-FFF2-40B4-BE49-F238E27FC236}">
                  <a16:creationId xmlns:a16="http://schemas.microsoft.com/office/drawing/2014/main" id="{3EAF9F4F-4209-4BD8-93F5-F8C5F55D20A7}"/>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4" name="Shape 1040">
              <a:extLst>
                <a:ext uri="{FF2B5EF4-FFF2-40B4-BE49-F238E27FC236}">
                  <a16:creationId xmlns:a16="http://schemas.microsoft.com/office/drawing/2014/main" id="{02045F35-CA15-47E2-B63F-4CE9DDB9E38A}"/>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5" name="Shape 1041">
              <a:extLst>
                <a:ext uri="{FF2B5EF4-FFF2-40B4-BE49-F238E27FC236}">
                  <a16:creationId xmlns:a16="http://schemas.microsoft.com/office/drawing/2014/main" id="{26882FB6-2FD3-4A75-BEAB-6F17FE6BA05A}"/>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6" name="Shape 1042">
              <a:extLst>
                <a:ext uri="{FF2B5EF4-FFF2-40B4-BE49-F238E27FC236}">
                  <a16:creationId xmlns:a16="http://schemas.microsoft.com/office/drawing/2014/main" id="{B373A52C-62EF-4EF2-8A3C-E05BE291FB32}"/>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7" name="Shape 1043">
              <a:extLst>
                <a:ext uri="{FF2B5EF4-FFF2-40B4-BE49-F238E27FC236}">
                  <a16:creationId xmlns:a16="http://schemas.microsoft.com/office/drawing/2014/main" id="{026772C9-97BA-41B6-BA8A-FCE6A1A1D8FB}"/>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8" name="Shape 1044">
              <a:extLst>
                <a:ext uri="{FF2B5EF4-FFF2-40B4-BE49-F238E27FC236}">
                  <a16:creationId xmlns:a16="http://schemas.microsoft.com/office/drawing/2014/main" id="{48879956-5704-4516-AA76-497F7A1920B3}"/>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9" name="Shape 1045">
              <a:extLst>
                <a:ext uri="{FF2B5EF4-FFF2-40B4-BE49-F238E27FC236}">
                  <a16:creationId xmlns:a16="http://schemas.microsoft.com/office/drawing/2014/main" id="{C534C8B7-108D-4EFF-8353-03454A83432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0" name="Shape 1046">
              <a:extLst>
                <a:ext uri="{FF2B5EF4-FFF2-40B4-BE49-F238E27FC236}">
                  <a16:creationId xmlns:a16="http://schemas.microsoft.com/office/drawing/2014/main" id="{E25DF3B7-F921-4A9A-BF18-DC4FFB81D3FC}"/>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grpSp>
      <p:pic>
        <p:nvPicPr>
          <p:cNvPr id="21" name="Google Shape;485;p27">
            <a:extLst>
              <a:ext uri="{FF2B5EF4-FFF2-40B4-BE49-F238E27FC236}">
                <a16:creationId xmlns:a16="http://schemas.microsoft.com/office/drawing/2014/main" id="{CC0836E2-7DC5-4267-8FAE-7BED7488BA94}"/>
              </a:ext>
            </a:extLst>
          </p:cNvPr>
          <p:cNvPicPr preferRelativeResize="0"/>
          <p:nvPr/>
        </p:nvPicPr>
        <p:blipFill rotWithShape="1">
          <a:blip r:embed="rId2">
            <a:alphaModFix/>
          </a:blip>
          <a:srcRect/>
          <a:stretch/>
        </p:blipFill>
        <p:spPr>
          <a:xfrm rot="-1391531">
            <a:off x="-243983" y="1739647"/>
            <a:ext cx="3868330" cy="2405398"/>
          </a:xfrm>
          <a:prstGeom prst="rect">
            <a:avLst/>
          </a:prstGeom>
          <a:noFill/>
          <a:ln>
            <a:noFill/>
          </a:ln>
        </p:spPr>
      </p:pic>
      <p:pic>
        <p:nvPicPr>
          <p:cNvPr id="22" name="Google Shape;484;p27">
            <a:extLst>
              <a:ext uri="{FF2B5EF4-FFF2-40B4-BE49-F238E27FC236}">
                <a16:creationId xmlns:a16="http://schemas.microsoft.com/office/drawing/2014/main" id="{E202C4B4-9A93-4C12-B964-C9F15596EC24}"/>
              </a:ext>
            </a:extLst>
          </p:cNvPr>
          <p:cNvPicPr preferRelativeResize="0"/>
          <p:nvPr/>
        </p:nvPicPr>
        <p:blipFill rotWithShape="1">
          <a:blip r:embed="rId3">
            <a:alphaModFix/>
          </a:blip>
          <a:srcRect/>
          <a:stretch/>
        </p:blipFill>
        <p:spPr>
          <a:xfrm>
            <a:off x="15408494" y="7403266"/>
            <a:ext cx="3384449" cy="2892165"/>
          </a:xfrm>
          <a:prstGeom prst="rect">
            <a:avLst/>
          </a:prstGeom>
          <a:noFill/>
          <a:ln>
            <a:noFill/>
          </a:ln>
        </p:spPr>
      </p:pic>
      <p:sp>
        <p:nvSpPr>
          <p:cNvPr id="23" name="TextBox 22">
            <a:extLst>
              <a:ext uri="{FF2B5EF4-FFF2-40B4-BE49-F238E27FC236}">
                <a16:creationId xmlns:a16="http://schemas.microsoft.com/office/drawing/2014/main" id="{CE46EC69-277C-4F4E-849C-2084B1ED2CBC}"/>
              </a:ext>
            </a:extLst>
          </p:cNvPr>
          <p:cNvSpPr txBox="1"/>
          <p:nvPr/>
        </p:nvSpPr>
        <p:spPr>
          <a:xfrm>
            <a:off x="1222467" y="4853698"/>
            <a:ext cx="4004072" cy="707886"/>
          </a:xfrm>
          <a:prstGeom prst="rect">
            <a:avLst/>
          </a:prstGeom>
          <a:noFill/>
        </p:spPr>
        <p:txBody>
          <a:bodyPr wrap="square">
            <a:spAutoFit/>
          </a:bodyPr>
          <a:lstStyle/>
          <a:p>
            <a:r>
              <a:rPr lang="vi-VN" sz="4000" b="1" dirty="0">
                <a:solidFill>
                  <a:srgbClr val="00B050"/>
                </a:solidFill>
                <a:latin typeface="+mj-lt"/>
              </a:rPr>
              <a:t>NHIỆM VỤ 2:</a:t>
            </a:r>
            <a:endParaRPr lang="en-US" sz="4000" b="1" dirty="0">
              <a:solidFill>
                <a:srgbClr val="00B050"/>
              </a:solidFill>
              <a:latin typeface="+mj-lt"/>
            </a:endParaRPr>
          </a:p>
        </p:txBody>
      </p:sp>
      <p:sp>
        <p:nvSpPr>
          <p:cNvPr id="24" name="TextBox 23">
            <a:extLst>
              <a:ext uri="{FF2B5EF4-FFF2-40B4-BE49-F238E27FC236}">
                <a16:creationId xmlns:a16="http://schemas.microsoft.com/office/drawing/2014/main" id="{4869B8B1-3EB1-497F-9470-A3609A4688C1}"/>
              </a:ext>
            </a:extLst>
          </p:cNvPr>
          <p:cNvSpPr txBox="1"/>
          <p:nvPr/>
        </p:nvSpPr>
        <p:spPr>
          <a:xfrm>
            <a:off x="5001886" y="3294801"/>
            <a:ext cx="11558636" cy="3477875"/>
          </a:xfrm>
          <a:prstGeom prst="rect">
            <a:avLst/>
          </a:prstGeom>
          <a:noFill/>
        </p:spPr>
        <p:txBody>
          <a:bodyPr wrap="square">
            <a:spAutoFit/>
          </a:bodyPr>
          <a:lstStyle/>
          <a:p>
            <a:pPr algn="just"/>
            <a:r>
              <a:rPr lang="vi-VN" sz="4400" dirty="0">
                <a:latin typeface="+mj-lt"/>
              </a:rPr>
              <a:t>Khoa </a:t>
            </a:r>
            <a:r>
              <a:rPr lang="vi-VN" sz="4400" dirty="0" err="1">
                <a:latin typeface="+mj-lt"/>
              </a:rPr>
              <a:t>đã</a:t>
            </a:r>
            <a:r>
              <a:rPr lang="vi-VN" sz="4400" dirty="0">
                <a:latin typeface="+mj-lt"/>
              </a:rPr>
              <a:t> </a:t>
            </a:r>
            <a:r>
              <a:rPr lang="vi-VN" sz="4400" dirty="0" err="1">
                <a:latin typeface="+mj-lt"/>
              </a:rPr>
              <a:t>hoàn</a:t>
            </a:r>
            <a:r>
              <a:rPr lang="vi-VN" sz="4400" dirty="0">
                <a:latin typeface="+mj-lt"/>
              </a:rPr>
              <a:t> </a:t>
            </a:r>
            <a:r>
              <a:rPr lang="vi-VN" sz="4400" dirty="0" err="1">
                <a:latin typeface="+mj-lt"/>
              </a:rPr>
              <a:t>thành</a:t>
            </a:r>
            <a:r>
              <a:rPr lang="vi-VN" sz="4400" dirty="0">
                <a:latin typeface="+mj-lt"/>
              </a:rPr>
              <a:t> </a:t>
            </a:r>
            <a:r>
              <a:rPr lang="vi-VN" sz="4400" dirty="0" err="1">
                <a:latin typeface="+mj-lt"/>
              </a:rPr>
              <a:t>việc</a:t>
            </a:r>
            <a:r>
              <a:rPr lang="vi-VN" sz="4400" dirty="0">
                <a:latin typeface="+mj-lt"/>
              </a:rPr>
              <a:t> </a:t>
            </a:r>
            <a:r>
              <a:rPr lang="vi-VN" sz="4400" dirty="0" err="1">
                <a:latin typeface="+mj-lt"/>
              </a:rPr>
              <a:t>tạo</a:t>
            </a:r>
            <a:r>
              <a:rPr lang="vi-VN" sz="4400" dirty="0">
                <a:latin typeface="+mj-lt"/>
              </a:rPr>
              <a:t> </a:t>
            </a:r>
            <a:r>
              <a:rPr lang="vi-VN" sz="4400" dirty="0" err="1">
                <a:latin typeface="+mj-lt"/>
              </a:rPr>
              <a:t>bài</a:t>
            </a:r>
            <a:r>
              <a:rPr lang="vi-VN" sz="4400" dirty="0">
                <a:latin typeface="+mj-lt"/>
              </a:rPr>
              <a:t> </a:t>
            </a:r>
            <a:r>
              <a:rPr lang="vi-VN" sz="4400" dirty="0" err="1">
                <a:latin typeface="+mj-lt"/>
              </a:rPr>
              <a:t>trình</a:t>
            </a:r>
            <a:r>
              <a:rPr lang="vi-VN" sz="4400" dirty="0">
                <a:latin typeface="+mj-lt"/>
              </a:rPr>
              <a:t> </a:t>
            </a:r>
            <a:r>
              <a:rPr lang="vi-VN" sz="4400" dirty="0" err="1">
                <a:latin typeface="+mj-lt"/>
              </a:rPr>
              <a:t>chiếu</a:t>
            </a:r>
            <a:r>
              <a:rPr lang="vi-VN" sz="4400" dirty="0">
                <a:latin typeface="+mj-lt"/>
              </a:rPr>
              <a:t> </a:t>
            </a:r>
            <a:r>
              <a:rPr lang="vi-VN" sz="4400" dirty="0" err="1">
                <a:latin typeface="+mj-lt"/>
              </a:rPr>
              <a:t>có</a:t>
            </a:r>
            <a:r>
              <a:rPr lang="vi-VN" sz="4400" dirty="0">
                <a:latin typeface="+mj-lt"/>
              </a:rPr>
              <a:t> tên </a:t>
            </a:r>
            <a:r>
              <a:rPr lang="vi-VN" sz="4400" dirty="0">
                <a:solidFill>
                  <a:srgbClr val="92D050"/>
                </a:solidFill>
                <a:latin typeface="+mj-lt"/>
              </a:rPr>
              <a:t>Ki-nghi-he</a:t>
            </a:r>
            <a:r>
              <a:rPr lang="vi-VN" sz="4400" dirty="0">
                <a:latin typeface="+mj-lt"/>
              </a:rPr>
              <a:t> </a:t>
            </a:r>
            <a:r>
              <a:rPr lang="vi-VN" sz="4400" dirty="0" err="1">
                <a:latin typeface="+mj-lt"/>
              </a:rPr>
              <a:t>và</a:t>
            </a:r>
            <a:r>
              <a:rPr lang="vi-VN" sz="4400" dirty="0">
                <a:latin typeface="+mj-lt"/>
              </a:rPr>
              <a:t> lưu </a:t>
            </a:r>
            <a:r>
              <a:rPr lang="vi-VN" sz="4400" dirty="0" err="1">
                <a:latin typeface="+mj-lt"/>
              </a:rPr>
              <a:t>lại</a:t>
            </a:r>
            <a:r>
              <a:rPr lang="vi-VN" sz="4400" dirty="0">
                <a:latin typeface="+mj-lt"/>
              </a:rPr>
              <a:t> trên ổ </a:t>
            </a:r>
            <a:r>
              <a:rPr lang="vi-VN" sz="4400" dirty="0">
                <a:solidFill>
                  <a:srgbClr val="92D050"/>
                </a:solidFill>
                <a:latin typeface="+mj-lt"/>
              </a:rPr>
              <a:t>D</a:t>
            </a:r>
            <a:r>
              <a:rPr lang="vi-VN" sz="4400" dirty="0">
                <a:latin typeface="+mj-lt"/>
              </a:rPr>
              <a:t>: </a:t>
            </a:r>
            <a:r>
              <a:rPr lang="vi-VN" sz="4400" dirty="0" err="1">
                <a:latin typeface="+mj-lt"/>
              </a:rPr>
              <a:t>của</a:t>
            </a:r>
            <a:r>
              <a:rPr lang="vi-VN" sz="4400" dirty="0">
                <a:latin typeface="+mj-lt"/>
              </a:rPr>
              <a:t> </a:t>
            </a:r>
            <a:r>
              <a:rPr lang="vi-VN" sz="4400" dirty="0" err="1">
                <a:latin typeface="+mj-lt"/>
              </a:rPr>
              <a:t>máy</a:t>
            </a:r>
            <a:r>
              <a:rPr lang="vi-VN" sz="4400" dirty="0">
                <a:latin typeface="+mj-lt"/>
              </a:rPr>
              <a:t> </a:t>
            </a:r>
            <a:r>
              <a:rPr lang="vi-VN" sz="4400" dirty="0" err="1">
                <a:latin typeface="+mj-lt"/>
              </a:rPr>
              <a:t>tính</a:t>
            </a:r>
            <a:r>
              <a:rPr lang="vi-VN" sz="4400" dirty="0">
                <a:latin typeface="+mj-lt"/>
              </a:rPr>
              <a:t> nhưng không </a:t>
            </a:r>
            <a:r>
              <a:rPr lang="vi-VN" sz="4400" dirty="0" err="1">
                <a:latin typeface="+mj-lt"/>
              </a:rPr>
              <a:t>nhớ</a:t>
            </a:r>
            <a:r>
              <a:rPr lang="vi-VN" sz="4400" dirty="0">
                <a:latin typeface="+mj-lt"/>
              </a:rPr>
              <a:t> </a:t>
            </a:r>
            <a:r>
              <a:rPr lang="vi-VN" sz="4400" dirty="0" err="1">
                <a:latin typeface="+mj-lt"/>
              </a:rPr>
              <a:t>cụ</a:t>
            </a:r>
            <a:r>
              <a:rPr lang="vi-VN" sz="4400" dirty="0">
                <a:latin typeface="+mj-lt"/>
              </a:rPr>
              <a:t> </a:t>
            </a:r>
            <a:r>
              <a:rPr lang="vi-VN" sz="4400" dirty="0" err="1">
                <a:latin typeface="+mj-lt"/>
              </a:rPr>
              <a:t>thể</a:t>
            </a:r>
            <a:r>
              <a:rPr lang="vi-VN" sz="4400" dirty="0">
                <a:latin typeface="+mj-lt"/>
              </a:rPr>
              <a:t> ở thư </a:t>
            </a:r>
            <a:r>
              <a:rPr lang="vi-VN" sz="4400" dirty="0" err="1">
                <a:latin typeface="+mj-lt"/>
              </a:rPr>
              <a:t>mục</a:t>
            </a:r>
            <a:r>
              <a:rPr lang="vi-VN" sz="4400" dirty="0">
                <a:latin typeface="+mj-lt"/>
              </a:rPr>
              <a:t> </a:t>
            </a:r>
            <a:r>
              <a:rPr lang="vi-VN" sz="4400" dirty="0" err="1">
                <a:latin typeface="+mj-lt"/>
              </a:rPr>
              <a:t>nào</a:t>
            </a:r>
            <a:r>
              <a:rPr lang="vi-VN" sz="4400" dirty="0">
                <a:latin typeface="+mj-lt"/>
              </a:rPr>
              <a:t>. Em hãy giúp Khoa tìm lại tệp trình chiếu bằng công cụ tìm kiếm trên máy tính</a:t>
            </a:r>
            <a:endParaRPr lang="en-US" sz="4400" dirty="0">
              <a:latin typeface="+mj-lt"/>
            </a:endParaRPr>
          </a:p>
        </p:txBody>
      </p:sp>
    </p:spTree>
    <p:extLst>
      <p:ext uri="{BB962C8B-B14F-4D97-AF65-F5344CB8AC3E}">
        <p14:creationId xmlns:p14="http://schemas.microsoft.com/office/powerpoint/2010/main" val="165841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7;p28">
            <a:extLst>
              <a:ext uri="{FF2B5EF4-FFF2-40B4-BE49-F238E27FC236}">
                <a16:creationId xmlns:a16="http://schemas.microsoft.com/office/drawing/2014/main" id="{AD2FC829-4878-4518-9479-F8CB40B75273}"/>
              </a:ext>
            </a:extLst>
          </p:cNvPr>
          <p:cNvPicPr preferRelativeResize="0"/>
          <p:nvPr/>
        </p:nvPicPr>
        <p:blipFill rotWithShape="1">
          <a:blip r:embed="rId2">
            <a:alphaModFix/>
          </a:blip>
          <a:srcRect l="25348" t="28508" r="30202" b="31558"/>
          <a:stretch/>
        </p:blipFill>
        <p:spPr>
          <a:xfrm rot="21137760">
            <a:off x="246204" y="-16981"/>
            <a:ext cx="4376768" cy="2109821"/>
          </a:xfrm>
          <a:prstGeom prst="rect">
            <a:avLst/>
          </a:prstGeom>
          <a:noFill/>
          <a:ln>
            <a:noFill/>
          </a:ln>
        </p:spPr>
      </p:pic>
      <p:sp>
        <p:nvSpPr>
          <p:cNvPr id="3" name="Google Shape;519;p28">
            <a:extLst>
              <a:ext uri="{FF2B5EF4-FFF2-40B4-BE49-F238E27FC236}">
                <a16:creationId xmlns:a16="http://schemas.microsoft.com/office/drawing/2014/main" id="{D3FB0BE3-43C0-4AA3-A919-282057BD8315}"/>
              </a:ext>
            </a:extLst>
          </p:cNvPr>
          <p:cNvSpPr txBox="1"/>
          <p:nvPr/>
        </p:nvSpPr>
        <p:spPr>
          <a:xfrm>
            <a:off x="1522856" y="566894"/>
            <a:ext cx="2727981" cy="75899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3600" i="0" u="none" strike="noStrike" cap="none" dirty="0" err="1">
                <a:solidFill>
                  <a:srgbClr val="00B050"/>
                </a:solidFill>
                <a:latin typeface="Paytone One"/>
                <a:ea typeface="Paytone One"/>
                <a:cs typeface="Paytone One"/>
                <a:sym typeface="Paytone One"/>
              </a:rPr>
              <a:t>Hướng</a:t>
            </a:r>
            <a:r>
              <a:rPr lang="vi-VN" sz="3600" i="0" u="none" strike="noStrike" cap="none" dirty="0">
                <a:solidFill>
                  <a:srgbClr val="00B050"/>
                </a:solidFill>
                <a:latin typeface="Paytone One"/>
                <a:ea typeface="Paytone One"/>
                <a:cs typeface="Paytone One"/>
                <a:sym typeface="Paytone One"/>
              </a:rPr>
              <a:t> </a:t>
            </a:r>
            <a:r>
              <a:rPr lang="vi-VN" sz="3600" i="0" u="none" strike="noStrike" cap="none" dirty="0" err="1">
                <a:solidFill>
                  <a:srgbClr val="00B050"/>
                </a:solidFill>
                <a:latin typeface="Paytone One"/>
                <a:ea typeface="Paytone One"/>
                <a:cs typeface="Paytone One"/>
                <a:sym typeface="Paytone One"/>
              </a:rPr>
              <a:t>dẫn</a:t>
            </a:r>
            <a:endParaRPr sz="3600" dirty="0">
              <a:solidFill>
                <a:srgbClr val="00B050"/>
              </a:solidFill>
            </a:endParaRPr>
          </a:p>
        </p:txBody>
      </p:sp>
      <p:sp>
        <p:nvSpPr>
          <p:cNvPr id="4" name="Google Shape;525;p28">
            <a:extLst>
              <a:ext uri="{FF2B5EF4-FFF2-40B4-BE49-F238E27FC236}">
                <a16:creationId xmlns:a16="http://schemas.microsoft.com/office/drawing/2014/main" id="{BFBE23CD-AC34-4CC7-8412-2275962B322E}"/>
              </a:ext>
            </a:extLst>
          </p:cNvPr>
          <p:cNvSpPr txBox="1"/>
          <p:nvPr/>
        </p:nvSpPr>
        <p:spPr>
          <a:xfrm>
            <a:off x="1188452" y="2050221"/>
            <a:ext cx="7449046" cy="742383"/>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a:solidFill>
                  <a:schemeClr val="tx1"/>
                </a:solidFill>
                <a:latin typeface="Times New Roman" panose="02020603050405020304" pitchFamily="18" charset="0"/>
                <a:cs typeface="Times New Roman" panose="02020603050405020304" pitchFamily="18" charset="0"/>
              </a:rPr>
              <a:t>Bước 1: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sổ</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This </a:t>
            </a:r>
            <a:r>
              <a:rPr lang="vi-VN" sz="3600" dirty="0">
                <a:solidFill>
                  <a:srgbClr val="FF0000"/>
                </a:solidFill>
                <a:latin typeface="Times New Roman" panose="02020603050405020304" pitchFamily="18" charset="0"/>
                <a:cs typeface="Times New Roman" panose="02020603050405020304" pitchFamily="18" charset="0"/>
              </a:rPr>
              <a:t>PC.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5" name="Google Shape;525;p28">
            <a:extLst>
              <a:ext uri="{FF2B5EF4-FFF2-40B4-BE49-F238E27FC236}">
                <a16:creationId xmlns:a16="http://schemas.microsoft.com/office/drawing/2014/main" id="{934B7883-6390-4EED-8643-A384BF4FAE17}"/>
              </a:ext>
            </a:extLst>
          </p:cNvPr>
          <p:cNvSpPr txBox="1"/>
          <p:nvPr/>
        </p:nvSpPr>
        <p:spPr>
          <a:xfrm>
            <a:off x="1188452" y="3995981"/>
            <a:ext cx="7449046" cy="4454296"/>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3:</a:t>
            </a:r>
            <a:r>
              <a:rPr lang="vi-VN" sz="3600" dirty="0">
                <a:solidFill>
                  <a:srgbClr val="FFFF00"/>
                </a:solidFill>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Nháy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chuột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vào</a:t>
            </a:r>
            <a:r>
              <a:rPr lang="vi-VN" sz="3600" dirty="0">
                <a:latin typeface="Times New Roman" panose="02020603050405020304" pitchFamily="18" charset="0"/>
                <a:cs typeface="Times New Roman" panose="02020603050405020304" pitchFamily="18" charset="0"/>
              </a:rPr>
              <a:t> ô </a:t>
            </a:r>
            <a:r>
              <a:rPr lang="vi-VN" sz="3600" dirty="0" err="1">
                <a:latin typeface="Times New Roman" panose="02020603050405020304" pitchFamily="18" charset="0"/>
                <a:cs typeface="Times New Roman" panose="02020603050405020304" pitchFamily="18" charset="0"/>
              </a:rPr>
              <a:t>tìm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kiếm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nhập</a:t>
            </a:r>
            <a:r>
              <a:rPr lang="vi-VN" sz="3600" dirty="0">
                <a:latin typeface="Times New Roman" panose="02020603050405020304" pitchFamily="18" charset="0"/>
                <a:cs typeface="Times New Roman" panose="02020603050405020304" pitchFamily="18" charset="0"/>
              </a:rPr>
              <a:t> tên </a:t>
            </a:r>
            <a:r>
              <a:rPr lang="vi-VN" sz="3600" dirty="0" err="1">
                <a:latin typeface="Times New Roman" panose="02020603050405020304" pitchFamily="18" charset="0"/>
                <a:cs typeface="Times New Roman" panose="02020603050405020304" pitchFamily="18" charset="0"/>
              </a:rPr>
              <a:t>bài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chiếu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Ki-nghi-he</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nhấn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phím</a:t>
            </a:r>
            <a:r>
              <a:rPr lang="vi-VN" sz="3600"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Enter</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Kết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quả</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kiếm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tệp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thư </a:t>
            </a:r>
            <a:r>
              <a:rPr lang="vi-VN" sz="3600" dirty="0" err="1">
                <a:latin typeface="Times New Roman" panose="02020603050405020304" pitchFamily="18" charset="0"/>
                <a:cs typeface="Times New Roman" panose="02020603050405020304" pitchFamily="18" charset="0"/>
              </a:rPr>
              <a:t>mục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có</a:t>
            </a:r>
            <a:r>
              <a:rPr lang="vi-VN" sz="3600" dirty="0">
                <a:latin typeface="Times New Roman" panose="02020603050405020304" pitchFamily="18" charset="0"/>
                <a:cs typeface="Times New Roman" panose="02020603050405020304" pitchFamily="18" charset="0"/>
              </a:rPr>
              <a:t> tên </a:t>
            </a:r>
            <a:r>
              <a:rPr lang="vi-VN" sz="3600" dirty="0" err="1">
                <a:latin typeface="Times New Roman" panose="02020603050405020304" pitchFamily="18" charset="0"/>
                <a:cs typeface="Times New Roman" panose="02020603050405020304" pitchFamily="18" charset="0"/>
              </a:rPr>
              <a:t>chứa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khoá</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sẽ</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hiển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thị</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cửa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sổ</a:t>
            </a:r>
            <a:r>
              <a:rPr lang="vi-VN" sz="3600" dirty="0">
                <a:latin typeface="Times New Roman" panose="02020603050405020304" pitchFamily="18" charset="0"/>
                <a:cs typeface="Times New Roman" panose="02020603050405020304" pitchFamily="18" charset="0"/>
              </a:rPr>
              <a:t> tương </a:t>
            </a:r>
            <a:r>
              <a:rPr lang="vi-VN" sz="3600" dirty="0" err="1">
                <a:latin typeface="Times New Roman" panose="02020603050405020304" pitchFamily="18" charset="0"/>
                <a:cs typeface="Times New Roman" panose="02020603050405020304" pitchFamily="18" charset="0"/>
              </a:rPr>
              <a:t>tự</a:t>
            </a:r>
            <a:r>
              <a:rPr lang="vi-VN" sz="3600" dirty="0">
                <a:latin typeface="Times New Roman" panose="02020603050405020304" pitchFamily="18" charset="0"/>
                <a:cs typeface="Times New Roman" panose="02020603050405020304" pitchFamily="18" charset="0"/>
              </a:rPr>
              <a:t> như </a:t>
            </a:r>
            <a:r>
              <a:rPr lang="vi-VN" sz="3600" dirty="0" err="1">
                <a:latin typeface="Times New Roman" panose="02020603050405020304" pitchFamily="18" charset="0"/>
                <a:cs typeface="Times New Roman" panose="02020603050405020304" pitchFamily="18" charset="0"/>
              </a:rPr>
              <a:t>Hình</a:t>
            </a:r>
            <a:r>
              <a:rPr lang="vi-VN" sz="3600" dirty="0">
                <a:latin typeface="Times New Roman" panose="02020603050405020304" pitchFamily="18" charset="0"/>
                <a:cs typeface="Times New Roman" panose="02020603050405020304" pitchFamily="18" charset="0"/>
              </a:rPr>
              <a:t> 23.</a:t>
            </a:r>
            <a:endParaRPr lang="en-US" sz="3600" dirty="0">
              <a:latin typeface="Times New Roman" panose="02020603050405020304" pitchFamily="18" charset="0"/>
              <a:cs typeface="Times New Roman" panose="02020603050405020304" pitchFamily="18" charset="0"/>
            </a:endParaRPr>
          </a:p>
        </p:txBody>
      </p:sp>
      <p:sp>
        <p:nvSpPr>
          <p:cNvPr id="6" name="Google Shape;525;p28">
            <a:extLst>
              <a:ext uri="{FF2B5EF4-FFF2-40B4-BE49-F238E27FC236}">
                <a16:creationId xmlns:a16="http://schemas.microsoft.com/office/drawing/2014/main" id="{90FD1122-9F82-4FA2-AB5B-1DF598242F94}"/>
              </a:ext>
            </a:extLst>
          </p:cNvPr>
          <p:cNvSpPr txBox="1"/>
          <p:nvPr/>
        </p:nvSpPr>
        <p:spPr>
          <a:xfrm>
            <a:off x="10718484" y="8563879"/>
            <a:ext cx="5481904" cy="65986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200" dirty="0">
                <a:latin typeface="Times New Roman" panose="02020603050405020304" pitchFamily="18" charset="0"/>
                <a:cs typeface="Times New Roman" panose="02020603050405020304" pitchFamily="18" charset="0"/>
              </a:rPr>
              <a:t>Hình 2</a:t>
            </a:r>
            <a:r>
              <a:rPr lang="en-US" sz="32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Kết</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quả</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thực</a:t>
            </a:r>
            <a:r>
              <a:rPr lang="vi-VN" sz="3200" dirty="0">
                <a:latin typeface="Times New Roman" panose="02020603050405020304" pitchFamily="18" charset="0"/>
                <a:cs typeface="Times New Roman" panose="02020603050405020304" pitchFamily="18" charset="0"/>
              </a:rPr>
              <a:t> </a:t>
            </a:r>
            <a:r>
              <a:rPr lang="vi-VN" sz="3200" dirty="0" err="1">
                <a:latin typeface="Times New Roman" panose="02020603050405020304" pitchFamily="18" charset="0"/>
                <a:cs typeface="Times New Roman" panose="02020603050405020304" pitchFamily="18" charset="0"/>
              </a:rPr>
              <a:t>hành</a:t>
            </a:r>
            <a:endParaRPr lang="en-US" sz="3200" dirty="0">
              <a:latin typeface="Times New Roman" panose="02020603050405020304" pitchFamily="18" charset="0"/>
              <a:cs typeface="Times New Roman" panose="02020603050405020304" pitchFamily="18" charset="0"/>
            </a:endParaRPr>
          </a:p>
        </p:txBody>
      </p:sp>
      <p:sp>
        <p:nvSpPr>
          <p:cNvPr id="7" name="Google Shape;525;p28">
            <a:extLst>
              <a:ext uri="{FF2B5EF4-FFF2-40B4-BE49-F238E27FC236}">
                <a16:creationId xmlns:a16="http://schemas.microsoft.com/office/drawing/2014/main" id="{20AD20EC-BA24-42F5-A3CC-47BF97DA757D}"/>
              </a:ext>
            </a:extLst>
          </p:cNvPr>
          <p:cNvSpPr txBox="1"/>
          <p:nvPr/>
        </p:nvSpPr>
        <p:spPr>
          <a:xfrm>
            <a:off x="1188452" y="3023101"/>
            <a:ext cx="15011936" cy="742383"/>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2:</a:t>
            </a:r>
            <a:r>
              <a:rPr lang="vi-VN" sz="3600" dirty="0">
                <a:solidFill>
                  <a:srgbClr val="FFFF00"/>
                </a:solidFill>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Nháy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chuột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vào</a:t>
            </a:r>
            <a:r>
              <a:rPr lang="vi-VN" sz="3600" dirty="0">
                <a:latin typeface="Times New Roman" panose="02020603050405020304" pitchFamily="18" charset="0"/>
                <a:cs typeface="Times New Roman" panose="02020603050405020304" pitchFamily="18" charset="0"/>
              </a:rPr>
              <a:t> ổ </a:t>
            </a:r>
            <a:r>
              <a:rPr lang="vi-VN" sz="3600" dirty="0" err="1">
                <a:latin typeface="Times New Roman" panose="02020603050405020304" pitchFamily="18" charset="0"/>
                <a:cs typeface="Times New Roman" panose="02020603050405020304" pitchFamily="18" charset="0"/>
              </a:rPr>
              <a:t>đĩa</a:t>
            </a:r>
            <a:r>
              <a:rPr lang="vi-VN" sz="3600" dirty="0">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D:</a:t>
            </a:r>
            <a:r>
              <a:rPr lang="vi-VN" sz="3600" dirty="0">
                <a:latin typeface="Times New Roman" panose="02020603050405020304" pitchFamily="18" charset="0"/>
                <a:cs typeface="Times New Roman" panose="02020603050405020304" pitchFamily="18" charset="0"/>
              </a:rPr>
              <a:t> trong khung bên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cửa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sổ</a:t>
            </a:r>
            <a:r>
              <a:rPr lang="vi-VN" sz="3600" dirty="0">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This</a:t>
            </a:r>
            <a:r>
              <a:rPr lang="vi-VN" sz="3600" dirty="0">
                <a:solidFill>
                  <a:srgbClr val="FF0000"/>
                </a:solidFill>
                <a:latin typeface="Times New Roman" panose="02020603050405020304" pitchFamily="18" charset="0"/>
                <a:cs typeface="Times New Roman" panose="02020603050405020304" pitchFamily="18" charset="0"/>
              </a:rPr>
              <a:t> PC</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053B8C1-A9B9-43A0-ADD6-616E662C9D29}"/>
              </a:ext>
            </a:extLst>
          </p:cNvPr>
          <p:cNvPicPr>
            <a:picLocks noChangeAspect="1"/>
          </p:cNvPicPr>
          <p:nvPr/>
        </p:nvPicPr>
        <p:blipFill>
          <a:blip r:embed="rId3"/>
          <a:stretch>
            <a:fillRect/>
          </a:stretch>
        </p:blipFill>
        <p:spPr>
          <a:xfrm>
            <a:off x="9385109" y="4336064"/>
            <a:ext cx="7600245" cy="4083752"/>
          </a:xfrm>
          <a:prstGeom prst="rect">
            <a:avLst/>
          </a:prstGeom>
        </p:spPr>
      </p:pic>
    </p:spTree>
    <p:extLst>
      <p:ext uri="{BB962C8B-B14F-4D97-AF65-F5344CB8AC3E}">
        <p14:creationId xmlns:p14="http://schemas.microsoft.com/office/powerpoint/2010/main" val="362947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6C24D-C79F-4F4E-A292-D33C43F5A702}"/>
              </a:ext>
            </a:extLst>
          </p:cNvPr>
          <p:cNvPicPr>
            <a:picLocks noChangeAspect="1"/>
          </p:cNvPicPr>
          <p:nvPr/>
        </p:nvPicPr>
        <p:blipFill>
          <a:blip r:embed="rId3"/>
          <a:stretch>
            <a:fillRect/>
          </a:stretch>
        </p:blipFill>
        <p:spPr>
          <a:xfrm>
            <a:off x="4133804" y="3149955"/>
            <a:ext cx="9848942" cy="3529890"/>
          </a:xfrm>
          <a:prstGeom prst="rect">
            <a:avLst/>
          </a:prstGeom>
        </p:spPr>
      </p:pic>
    </p:spTree>
    <p:extLst>
      <p:ext uri="{BB962C8B-B14F-4D97-AF65-F5344CB8AC3E}">
        <p14:creationId xmlns:p14="http://schemas.microsoft.com/office/powerpoint/2010/main" val="18419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C3E56F-3A08-4A6C-B487-BF48A6A8DD6A}"/>
              </a:ext>
            </a:extLst>
          </p:cNvPr>
          <p:cNvPicPr/>
          <p:nvPr/>
        </p:nvPicPr>
        <p:blipFill>
          <a:blip r:embed="rId2"/>
          <a:stretch>
            <a:fillRect/>
          </a:stretch>
        </p:blipFill>
        <p:spPr>
          <a:xfrm>
            <a:off x="831735" y="839371"/>
            <a:ext cx="1797165" cy="1360904"/>
          </a:xfrm>
          <a:prstGeom prst="rect">
            <a:avLst/>
          </a:prstGeom>
        </p:spPr>
      </p:pic>
      <p:sp>
        <p:nvSpPr>
          <p:cNvPr id="7" name="Google Shape;636;p32">
            <a:extLst>
              <a:ext uri="{FF2B5EF4-FFF2-40B4-BE49-F238E27FC236}">
                <a16:creationId xmlns:a16="http://schemas.microsoft.com/office/drawing/2014/main" id="{4715FEA8-8AD6-4171-8C39-857DC99F9A77}"/>
              </a:ext>
            </a:extLst>
          </p:cNvPr>
          <p:cNvSpPr txBox="1"/>
          <p:nvPr/>
        </p:nvSpPr>
        <p:spPr>
          <a:xfrm>
            <a:off x="2985893" y="905319"/>
            <a:ext cx="13630469" cy="1814599"/>
          </a:xfrm>
          <a:prstGeom prst="rect">
            <a:avLst/>
          </a:prstGeom>
          <a:noFill/>
          <a:ln>
            <a:noFill/>
          </a:ln>
        </p:spPr>
        <p:txBody>
          <a:bodyPr spcFirstLastPara="1" wrap="square" lIns="0" tIns="0" rIns="0" bIns="0" anchor="t" anchorCtr="0">
            <a:spAutoFit/>
          </a:bodyPr>
          <a:lstStyle/>
          <a:p>
            <a:pPr lvl="1" algn="just">
              <a:lnSpc>
                <a:spcPct val="134000"/>
              </a:lnSpc>
            </a:pPr>
            <a:r>
              <a:rPr lang="vi-VN" sz="4400" dirty="0">
                <a:solidFill>
                  <a:schemeClr val="tx1"/>
                </a:solidFill>
                <a:latin typeface="Times New Roman" panose="02020603050405020304" pitchFamily="18" charset="0"/>
                <a:cs typeface="Times New Roman" panose="02020603050405020304" pitchFamily="18" charset="0"/>
              </a:rPr>
              <a:t> 2. Em </a:t>
            </a:r>
            <a:r>
              <a:rPr lang="vi-VN" sz="4400" dirty="0" err="1">
                <a:solidFill>
                  <a:schemeClr val="tx1"/>
                </a:solidFill>
                <a:latin typeface="Times New Roman" panose="02020603050405020304" pitchFamily="18" charset="0"/>
                <a:cs typeface="Times New Roman" panose="02020603050405020304" pitchFamily="18" charset="0"/>
              </a:rPr>
              <a:t>hãy</a:t>
            </a:r>
            <a:r>
              <a:rPr lang="vi-VN" sz="4400" dirty="0">
                <a:solidFill>
                  <a:schemeClr val="tx1"/>
                </a:solidFill>
                <a:latin typeface="Times New Roman" panose="02020603050405020304" pitchFamily="18" charset="0"/>
                <a:cs typeface="Times New Roman" panose="02020603050405020304" pitchFamily="18" charset="0"/>
              </a:rPr>
              <a:t> </a:t>
            </a:r>
            <a:r>
              <a:rPr lang="vi-VN" sz="4400" dirty="0" err="1">
                <a:solidFill>
                  <a:schemeClr val="tx1"/>
                </a:solidFill>
                <a:latin typeface="Times New Roman" panose="02020603050405020304" pitchFamily="18" charset="0"/>
                <a:cs typeface="Times New Roman" panose="02020603050405020304" pitchFamily="18" charset="0"/>
              </a:rPr>
              <a:t>thực</a:t>
            </a:r>
            <a:r>
              <a:rPr lang="vi-VN" sz="4400" dirty="0">
                <a:solidFill>
                  <a:schemeClr val="tx1"/>
                </a:solidFill>
                <a:latin typeface="Times New Roman" panose="02020603050405020304" pitchFamily="18" charset="0"/>
                <a:cs typeface="Times New Roman" panose="02020603050405020304" pitchFamily="18" charset="0"/>
              </a:rPr>
              <a:t> </a:t>
            </a:r>
            <a:r>
              <a:rPr lang="vi-VN" sz="4400" dirty="0" err="1">
                <a:solidFill>
                  <a:schemeClr val="tx1"/>
                </a:solidFill>
                <a:latin typeface="Times New Roman" panose="02020603050405020304" pitchFamily="18" charset="0"/>
                <a:cs typeface="Times New Roman" panose="02020603050405020304" pitchFamily="18" charset="0"/>
              </a:rPr>
              <a:t>hành</a:t>
            </a:r>
            <a:r>
              <a:rPr lang="vi-VN" sz="4400" dirty="0">
                <a:solidFill>
                  <a:schemeClr val="tx1"/>
                </a:solidFill>
                <a:latin typeface="Times New Roman" panose="02020603050405020304" pitchFamily="18" charset="0"/>
                <a:cs typeface="Times New Roman" panose="02020603050405020304" pitchFamily="18" charset="0"/>
              </a:rPr>
              <a:t> </a:t>
            </a:r>
            <a:r>
              <a:rPr lang="vi-VN" sz="4400" dirty="0" err="1">
                <a:solidFill>
                  <a:schemeClr val="tx1"/>
                </a:solidFill>
                <a:latin typeface="Times New Roman" panose="02020603050405020304" pitchFamily="18" charset="0"/>
                <a:cs typeface="Times New Roman" panose="02020603050405020304" pitchFamily="18" charset="0"/>
              </a:rPr>
              <a:t>tạo</a:t>
            </a:r>
            <a:r>
              <a:rPr lang="vi-VN" sz="4400" dirty="0">
                <a:solidFill>
                  <a:schemeClr val="tx1"/>
                </a:solidFill>
                <a:latin typeface="Times New Roman" panose="02020603050405020304" pitchFamily="18" charset="0"/>
                <a:cs typeface="Times New Roman" panose="02020603050405020304" pitchFamily="18" charset="0"/>
              </a:rPr>
              <a:t> cây thư </a:t>
            </a:r>
            <a:r>
              <a:rPr lang="vi-VN" sz="4400" dirty="0" err="1">
                <a:solidFill>
                  <a:schemeClr val="tx1"/>
                </a:solidFill>
                <a:latin typeface="Times New Roman" panose="02020603050405020304" pitchFamily="18" charset="0"/>
                <a:cs typeface="Times New Roman" panose="02020603050405020304" pitchFamily="18" charset="0"/>
              </a:rPr>
              <a:t>mục</a:t>
            </a:r>
            <a:r>
              <a:rPr lang="vi-VN" sz="4400" dirty="0">
                <a:solidFill>
                  <a:schemeClr val="tx1"/>
                </a:solidFill>
                <a:latin typeface="Times New Roman" panose="02020603050405020304" pitchFamily="18" charset="0"/>
                <a:cs typeface="Times New Roman" panose="02020603050405020304" pitchFamily="18" charset="0"/>
              </a:rPr>
              <a:t> trên </a:t>
            </a:r>
            <a:r>
              <a:rPr lang="vi-VN" sz="4400" dirty="0" err="1">
                <a:solidFill>
                  <a:schemeClr val="tx1"/>
                </a:solidFill>
                <a:latin typeface="Times New Roman" panose="02020603050405020304" pitchFamily="18" charset="0"/>
                <a:cs typeface="Times New Roman" panose="02020603050405020304" pitchFamily="18" charset="0"/>
              </a:rPr>
              <a:t>máy</a:t>
            </a:r>
            <a:r>
              <a:rPr lang="vi-VN" sz="4400" dirty="0">
                <a:solidFill>
                  <a:schemeClr val="tx1"/>
                </a:solidFill>
                <a:latin typeface="Times New Roman" panose="02020603050405020304" pitchFamily="18" charset="0"/>
                <a:cs typeface="Times New Roman" panose="02020603050405020304" pitchFamily="18" charset="0"/>
              </a:rPr>
              <a:t> </a:t>
            </a:r>
            <a:r>
              <a:rPr lang="vi-VN" sz="4400" dirty="0" err="1">
                <a:solidFill>
                  <a:schemeClr val="tx1"/>
                </a:solidFill>
                <a:latin typeface="Times New Roman" panose="02020603050405020304" pitchFamily="18" charset="0"/>
                <a:cs typeface="Times New Roman" panose="02020603050405020304" pitchFamily="18" charset="0"/>
              </a:rPr>
              <a:t>tính</a:t>
            </a:r>
            <a:r>
              <a:rPr lang="vi-VN" sz="4400" dirty="0">
                <a:solidFill>
                  <a:schemeClr val="tx1"/>
                </a:solidFill>
                <a:latin typeface="Times New Roman" panose="02020603050405020304" pitchFamily="18" charset="0"/>
                <a:cs typeface="Times New Roman" panose="02020603050405020304" pitchFamily="18" charset="0"/>
              </a:rPr>
              <a:t> theo phương </a:t>
            </a:r>
            <a:r>
              <a:rPr lang="vi-VN" sz="4400" dirty="0" err="1">
                <a:solidFill>
                  <a:schemeClr val="tx1"/>
                </a:solidFill>
                <a:latin typeface="Times New Roman" panose="02020603050405020304" pitchFamily="18" charset="0"/>
                <a:cs typeface="Times New Roman" panose="02020603050405020304" pitchFamily="18" charset="0"/>
              </a:rPr>
              <a:t>án</a:t>
            </a:r>
            <a:r>
              <a:rPr lang="vi-VN" sz="4400" dirty="0">
                <a:solidFill>
                  <a:schemeClr val="tx1"/>
                </a:solidFill>
                <a:latin typeface="Times New Roman" panose="02020603050405020304" pitchFamily="18" charset="0"/>
                <a:cs typeface="Times New Roman" panose="02020603050405020304" pitchFamily="18" charset="0"/>
              </a:rPr>
              <a:t> em </a:t>
            </a:r>
            <a:r>
              <a:rPr lang="vi-VN" sz="4400" dirty="0" err="1">
                <a:solidFill>
                  <a:schemeClr val="tx1"/>
                </a:solidFill>
                <a:latin typeface="Times New Roman" panose="02020603050405020304" pitchFamily="18" charset="0"/>
                <a:cs typeface="Times New Roman" panose="02020603050405020304" pitchFamily="18" charset="0"/>
              </a:rPr>
              <a:t>đã</a:t>
            </a:r>
            <a:r>
              <a:rPr lang="vi-VN" sz="4400" dirty="0">
                <a:solidFill>
                  <a:schemeClr val="tx1"/>
                </a:solidFill>
                <a:latin typeface="Times New Roman" panose="02020603050405020304" pitchFamily="18" charset="0"/>
                <a:cs typeface="Times New Roman" panose="02020603050405020304" pitchFamily="18" charset="0"/>
              </a:rPr>
              <a:t> </a:t>
            </a:r>
            <a:r>
              <a:rPr lang="vi-VN" sz="4400" dirty="0" err="1">
                <a:solidFill>
                  <a:schemeClr val="tx1"/>
                </a:solidFill>
                <a:latin typeface="Times New Roman" panose="02020603050405020304" pitchFamily="18" charset="0"/>
                <a:cs typeface="Times New Roman" panose="02020603050405020304" pitchFamily="18" charset="0"/>
              </a:rPr>
              <a:t>chọn</a:t>
            </a:r>
            <a:r>
              <a:rPr lang="vi-VN" sz="4400" dirty="0">
                <a:solidFill>
                  <a:schemeClr val="tx1"/>
                </a:solidFill>
                <a:latin typeface="Times New Roman" panose="02020603050405020304" pitchFamily="18" charset="0"/>
                <a:cs typeface="Times New Roman" panose="02020603050405020304" pitchFamily="18" charset="0"/>
              </a:rPr>
              <a:t> ở Câu 1.</a:t>
            </a:r>
            <a:endParaRPr lang="en-US" sz="4400"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E18BF2C-AB87-4CA0-9503-5873CD3EA3AB}"/>
              </a:ext>
            </a:extLst>
          </p:cNvPr>
          <p:cNvPicPr>
            <a:picLocks noChangeAspect="1"/>
          </p:cNvPicPr>
          <p:nvPr/>
        </p:nvPicPr>
        <p:blipFill>
          <a:blip r:embed="rId3"/>
          <a:stretch>
            <a:fillRect/>
          </a:stretch>
        </p:blipFill>
        <p:spPr>
          <a:xfrm>
            <a:off x="1314270" y="3239562"/>
            <a:ext cx="15659460" cy="5588197"/>
          </a:xfrm>
          <a:prstGeom prst="rect">
            <a:avLst/>
          </a:prstGeom>
        </p:spPr>
      </p:pic>
    </p:spTree>
    <p:extLst>
      <p:ext uri="{BB962C8B-B14F-4D97-AF65-F5344CB8AC3E}">
        <p14:creationId xmlns:p14="http://schemas.microsoft.com/office/powerpoint/2010/main" val="6578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C747B7-0890-4391-A205-7A161F60E099}"/>
              </a:ext>
            </a:extLst>
          </p:cNvPr>
          <p:cNvPicPr>
            <a:picLocks noChangeAspect="1"/>
          </p:cNvPicPr>
          <p:nvPr/>
        </p:nvPicPr>
        <p:blipFill>
          <a:blip r:embed="rId3"/>
          <a:stretch>
            <a:fillRect/>
          </a:stretch>
        </p:blipFill>
        <p:spPr>
          <a:xfrm>
            <a:off x="3185942" y="2930119"/>
            <a:ext cx="11707577" cy="3613555"/>
          </a:xfrm>
          <a:prstGeom prst="rect">
            <a:avLst/>
          </a:prstGeom>
        </p:spPr>
      </p:pic>
    </p:spTree>
    <p:extLst>
      <p:ext uri="{BB962C8B-B14F-4D97-AF65-F5344CB8AC3E}">
        <p14:creationId xmlns:p14="http://schemas.microsoft.com/office/powerpoint/2010/main" val="39792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CCEABC4-2144-4297-89DE-03C7C5038E5B}"/>
              </a:ext>
            </a:extLst>
          </p:cNvPr>
          <p:cNvSpPr/>
          <p:nvPr/>
        </p:nvSpPr>
        <p:spPr>
          <a:xfrm>
            <a:off x="1436914" y="938064"/>
            <a:ext cx="12994032" cy="7001249"/>
          </a:xfrm>
          <a:prstGeom prst="cloudCallout">
            <a:avLst>
              <a:gd name="adj1" fmla="val 58709"/>
              <a:gd name="adj2" fmla="val 12980"/>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等线"/>
            </a:endParaRPr>
          </a:p>
        </p:txBody>
      </p:sp>
      <p:sp>
        <p:nvSpPr>
          <p:cNvPr id="4" name="TextBox 3">
            <a:extLst>
              <a:ext uri="{FF2B5EF4-FFF2-40B4-BE49-F238E27FC236}">
                <a16:creationId xmlns:a16="http://schemas.microsoft.com/office/drawing/2014/main" id="{CB93535F-361C-4258-8DE3-9C8116B89651}"/>
              </a:ext>
            </a:extLst>
          </p:cNvPr>
          <p:cNvSpPr txBox="1"/>
          <p:nvPr/>
        </p:nvSpPr>
        <p:spPr>
          <a:xfrm>
            <a:off x="3367315" y="1985084"/>
            <a:ext cx="9927772" cy="4938275"/>
          </a:xfrm>
          <a:prstGeom prst="rect">
            <a:avLst/>
          </a:prstGeom>
          <a:noFill/>
        </p:spPr>
        <p:txBody>
          <a:bodyPr wrap="square" rtlCol="0">
            <a:spAutoFit/>
          </a:bodyPr>
          <a:lstStyle/>
          <a:p>
            <a:pPr lvl="1" algn="just">
              <a:lnSpc>
                <a:spcPct val="134000"/>
              </a:lnSpc>
            </a:pPr>
            <a:r>
              <a:rPr lang="vi-VN" sz="4800" dirty="0">
                <a:solidFill>
                  <a:schemeClr val="tx1"/>
                </a:solidFill>
                <a:latin typeface="Times New Roman" panose="02020603050405020304" pitchFamily="18" charset="0"/>
                <a:cs typeface="Times New Roman" panose="02020603050405020304" pitchFamily="18" charset="0"/>
              </a:rPr>
              <a:t>Em hãy vận dụng những kiến thức trong bài để đặt lại tên, phân loại, sắp xếp các thư mục và tệp trong thư mục của em trên máy tính thực hành ở trường</a:t>
            </a:r>
            <a:endParaRPr lang="en-US" sz="4800" dirty="0">
              <a:solidFill>
                <a:srgbClr val="00B050"/>
              </a:solidFill>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18BAF40A-E2BC-4164-95B2-D3CF4E88D0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52171" y="4114800"/>
            <a:ext cx="2870073" cy="6172200"/>
          </a:xfrm>
          <a:prstGeom prst="rect">
            <a:avLst/>
          </a:prstGeom>
        </p:spPr>
      </p:pic>
      <p:pic>
        <p:nvPicPr>
          <p:cNvPr id="6" name="Picture 5">
            <a:extLst>
              <a:ext uri="{FF2B5EF4-FFF2-40B4-BE49-F238E27FC236}">
                <a16:creationId xmlns:a16="http://schemas.microsoft.com/office/drawing/2014/main" id="{339A34F1-E77E-4510-B38B-77C22C84C7AC}"/>
              </a:ext>
            </a:extLst>
          </p:cNvPr>
          <p:cNvPicPr/>
          <p:nvPr/>
        </p:nvPicPr>
        <p:blipFill>
          <a:blip r:embed="rId4"/>
          <a:stretch>
            <a:fillRect/>
          </a:stretch>
        </p:blipFill>
        <p:spPr>
          <a:xfrm>
            <a:off x="1166703" y="962233"/>
            <a:ext cx="1633647" cy="1022851"/>
          </a:xfrm>
          <a:prstGeom prst="rect">
            <a:avLst/>
          </a:prstGeom>
        </p:spPr>
      </p:pic>
    </p:spTree>
    <p:extLst>
      <p:ext uri="{BB962C8B-B14F-4D97-AF65-F5344CB8AC3E}">
        <p14:creationId xmlns:p14="http://schemas.microsoft.com/office/powerpoint/2010/main" val="206600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C4DE9EA-3F45-481F-B450-248B5D15F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3" y="5386388"/>
            <a:ext cx="5086350" cy="5086350"/>
          </a:xfrm>
          <a:prstGeom prst="rect">
            <a:avLst/>
          </a:prstGeom>
        </p:spPr>
      </p:pic>
      <p:pic>
        <p:nvPicPr>
          <p:cNvPr id="6" name="图片 2">
            <a:extLst>
              <a:ext uri="{FF2B5EF4-FFF2-40B4-BE49-F238E27FC236}">
                <a16:creationId xmlns:a16="http://schemas.microsoft.com/office/drawing/2014/main" id="{180D35D6-E676-4718-8A70-63B938AE1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9739" y="4748981"/>
            <a:ext cx="2868240" cy="5538020"/>
          </a:xfrm>
          <a:prstGeom prst="rect">
            <a:avLst/>
          </a:prstGeom>
        </p:spPr>
      </p:pic>
      <p:pic>
        <p:nvPicPr>
          <p:cNvPr id="7" name="Picture 6">
            <a:extLst>
              <a:ext uri="{FF2B5EF4-FFF2-40B4-BE49-F238E27FC236}">
                <a16:creationId xmlns:a16="http://schemas.microsoft.com/office/drawing/2014/main" id="{F385842D-9681-4F35-947C-DEA88BA8C59C}"/>
              </a:ext>
            </a:extLst>
          </p:cNvPr>
          <p:cNvPicPr>
            <a:picLocks noChangeAspect="1"/>
          </p:cNvPicPr>
          <p:nvPr/>
        </p:nvPicPr>
        <p:blipFill>
          <a:blip r:embed="rId4"/>
          <a:stretch>
            <a:fillRect/>
          </a:stretch>
        </p:blipFill>
        <p:spPr>
          <a:xfrm>
            <a:off x="1626302" y="3100191"/>
            <a:ext cx="18005171" cy="2986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6" presetClass="exit" presetSubtype="0" fill="hold" nodeType="afterEffect">
                                  <p:stCondLst>
                                    <p:cond delay="0"/>
                                  </p:stCondLst>
                                  <p:childTnLst>
                                    <p:animEffect transition="out" filter="wipe(down)">
                                      <p:cBhvr>
                                        <p:cTn id="13" dur="180" accel="50000">
                                          <p:stCondLst>
                                            <p:cond delay="1820"/>
                                          </p:stCondLst>
                                        </p:cTn>
                                        <p:tgtEl>
                                          <p:spTgt spid="6"/>
                                        </p:tgtEl>
                                      </p:cBhvr>
                                    </p:animEffect>
                                    <p:anim calcmode="lin" valueType="num">
                                      <p:cBhvr>
                                        <p:cTn id="14"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1" dur="26">
                                          <p:stCondLst>
                                            <p:cond delay="620"/>
                                          </p:stCondLst>
                                        </p:cTn>
                                        <p:tgtEl>
                                          <p:spTgt spid="6"/>
                                        </p:tgtEl>
                                      </p:cBhvr>
                                      <p:to x="100000" y="60000"/>
                                    </p:animScale>
                                    <p:animScale>
                                      <p:cBhvr>
                                        <p:cTn id="22" dur="166" decel="50000">
                                          <p:stCondLst>
                                            <p:cond delay="64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set>
                                      <p:cBhvr>
                                        <p:cTn id="29" dur="1" fill="hold">
                                          <p:stCondLst>
                                            <p:cond delay="1999"/>
                                          </p:stCondLst>
                                        </p:cTn>
                                        <p:tgtEl>
                                          <p:spTgt spid="6"/>
                                        </p:tgtEl>
                                        <p:attrNameLst>
                                          <p:attrName>style.visibility</p:attrName>
                                        </p:attrNameLst>
                                      </p:cBhvr>
                                      <p:to>
                                        <p:strVal val="hidden"/>
                                      </p:to>
                                    </p:se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33" y="-101917"/>
            <a:ext cx="4495800" cy="6388418"/>
          </a:xfrm>
          <a:prstGeom prst="rect">
            <a:avLst/>
          </a:prstGeom>
        </p:spPr>
      </p:pic>
      <p:pic>
        <p:nvPicPr>
          <p:cNvPr id="17" name="图片 16"/>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622656" y="-374332"/>
            <a:ext cx="3769043" cy="3666173"/>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93846732-B097-4965-81E0-8B4C8C1F3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3" y="5386388"/>
            <a:ext cx="5086350" cy="5086350"/>
          </a:xfrm>
          <a:prstGeom prst="rect">
            <a:avLst/>
          </a:prstGeom>
        </p:spPr>
      </p:pic>
      <p:pic>
        <p:nvPicPr>
          <p:cNvPr id="22" name="Picture 21">
            <a:extLst>
              <a:ext uri="{FF2B5EF4-FFF2-40B4-BE49-F238E27FC236}">
                <a16:creationId xmlns:a16="http://schemas.microsoft.com/office/drawing/2014/main" id="{D9EAF80B-144A-429C-94FF-8725D3C8A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9689" y="6012933"/>
            <a:ext cx="5458311" cy="4093734"/>
          </a:xfrm>
          <a:prstGeom prst="rect">
            <a:avLst/>
          </a:prstGeom>
        </p:spPr>
      </p:pic>
      <p:sp>
        <p:nvSpPr>
          <p:cNvPr id="11" name="Google Shape;93;p13">
            <a:extLst>
              <a:ext uri="{FF2B5EF4-FFF2-40B4-BE49-F238E27FC236}">
                <a16:creationId xmlns:a16="http://schemas.microsoft.com/office/drawing/2014/main" id="{8627006E-6461-4462-B294-CE93BD5DAD9C}"/>
              </a:ext>
            </a:extLst>
          </p:cNvPr>
          <p:cNvSpPr txBox="1"/>
          <p:nvPr/>
        </p:nvSpPr>
        <p:spPr>
          <a:xfrm>
            <a:off x="3303639" y="4793887"/>
            <a:ext cx="11813345" cy="263700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9003"/>
              </a:lnSpc>
              <a:spcBef>
                <a:spcPts val="0"/>
              </a:spcBef>
              <a:spcAft>
                <a:spcPts val="0"/>
              </a:spcAft>
              <a:buClr>
                <a:srgbClr val="000000"/>
              </a:buClr>
              <a:buSzTx/>
              <a:buFont typeface="Arial"/>
              <a:buNone/>
              <a:tabLst/>
              <a:defRPr/>
            </a:pPr>
            <a:r>
              <a:rPr kumimoji="0" lang="vi-VN" sz="7200" b="0" i="0" u="none" strike="noStrike" kern="0" cap="none" spc="0" normalizeH="0" baseline="0" noProof="0" dirty="0" err="1">
                <a:ln>
                  <a:noFill/>
                </a:ln>
                <a:solidFill>
                  <a:srgbClr val="000000"/>
                </a:solidFill>
                <a:effectLst/>
                <a:uLnTx/>
                <a:uFillTx/>
                <a:latin typeface="Paytone One" panose="020B0604020202020204" charset="0"/>
                <a:cs typeface="Arial"/>
                <a:sym typeface="Arial"/>
              </a:rPr>
              <a:t>Bài</a:t>
            </a:r>
            <a:r>
              <a:rPr kumimoji="0" lang="vi-VN" sz="7200" b="0" i="0" u="none" strike="noStrike" kern="0" cap="none" spc="0" normalizeH="0" baseline="0" noProof="0" dirty="0">
                <a:ln>
                  <a:noFill/>
                </a:ln>
                <a:solidFill>
                  <a:srgbClr val="000000"/>
                </a:solidFill>
                <a:effectLst/>
                <a:uLnTx/>
                <a:uFillTx/>
                <a:latin typeface="Paytone One" panose="020B0604020202020204" charset="0"/>
                <a:cs typeface="Arial"/>
                <a:sym typeface="Arial"/>
              </a:rPr>
              <a:t> </a:t>
            </a:r>
            <a:r>
              <a:rPr kumimoji="0" lang="en-US" sz="7200" b="0" i="0" u="none" strike="noStrike" kern="0" cap="none" spc="0" normalizeH="0" baseline="0" noProof="0" dirty="0">
                <a:ln>
                  <a:noFill/>
                </a:ln>
                <a:solidFill>
                  <a:srgbClr val="000000"/>
                </a:solidFill>
                <a:effectLst/>
                <a:uLnTx/>
                <a:uFillTx/>
                <a:latin typeface="Paytone One" panose="020B0604020202020204" charset="0"/>
                <a:cs typeface="Arial"/>
                <a:sym typeface="Arial"/>
              </a:rPr>
              <a:t>4</a:t>
            </a:r>
            <a:r>
              <a:rPr kumimoji="0" lang="vi-VN" sz="7200" b="0" i="0" u="none" strike="noStrike" kern="0" cap="none" spc="0" normalizeH="0" baseline="0" noProof="0" dirty="0">
                <a:ln>
                  <a:noFill/>
                </a:ln>
                <a:solidFill>
                  <a:srgbClr val="000000"/>
                </a:solidFill>
                <a:effectLst/>
                <a:uLnTx/>
                <a:uFillTx/>
                <a:latin typeface="Paytone One" panose="020B0604020202020204" charset="0"/>
                <a:cs typeface="Arial"/>
                <a:sym typeface="Arial"/>
              </a:rPr>
              <a:t>: Cây thư mục</a:t>
            </a:r>
            <a:endParaRPr kumimoji="0" lang="en-US" sz="7200" b="0" i="0" u="none" strike="noStrike" kern="0" cap="none" spc="0" normalizeH="0" baseline="0" noProof="0" dirty="0">
              <a:ln>
                <a:noFill/>
              </a:ln>
              <a:solidFill>
                <a:srgbClr val="000000"/>
              </a:solidFill>
              <a:effectLst/>
              <a:uLnTx/>
              <a:uFillTx/>
              <a:latin typeface="Paytone One" panose="020B0604020202020204" charset="0"/>
              <a:cs typeface="Arial"/>
              <a:sym typeface="Arial"/>
            </a:endParaRPr>
          </a:p>
          <a:p>
            <a:pPr marL="0" marR="0" lvl="0" indent="0" algn="ctr" defTabSz="914400" rtl="0" eaLnBrk="1" fontAlgn="auto" latinLnBrk="0" hangingPunct="1">
              <a:lnSpc>
                <a:spcPct val="119003"/>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000000"/>
                </a:solidFill>
                <a:effectLst/>
                <a:uLnTx/>
                <a:uFillTx/>
                <a:latin typeface="Paytone One" panose="020B0604020202020204" charset="0"/>
                <a:cs typeface="Arial"/>
                <a:sym typeface="Arial"/>
              </a:rPr>
              <a:t>(</a:t>
            </a:r>
            <a:r>
              <a:rPr kumimoji="0" lang="en-US" sz="7200" b="0" i="0" u="none" strike="noStrike" kern="0" cap="none" spc="0" normalizeH="0" baseline="0" noProof="0" dirty="0" err="1">
                <a:ln>
                  <a:noFill/>
                </a:ln>
                <a:solidFill>
                  <a:srgbClr val="000000"/>
                </a:solidFill>
                <a:effectLst/>
                <a:uLnTx/>
                <a:uFillTx/>
                <a:latin typeface="Paytone One" panose="020B0604020202020204" charset="0"/>
                <a:cs typeface="Arial"/>
                <a:sym typeface="Arial"/>
              </a:rPr>
              <a:t>Tiết</a:t>
            </a:r>
            <a:r>
              <a:rPr kumimoji="0" lang="en-US" sz="7200" b="0" i="0" u="none" strike="noStrike" kern="0" cap="none" spc="0" normalizeH="0" baseline="0" noProof="0" dirty="0">
                <a:ln>
                  <a:noFill/>
                </a:ln>
                <a:solidFill>
                  <a:srgbClr val="000000"/>
                </a:solidFill>
                <a:effectLst/>
                <a:uLnTx/>
                <a:uFillTx/>
                <a:latin typeface="Paytone One" panose="020B0604020202020204" charset="0"/>
                <a:cs typeface="Arial"/>
                <a:sym typeface="Arial"/>
              </a:rPr>
              <a:t> 2)</a:t>
            </a:r>
            <a:endParaRPr kumimoji="0" sz="7200" b="0" i="0" u="none" strike="noStrike" kern="0" cap="none" spc="0" normalizeH="0" baseline="0" noProof="0" dirty="0">
              <a:ln>
                <a:noFill/>
              </a:ln>
              <a:solidFill>
                <a:srgbClr val="000000"/>
              </a:solidFill>
              <a:effectLst/>
              <a:uLnTx/>
              <a:uFillTx/>
              <a:latin typeface="Paytone One" panose="020B0604020202020204" charset="0"/>
              <a:cs typeface="Arial"/>
              <a:sym typeface="Arial"/>
            </a:endParaRPr>
          </a:p>
        </p:txBody>
      </p:sp>
      <p:sp>
        <p:nvSpPr>
          <p:cNvPr id="12" name="Google Shape;95;p13">
            <a:extLst>
              <a:ext uri="{FF2B5EF4-FFF2-40B4-BE49-F238E27FC236}">
                <a16:creationId xmlns:a16="http://schemas.microsoft.com/office/drawing/2014/main" id="{7E47DCA9-B924-48B2-8621-A7C94590AE43}"/>
              </a:ext>
            </a:extLst>
          </p:cNvPr>
          <p:cNvSpPr/>
          <p:nvPr/>
        </p:nvSpPr>
        <p:spPr>
          <a:xfrm>
            <a:off x="4297775" y="2784835"/>
            <a:ext cx="9825074" cy="1482285"/>
          </a:xfrm>
          <a:custGeom>
            <a:avLst/>
            <a:gdLst/>
            <a:ahLst/>
            <a:cxnLst/>
            <a:rect l="l" t="t" r="r" b="b"/>
            <a:pathLst>
              <a:path w="1561368" h="191618" extrusionOk="0">
                <a:moveTo>
                  <a:pt x="66602" y="0"/>
                </a:moveTo>
                <a:lnTo>
                  <a:pt x="1494766" y="0"/>
                </a:lnTo>
                <a:cubicBezTo>
                  <a:pt x="1512430" y="0"/>
                  <a:pt x="1529371" y="7017"/>
                  <a:pt x="1541861" y="19507"/>
                </a:cubicBezTo>
                <a:cubicBezTo>
                  <a:pt x="1554351" y="31998"/>
                  <a:pt x="1561368" y="48938"/>
                  <a:pt x="1561368" y="66602"/>
                </a:cubicBezTo>
                <a:lnTo>
                  <a:pt x="1561368" y="125016"/>
                </a:lnTo>
                <a:cubicBezTo>
                  <a:pt x="1561368" y="142680"/>
                  <a:pt x="1554351" y="159621"/>
                  <a:pt x="1541861" y="172111"/>
                </a:cubicBezTo>
                <a:cubicBezTo>
                  <a:pt x="1529371" y="184601"/>
                  <a:pt x="1512430" y="191618"/>
                  <a:pt x="1494766" y="191618"/>
                </a:cubicBezTo>
                <a:lnTo>
                  <a:pt x="66602" y="191618"/>
                </a:lnTo>
                <a:cubicBezTo>
                  <a:pt x="48938" y="191618"/>
                  <a:pt x="31998" y="184601"/>
                  <a:pt x="19507" y="172111"/>
                </a:cubicBezTo>
                <a:cubicBezTo>
                  <a:pt x="7017" y="159621"/>
                  <a:pt x="0" y="142680"/>
                  <a:pt x="0" y="125016"/>
                </a:cubicBezTo>
                <a:lnTo>
                  <a:pt x="0" y="66602"/>
                </a:lnTo>
                <a:cubicBezTo>
                  <a:pt x="0" y="48938"/>
                  <a:pt x="7017" y="31998"/>
                  <a:pt x="19507" y="19507"/>
                </a:cubicBezTo>
                <a:cubicBezTo>
                  <a:pt x="31998" y="7017"/>
                  <a:pt x="48938" y="0"/>
                  <a:pt x="66602" y="0"/>
                </a:cubicBezTo>
                <a:close/>
              </a:path>
            </a:pathLst>
          </a:custGeom>
          <a:solidFill>
            <a:srgbClr val="F5B9BE"/>
          </a:solidFill>
          <a:ln w="476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6;p13">
            <a:extLst>
              <a:ext uri="{FF2B5EF4-FFF2-40B4-BE49-F238E27FC236}">
                <a16:creationId xmlns:a16="http://schemas.microsoft.com/office/drawing/2014/main" id="{43BE37D5-9A02-4DCB-BEE1-0A8F65DD2235}"/>
              </a:ext>
            </a:extLst>
          </p:cNvPr>
          <p:cNvSpPr txBox="1"/>
          <p:nvPr/>
        </p:nvSpPr>
        <p:spPr>
          <a:xfrm>
            <a:off x="5215601" y="2957286"/>
            <a:ext cx="7856799" cy="116365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2007"/>
              </a:lnSpc>
              <a:spcBef>
                <a:spcPts val="0"/>
              </a:spcBef>
              <a:spcAft>
                <a:spcPts val="0"/>
              </a:spcAft>
              <a:buClr>
                <a:srgbClr val="000000"/>
              </a:buClr>
              <a:buSzTx/>
              <a:buFont typeface="Arial"/>
              <a:buNone/>
              <a:tabLst/>
              <a:defRPr/>
            </a:pPr>
            <a:r>
              <a:rPr kumimoji="0" lang="vi-VN" sz="3099" b="0" i="0" u="none" strike="noStrike" kern="0" cap="none" spc="0" normalizeH="0" baseline="0" noProof="0" dirty="0">
                <a:ln>
                  <a:noFill/>
                </a:ln>
                <a:solidFill>
                  <a:srgbClr val="000000"/>
                </a:solidFill>
                <a:effectLst/>
                <a:uLnTx/>
                <a:uFillTx/>
                <a:latin typeface="Paytone One"/>
                <a:cs typeface="Arial"/>
                <a:sym typeface="Paytone One"/>
              </a:rPr>
              <a:t>CHỦ ĐỀ 3. TỔ CHỨC LƯU TRỮ, </a:t>
            </a:r>
          </a:p>
          <a:p>
            <a:pPr marL="0" marR="0" lvl="0" indent="0" algn="ctr" defTabSz="914400" rtl="0" eaLnBrk="1" fontAlgn="auto" latinLnBrk="0" hangingPunct="1">
              <a:lnSpc>
                <a:spcPct val="122007"/>
              </a:lnSpc>
              <a:spcBef>
                <a:spcPts val="0"/>
              </a:spcBef>
              <a:spcAft>
                <a:spcPts val="0"/>
              </a:spcAft>
              <a:buClr>
                <a:srgbClr val="000000"/>
              </a:buClr>
              <a:buSzTx/>
              <a:buFont typeface="Arial"/>
              <a:buNone/>
              <a:tabLst/>
              <a:defRPr/>
            </a:pPr>
            <a:r>
              <a:rPr kumimoji="0" lang="vi-VN" sz="3099" b="0" i="0" u="none" strike="noStrike" kern="0" cap="none" spc="0" normalizeH="0" baseline="0" noProof="0" dirty="0">
                <a:ln>
                  <a:noFill/>
                </a:ln>
                <a:solidFill>
                  <a:srgbClr val="000000"/>
                </a:solidFill>
                <a:effectLst/>
                <a:uLnTx/>
                <a:uFillTx/>
                <a:latin typeface="Paytone One"/>
                <a:cs typeface="Arial"/>
                <a:sym typeface="Paytone One"/>
              </a:rPr>
              <a:t>TÌM KIẾM VÀ TRAO ĐỔI THÔNG TIN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1000"/>
                            </p:stCondLst>
                            <p:childTnLst>
                              <p:par>
                                <p:cTn id="19" presetID="3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7EB28-DE4E-43A4-9408-CE4BF9303403}"/>
              </a:ext>
            </a:extLst>
          </p:cNvPr>
          <p:cNvPicPr>
            <a:picLocks noChangeAspect="1"/>
          </p:cNvPicPr>
          <p:nvPr/>
        </p:nvPicPr>
        <p:blipFill>
          <a:blip r:embed="rId3"/>
          <a:stretch>
            <a:fillRect/>
          </a:stretch>
        </p:blipFill>
        <p:spPr>
          <a:xfrm>
            <a:off x="4082357" y="3452227"/>
            <a:ext cx="10123286" cy="2661135"/>
          </a:xfrm>
          <a:prstGeom prst="rect">
            <a:avLst/>
          </a:prstGeom>
        </p:spPr>
      </p:pic>
    </p:spTree>
    <p:extLst>
      <p:ext uri="{BB962C8B-B14F-4D97-AF65-F5344CB8AC3E}">
        <p14:creationId xmlns:p14="http://schemas.microsoft.com/office/powerpoint/2010/main" val="426055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692088" y="320963"/>
            <a:ext cx="17869692" cy="10051701"/>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7664342" y="7257061"/>
            <a:ext cx="2459336" cy="245933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9973819" y="7412299"/>
            <a:ext cx="2564024" cy="252816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6545498" y="7215364"/>
            <a:ext cx="657380" cy="26101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0904" y="7989959"/>
            <a:ext cx="3187505" cy="255000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19973" y="8194860"/>
            <a:ext cx="2071355" cy="199853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1909" y="8127242"/>
            <a:ext cx="2071355" cy="199853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4563" y="2571349"/>
            <a:ext cx="2057400" cy="2025293"/>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90183" y="2571347"/>
            <a:ext cx="2057400" cy="2033289"/>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95011" y="2571347"/>
            <a:ext cx="2057400" cy="2041266"/>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6459986" y="8776101"/>
            <a:ext cx="1292025" cy="1292025"/>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8474510" y="8777640"/>
            <a:ext cx="1292025" cy="1292025"/>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10578408" y="8826896"/>
            <a:ext cx="1292025" cy="1292025"/>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6831090" y="9834419"/>
            <a:ext cx="1466681" cy="464477"/>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defRPr/>
            </a:pPr>
            <a:endParaRPr lang="en-US" sz="270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4179066" y="673991"/>
            <a:ext cx="11174937" cy="2661135"/>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6017240" y="0"/>
            <a:ext cx="2133600" cy="944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buClrTx/>
            </a:pPr>
            <a:r>
              <a:rPr lang="en-US" sz="2700" kern="1200" dirty="0" err="1">
                <a:solidFill>
                  <a:prstClr val="white"/>
                </a:solidFill>
                <a:latin typeface="Calibri" panose="020F0502020204030204"/>
              </a:rPr>
              <a:t>Học</a:t>
            </a:r>
            <a:r>
              <a:rPr lang="en-US" sz="2700" kern="1200" dirty="0">
                <a:solidFill>
                  <a:prstClr val="white"/>
                </a:solidFill>
                <a:latin typeface="Calibri" panose="020F0502020204030204"/>
              </a:rPr>
              <a:t> </a:t>
            </a:r>
            <a:r>
              <a:rPr lang="en-US" sz="2700" kern="1200" dirty="0" err="1">
                <a:solidFill>
                  <a:prstClr val="white"/>
                </a:solidFill>
                <a:latin typeface="Calibri" panose="020F0502020204030204"/>
              </a:rPr>
              <a:t>tiếp</a:t>
            </a:r>
            <a:endParaRPr lang="en-US" sz="2700" kern="1200" dirty="0">
              <a:solidFill>
                <a:prstClr val="white"/>
              </a:solidFill>
              <a:latin typeface="Calibri" panose="020F0502020204030204"/>
            </a:endParaRPr>
          </a:p>
        </p:txBody>
      </p:sp>
    </p:spTree>
    <p:extLst>
      <p:ext uri="{BB962C8B-B14F-4D97-AF65-F5344CB8AC3E}">
        <p14:creationId xmlns:p14="http://schemas.microsoft.com/office/powerpoint/2010/main" val="352984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7505A6-6C34-45A3-9CEC-94DE3AFD9E6F}"/>
              </a:ext>
            </a:extLst>
          </p:cNvPr>
          <p:cNvSpPr txBox="1"/>
          <p:nvPr/>
        </p:nvSpPr>
        <p:spPr>
          <a:xfrm>
            <a:off x="1237130" y="1499114"/>
            <a:ext cx="15464118" cy="1723164"/>
          </a:xfrm>
          <a:prstGeom prst="rect">
            <a:avLst/>
          </a:prstGeom>
          <a:noFill/>
        </p:spPr>
        <p:txBody>
          <a:bodyPr wrap="square">
            <a:spAutoFit/>
          </a:bodyPr>
          <a:lstStyle/>
          <a:p>
            <a:pPr algn="just">
              <a:lnSpc>
                <a:spcPct val="115000"/>
              </a:lnSpc>
              <a:spcBef>
                <a:spcPts val="400"/>
              </a:spcBef>
              <a:spcAft>
                <a:spcPts val="400"/>
              </a:spcAft>
            </a:pPr>
            <a:r>
              <a:rPr lang="en-US" sz="4800" dirty="0" err="1">
                <a:solidFill>
                  <a:srgbClr val="000000"/>
                </a:solidFill>
                <a:effectLst/>
                <a:latin typeface="Times New Roman" panose="02020603050405020304" pitchFamily="18" charset="0"/>
                <a:ea typeface="Calibri" panose="020F0502020204030204" pitchFamily="34" charset="0"/>
              </a:rPr>
              <a:t>Câu</a:t>
            </a:r>
            <a:r>
              <a:rPr lang="en-US" sz="4800" dirty="0">
                <a:solidFill>
                  <a:srgbClr val="000000"/>
                </a:solidFill>
                <a:effectLst/>
                <a:latin typeface="Times New Roman" panose="02020603050405020304" pitchFamily="18" charset="0"/>
                <a:ea typeface="Calibri" panose="020F0502020204030204" pitchFamily="34" charset="0"/>
              </a:rPr>
              <a:t> 1: </a:t>
            </a:r>
            <a:r>
              <a:rPr lang="en-US" sz="4800" dirty="0" err="1">
                <a:solidFill>
                  <a:srgbClr val="000000"/>
                </a:solidFill>
                <a:effectLst/>
                <a:latin typeface="Times New Roman" panose="02020603050405020304" pitchFamily="18" charset="0"/>
                <a:ea typeface="Calibri" panose="020F0502020204030204" pitchFamily="34" charset="0"/>
              </a:rPr>
              <a:t>Tạo</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thư</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mục</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với</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cấu</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trúc</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cây</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hợp</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lý</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có</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lợi</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ích</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nào</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sau</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đây</a:t>
            </a:r>
            <a:r>
              <a:rPr lang="en-US" sz="4800" dirty="0">
                <a:solidFill>
                  <a:srgbClr val="000000"/>
                </a:solidFill>
                <a:effectLst/>
                <a:latin typeface="Times New Roman" panose="02020603050405020304" pitchFamily="18" charset="0"/>
                <a:ea typeface="Calibri" panose="020F0502020204030204" pitchFamily="34" charset="0"/>
              </a:rPr>
              <a:t>?</a:t>
            </a:r>
          </a:p>
        </p:txBody>
      </p:sp>
      <p:sp>
        <p:nvSpPr>
          <p:cNvPr id="7" name="TextBox 6">
            <a:extLst>
              <a:ext uri="{FF2B5EF4-FFF2-40B4-BE49-F238E27FC236}">
                <a16:creationId xmlns:a16="http://schemas.microsoft.com/office/drawing/2014/main" id="{42CF9508-E8AD-477C-A911-B92146A8E570}"/>
              </a:ext>
            </a:extLst>
          </p:cNvPr>
          <p:cNvSpPr txBox="1"/>
          <p:nvPr/>
        </p:nvSpPr>
        <p:spPr>
          <a:xfrm>
            <a:off x="1411941" y="3816490"/>
            <a:ext cx="15464118" cy="3729867"/>
          </a:xfrm>
          <a:prstGeom prst="rect">
            <a:avLst/>
          </a:prstGeom>
          <a:noFill/>
        </p:spPr>
        <p:txBody>
          <a:bodyPr wrap="square">
            <a:spAutoFit/>
          </a:bodyPr>
          <a:lstStyle/>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A. </a:t>
            </a:r>
            <a:r>
              <a:rPr lang="en-US" sz="4800" dirty="0" err="1">
                <a:solidFill>
                  <a:srgbClr val="000000"/>
                </a:solidFill>
                <a:effectLst/>
                <a:latin typeface="Times New Roman" panose="02020603050405020304" pitchFamily="18" charset="0"/>
                <a:ea typeface="Calibri" panose="020F0502020204030204" pitchFamily="34" charset="0"/>
              </a:rPr>
              <a:t>Có</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cây</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thư</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mục</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đẹp</a:t>
            </a:r>
            <a:endParaRPr lang="en-US" sz="4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B. </a:t>
            </a:r>
            <a:r>
              <a:rPr lang="en-US" sz="4800" dirty="0" err="1">
                <a:solidFill>
                  <a:srgbClr val="000000"/>
                </a:solidFill>
                <a:effectLst/>
                <a:latin typeface="Times New Roman" panose="02020603050405020304" pitchFamily="18" charset="0"/>
                <a:ea typeface="Calibri" panose="020F0502020204030204" pitchFamily="34" charset="0"/>
              </a:rPr>
              <a:t>Dễ</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dàng</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và</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nhanh</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chóng</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tìm</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được</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tệp</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thư</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mục</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cần</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tìm</a:t>
            </a:r>
            <a:endParaRPr lang="en-US" sz="4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C. </a:t>
            </a:r>
            <a:r>
              <a:rPr lang="en-US" sz="4800" dirty="0" err="1">
                <a:solidFill>
                  <a:srgbClr val="000000"/>
                </a:solidFill>
                <a:effectLst/>
                <a:latin typeface="Times New Roman" panose="02020603050405020304" pitchFamily="18" charset="0"/>
                <a:ea typeface="Calibri" panose="020F0502020204030204" pitchFamily="34" charset="0"/>
              </a:rPr>
              <a:t>Dễ</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tạo</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cây</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thư</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mục</a:t>
            </a:r>
            <a:endParaRPr lang="en-US" sz="4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D. </a:t>
            </a:r>
            <a:r>
              <a:rPr lang="en-US" sz="4800" dirty="0" err="1">
                <a:solidFill>
                  <a:srgbClr val="000000"/>
                </a:solidFill>
                <a:effectLst/>
                <a:latin typeface="Times New Roman" panose="02020603050405020304" pitchFamily="18" charset="0"/>
                <a:ea typeface="Calibri" panose="020F0502020204030204" pitchFamily="34" charset="0"/>
              </a:rPr>
              <a:t>Không</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giúp</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ích</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gì</a:t>
            </a:r>
            <a:endParaRPr lang="en-US" sz="4800" dirty="0">
              <a:solidFill>
                <a:srgbClr val="000000"/>
              </a:solidFill>
              <a:effectLst/>
              <a:latin typeface="Times New Roman" panose="02020603050405020304" pitchFamily="18" charset="0"/>
              <a:ea typeface="Calibri" panose="020F0502020204030204" pitchFamily="34" charset="0"/>
            </a:endParaRPr>
          </a:p>
        </p:txBody>
      </p:sp>
      <p:sp>
        <p:nvSpPr>
          <p:cNvPr id="8" name="Oval 7">
            <a:extLst>
              <a:ext uri="{FF2B5EF4-FFF2-40B4-BE49-F238E27FC236}">
                <a16:creationId xmlns:a16="http://schemas.microsoft.com/office/drawing/2014/main" id="{79E0AD5E-50E2-4625-80D8-792D9ABCA23D}"/>
              </a:ext>
            </a:extLst>
          </p:cNvPr>
          <p:cNvSpPr/>
          <p:nvPr/>
        </p:nvSpPr>
        <p:spPr>
          <a:xfrm>
            <a:off x="1250778" y="4790364"/>
            <a:ext cx="864625" cy="832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MÃ¡y Äiá»n giáº£i 03">
            <a:hlinkClick r:id="rId2" action="ppaction://hlinksldjump"/>
            <a:extLst>
              <a:ext uri="{FF2B5EF4-FFF2-40B4-BE49-F238E27FC236}">
                <a16:creationId xmlns:a16="http://schemas.microsoft.com/office/drawing/2014/main" id="{E8EDA23D-7CA9-40B9-9128-E506650CE3C9}"/>
              </a:ext>
            </a:extLst>
          </p:cNvPr>
          <p:cNvPicPr>
            <a:picLocks noChangeAspect="1" noChangeArrowheads="1" noCrop="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71594" y="7376365"/>
            <a:ext cx="2224941" cy="214672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52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DFB1FF-2965-47BC-8AD9-F6BA33CC2032}"/>
              </a:ext>
            </a:extLst>
          </p:cNvPr>
          <p:cNvSpPr txBox="1"/>
          <p:nvPr/>
        </p:nvSpPr>
        <p:spPr>
          <a:xfrm>
            <a:off x="1237130" y="1499114"/>
            <a:ext cx="15464118" cy="830997"/>
          </a:xfrm>
          <a:prstGeom prst="rect">
            <a:avLst/>
          </a:prstGeom>
          <a:noFill/>
        </p:spPr>
        <p:txBody>
          <a:bodyPr wrap="square">
            <a:spAutoFit/>
          </a:bodyPr>
          <a:lstStyle/>
          <a:p>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2: </a:t>
            </a:r>
            <a:r>
              <a:rPr lang="en-US" sz="4800" dirty="0" err="1">
                <a:latin typeface="Times New Roman" panose="02020603050405020304" pitchFamily="18" charset="0"/>
                <a:cs typeface="Times New Roman" panose="02020603050405020304" pitchFamily="18" charset="0"/>
              </a:rPr>
              <a:t>Cây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đây</a:t>
            </a:r>
            <a:r>
              <a:rPr lang="en-US" sz="4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8A7FF02-CE39-4CBC-8A11-3C29A1CEB463}"/>
              </a:ext>
            </a:extLst>
          </p:cNvPr>
          <p:cNvSpPr txBox="1"/>
          <p:nvPr/>
        </p:nvSpPr>
        <p:spPr>
          <a:xfrm>
            <a:off x="1411941" y="3093158"/>
            <a:ext cx="15464118" cy="4391587"/>
          </a:xfrm>
          <a:prstGeom prst="rect">
            <a:avLst/>
          </a:prstGeom>
          <a:noFill/>
        </p:spPr>
        <p:txBody>
          <a:bodyPr wrap="square">
            <a:spAutoFit/>
          </a:bodyPr>
          <a:lstStyle/>
          <a:p>
            <a:pPr>
              <a:lnSpc>
                <a:spcPct val="150000"/>
              </a:lnSpc>
            </a:pPr>
            <a:r>
              <a:rPr lang="en-US" sz="4800" dirty="0">
                <a:latin typeface="Times New Roman" panose="02020603050405020304" pitchFamily="18" charset="0"/>
                <a:cs typeface="Times New Roman" panose="02020603050405020304" pitchFamily="18" charset="0"/>
              </a:rPr>
              <a:t>A.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endParaRPr lang="en-US" sz="4800" dirty="0">
              <a:latin typeface="Times New Roman" panose="02020603050405020304" pitchFamily="18" charset="0"/>
              <a:cs typeface="Times New Roman" panose="02020603050405020304" pitchFamily="18" charset="0"/>
            </a:endParaRPr>
          </a:p>
          <a:p>
            <a:pPr>
              <a:lnSpc>
                <a:spcPct val="150000"/>
              </a:lnSpc>
            </a:pPr>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Dễ</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kiếm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tin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endParaRPr lang="en-US" sz="4800" dirty="0">
              <a:latin typeface="Times New Roman" panose="02020603050405020304" pitchFamily="18" charset="0"/>
              <a:cs typeface="Times New Roman" panose="02020603050405020304" pitchFamily="18" charset="0"/>
            </a:endParaRPr>
          </a:p>
          <a:p>
            <a:pPr>
              <a:lnSpc>
                <a:spcPct val="150000"/>
              </a:lnSpc>
            </a:pPr>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Tên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nhớ</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nội</a:t>
            </a:r>
            <a:r>
              <a:rPr lang="en-US" sz="4800" dirty="0">
                <a:latin typeface="Times New Roman" panose="02020603050405020304" pitchFamily="18" charset="0"/>
                <a:cs typeface="Times New Roman" panose="02020603050405020304" pitchFamily="18" charset="0"/>
              </a:rPr>
              <a:t> dung </a:t>
            </a:r>
            <a:r>
              <a:rPr lang="en-US" sz="4800" dirty="0" err="1">
                <a:latin typeface="Times New Roman" panose="02020603050405020304" pitchFamily="18" charset="0"/>
                <a:cs typeface="Times New Roman" panose="02020603050405020304" pitchFamily="18" charset="0"/>
              </a:rPr>
              <a:t>thư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endParaRPr lang="en-US" sz="4800" dirty="0">
              <a:latin typeface="Times New Roman" panose="02020603050405020304" pitchFamily="18" charset="0"/>
              <a:cs typeface="Times New Roman" panose="02020603050405020304" pitchFamily="18" charset="0"/>
            </a:endParaRPr>
          </a:p>
          <a:p>
            <a:pPr>
              <a:lnSpc>
                <a:spcPct val="150000"/>
              </a:lnSpc>
            </a:pPr>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mục</a:t>
            </a:r>
            <a:endParaRPr lang="en-US" sz="48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8425F5B-91D3-4EEE-8AE0-FB93D32CEC4B}"/>
              </a:ext>
            </a:extLst>
          </p:cNvPr>
          <p:cNvSpPr/>
          <p:nvPr/>
        </p:nvSpPr>
        <p:spPr>
          <a:xfrm>
            <a:off x="1278073" y="4456437"/>
            <a:ext cx="864625" cy="832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DD871E2-0167-40B4-A634-118E076CB143}"/>
              </a:ext>
            </a:extLst>
          </p:cNvPr>
          <p:cNvSpPr/>
          <p:nvPr/>
        </p:nvSpPr>
        <p:spPr>
          <a:xfrm>
            <a:off x="1264425" y="5554334"/>
            <a:ext cx="864625" cy="832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8" descr="Combo TripU 3N2Ä Novotel PhÃº Quá»c">
            <a:hlinkClick r:id="rId2" action="ppaction://hlinksldjump"/>
            <a:extLst>
              <a:ext uri="{FF2B5EF4-FFF2-40B4-BE49-F238E27FC236}">
                <a16:creationId xmlns:a16="http://schemas.microsoft.com/office/drawing/2014/main" id="{919ECF57-DB19-4FBC-816C-2F03EE96B3D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2886" y="7030063"/>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4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Ã¡y Äiá»n giáº£i 03">
            <a:hlinkClick r:id="rId2" action="ppaction://hlinksldjump"/>
            <a:extLst>
              <a:ext uri="{FF2B5EF4-FFF2-40B4-BE49-F238E27FC236}">
                <a16:creationId xmlns:a16="http://schemas.microsoft.com/office/drawing/2014/main" id="{FDDB13F3-CF19-44B9-946B-6A3273138DD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58064" y="7134892"/>
            <a:ext cx="2087989" cy="201458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FE8A34-5DAB-4706-A276-C0342EE0BD01}"/>
              </a:ext>
            </a:extLst>
          </p:cNvPr>
          <p:cNvSpPr txBox="1"/>
          <p:nvPr/>
        </p:nvSpPr>
        <p:spPr>
          <a:xfrm>
            <a:off x="1237130" y="1499114"/>
            <a:ext cx="15464118" cy="1723164"/>
          </a:xfrm>
          <a:prstGeom prst="rect">
            <a:avLst/>
          </a:prstGeom>
          <a:noFill/>
        </p:spPr>
        <p:txBody>
          <a:bodyPr wrap="square">
            <a:spAutoFit/>
          </a:bodyPr>
          <a:lstStyle/>
          <a:p>
            <a:pPr algn="just">
              <a:lnSpc>
                <a:spcPct val="115000"/>
              </a:lnSpc>
              <a:spcBef>
                <a:spcPts val="400"/>
              </a:spcBef>
              <a:spcAft>
                <a:spcPts val="400"/>
              </a:spcAft>
            </a:pPr>
            <a:r>
              <a:rPr lang="en-US" sz="4800" dirty="0" err="1">
                <a:solidFill>
                  <a:srgbClr val="000000"/>
                </a:solidFill>
                <a:effectLst/>
                <a:latin typeface="Times New Roman" panose="02020603050405020304" pitchFamily="18" charset="0"/>
                <a:ea typeface="Calibri" panose="020F0502020204030204" pitchFamily="34" charset="0"/>
              </a:rPr>
              <a:t>Câu</a:t>
            </a:r>
            <a:r>
              <a:rPr lang="en-US" sz="4800" dirty="0">
                <a:solidFill>
                  <a:srgbClr val="000000"/>
                </a:solidFill>
                <a:effectLst/>
                <a:latin typeface="Times New Roman" panose="02020603050405020304" pitchFamily="18" charset="0"/>
                <a:ea typeface="Calibri" panose="020F0502020204030204" pitchFamily="34" charset="0"/>
              </a:rPr>
              <a:t> 3: </a:t>
            </a:r>
            <a:r>
              <a:rPr lang="en-US" sz="4800" dirty="0" err="1">
                <a:solidFill>
                  <a:srgbClr val="000000"/>
                </a:solidFill>
                <a:effectLst/>
                <a:latin typeface="Times New Roman" panose="02020603050405020304" pitchFamily="18" charset="0"/>
                <a:ea typeface="Calibri" panose="020F0502020204030204" pitchFamily="34" charset="0"/>
              </a:rPr>
              <a:t>Lựa</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chọn</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nào</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sau</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đây</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chỉ</a:t>
            </a:r>
            <a:r>
              <a:rPr lang="en-US" sz="4800" dirty="0">
                <a:solidFill>
                  <a:srgbClr val="000000"/>
                </a:solidFill>
                <a:effectLst/>
                <a:latin typeface="Times New Roman" panose="02020603050405020304" pitchFamily="18" charset="0"/>
                <a:ea typeface="Calibri" panose="020F0502020204030204" pitchFamily="34" charset="0"/>
              </a:rPr>
              <a:t> ra </a:t>
            </a:r>
            <a:r>
              <a:rPr lang="en-US" sz="4800" dirty="0" err="1">
                <a:solidFill>
                  <a:srgbClr val="000000"/>
                </a:solidFill>
                <a:effectLst/>
                <a:latin typeface="Times New Roman" panose="02020603050405020304" pitchFamily="18" charset="0"/>
                <a:ea typeface="Calibri" panose="020F0502020204030204" pitchFamily="34" charset="0"/>
              </a:rPr>
              <a:t>công</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cụ</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tìm</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kiếm</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tệp</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hoặc</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thư</a:t>
            </a:r>
            <a:r>
              <a:rPr lang="en-US" sz="4800" dirty="0">
                <a:solidFill>
                  <a:srgbClr val="000000"/>
                </a:solidFill>
                <a:effectLst/>
                <a:latin typeface="Times New Roman" panose="02020603050405020304" pitchFamily="18" charset="0"/>
                <a:ea typeface="Calibri" panose="020F0502020204030204" pitchFamily="34" charset="0"/>
              </a:rPr>
              <a:t> </a:t>
            </a:r>
            <a:r>
              <a:rPr lang="en-US" sz="4800" dirty="0" err="1">
                <a:solidFill>
                  <a:srgbClr val="000000"/>
                </a:solidFill>
                <a:effectLst/>
                <a:latin typeface="Times New Roman" panose="02020603050405020304" pitchFamily="18" charset="0"/>
                <a:ea typeface="Calibri" panose="020F0502020204030204" pitchFamily="34" charset="0"/>
              </a:rPr>
              <a:t>mục</a:t>
            </a:r>
            <a:r>
              <a:rPr lang="en-US" sz="4800" dirty="0">
                <a:solidFill>
                  <a:srgbClr val="000000"/>
                </a:solidFill>
                <a:effectLst/>
                <a:latin typeface="Times New Roman" panose="02020603050405020304" pitchFamily="18" charset="0"/>
                <a:ea typeface="Calibri" panose="020F0502020204030204" pitchFamily="34" charset="0"/>
              </a:rPr>
              <a:t>?</a:t>
            </a:r>
          </a:p>
        </p:txBody>
      </p:sp>
      <p:sp>
        <p:nvSpPr>
          <p:cNvPr id="8" name="TextBox 7">
            <a:extLst>
              <a:ext uri="{FF2B5EF4-FFF2-40B4-BE49-F238E27FC236}">
                <a16:creationId xmlns:a16="http://schemas.microsoft.com/office/drawing/2014/main" id="{DB5C8C10-4C21-4154-AAA9-BB63D8A14ACB}"/>
              </a:ext>
            </a:extLst>
          </p:cNvPr>
          <p:cNvSpPr txBox="1"/>
          <p:nvPr/>
        </p:nvSpPr>
        <p:spPr>
          <a:xfrm>
            <a:off x="1411941" y="3816490"/>
            <a:ext cx="15464118" cy="3729867"/>
          </a:xfrm>
          <a:prstGeom prst="rect">
            <a:avLst/>
          </a:prstGeom>
          <a:noFill/>
        </p:spPr>
        <p:txBody>
          <a:bodyPr wrap="square">
            <a:spAutoFit/>
          </a:bodyPr>
          <a:lstStyle/>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A. Search</a:t>
            </a:r>
          </a:p>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B. Rename</a:t>
            </a:r>
          </a:p>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C. Delete</a:t>
            </a:r>
          </a:p>
          <a:p>
            <a:pPr algn="just">
              <a:lnSpc>
                <a:spcPct val="115000"/>
              </a:lnSpc>
              <a:spcBef>
                <a:spcPts val="400"/>
              </a:spcBef>
              <a:spcAft>
                <a:spcPts val="400"/>
              </a:spcAft>
            </a:pPr>
            <a:r>
              <a:rPr lang="en-US" sz="4800" dirty="0">
                <a:solidFill>
                  <a:srgbClr val="000000"/>
                </a:solidFill>
                <a:effectLst/>
                <a:latin typeface="Times New Roman" panose="02020603050405020304" pitchFamily="18" charset="0"/>
                <a:ea typeface="Calibri" panose="020F0502020204030204" pitchFamily="34" charset="0"/>
              </a:rPr>
              <a:t>D. </a:t>
            </a:r>
            <a:r>
              <a:rPr lang="en-US" sz="4800">
                <a:solidFill>
                  <a:srgbClr val="000000"/>
                </a:solidFill>
                <a:effectLst/>
                <a:latin typeface="Times New Roman" panose="02020603050405020304" pitchFamily="18" charset="0"/>
                <a:ea typeface="Calibri" panose="020F0502020204030204" pitchFamily="34" charset="0"/>
              </a:rPr>
              <a:t>New Folder</a:t>
            </a:r>
            <a:endParaRPr lang="en-US" sz="4800" dirty="0">
              <a:solidFill>
                <a:srgbClr val="000000"/>
              </a:solidFill>
              <a:effectLst/>
              <a:latin typeface="Times New Roman" panose="02020603050405020304" pitchFamily="18" charset="0"/>
              <a:ea typeface="Calibri" panose="020F0502020204030204" pitchFamily="34" charset="0"/>
            </a:endParaRPr>
          </a:p>
        </p:txBody>
      </p:sp>
      <p:sp>
        <p:nvSpPr>
          <p:cNvPr id="9" name="Oval 8">
            <a:extLst>
              <a:ext uri="{FF2B5EF4-FFF2-40B4-BE49-F238E27FC236}">
                <a16:creationId xmlns:a16="http://schemas.microsoft.com/office/drawing/2014/main" id="{BA649362-E468-4B70-8199-73C8716301CC}"/>
              </a:ext>
            </a:extLst>
          </p:cNvPr>
          <p:cNvSpPr/>
          <p:nvPr/>
        </p:nvSpPr>
        <p:spPr>
          <a:xfrm>
            <a:off x="1291722" y="3871082"/>
            <a:ext cx="864625" cy="832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43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5;p21">
            <a:extLst>
              <a:ext uri="{FF2B5EF4-FFF2-40B4-BE49-F238E27FC236}">
                <a16:creationId xmlns:a16="http://schemas.microsoft.com/office/drawing/2014/main" id="{D2CE37ED-0E8A-4D84-B9BA-C6BEA3299B71}"/>
              </a:ext>
            </a:extLst>
          </p:cNvPr>
          <p:cNvSpPr txBox="1"/>
          <p:nvPr/>
        </p:nvSpPr>
        <p:spPr>
          <a:xfrm>
            <a:off x="1066800" y="898204"/>
            <a:ext cx="16139159" cy="2276905"/>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5400" b="1" dirty="0">
                <a:latin typeface="Paytone One"/>
                <a:sym typeface="Paytone One"/>
              </a:rPr>
              <a:t>3</a:t>
            </a:r>
            <a:r>
              <a:rPr lang="vi-VN" sz="5400" b="1" dirty="0">
                <a:latin typeface="Paytone One"/>
                <a:sym typeface="Paytone One"/>
              </a:rPr>
              <a:t>. Thực hành tạo cây thư mục và sử dụng công cụ tìm kiếm trên máy t</a:t>
            </a:r>
            <a:r>
              <a:rPr lang="en-US" sz="5400" b="1" dirty="0">
                <a:latin typeface="Paytone One"/>
                <a:sym typeface="Paytone One"/>
              </a:rPr>
              <a:t>í</a:t>
            </a:r>
            <a:r>
              <a:rPr lang="vi-VN" sz="5400" b="1" dirty="0">
                <a:latin typeface="Paytone One"/>
                <a:sym typeface="Paytone One"/>
              </a:rPr>
              <a:t>nh	</a:t>
            </a:r>
            <a:endParaRPr lang="en-US" sz="5400" dirty="0"/>
          </a:p>
        </p:txBody>
      </p:sp>
      <p:grpSp>
        <p:nvGrpSpPr>
          <p:cNvPr id="8" name="Group 7">
            <a:extLst>
              <a:ext uri="{FF2B5EF4-FFF2-40B4-BE49-F238E27FC236}">
                <a16:creationId xmlns:a16="http://schemas.microsoft.com/office/drawing/2014/main" id="{8EB9978E-038F-42D8-9BFB-CF7D561C701E}"/>
              </a:ext>
            </a:extLst>
          </p:cNvPr>
          <p:cNvGrpSpPr/>
          <p:nvPr/>
        </p:nvGrpSpPr>
        <p:grpSpPr>
          <a:xfrm>
            <a:off x="1327516" y="3427426"/>
            <a:ext cx="15663448" cy="1574227"/>
            <a:chOff x="487611" y="132261"/>
            <a:chExt cx="5267072" cy="1005338"/>
          </a:xfrm>
        </p:grpSpPr>
        <p:sp>
          <p:nvSpPr>
            <p:cNvPr id="9" name="Shape 97894">
              <a:extLst>
                <a:ext uri="{FF2B5EF4-FFF2-40B4-BE49-F238E27FC236}">
                  <a16:creationId xmlns:a16="http://schemas.microsoft.com/office/drawing/2014/main" id="{EA09F9B7-5186-4FE6-B11B-7DDD20E2F16D}"/>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a:p>
          </p:txBody>
        </p:sp>
        <p:sp>
          <p:nvSpPr>
            <p:cNvPr id="10" name="Shape 1030">
              <a:extLst>
                <a:ext uri="{FF2B5EF4-FFF2-40B4-BE49-F238E27FC236}">
                  <a16:creationId xmlns:a16="http://schemas.microsoft.com/office/drawing/2014/main" id="{1D15506C-D87A-410A-BCD8-79AFA230069D}"/>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dirty="0"/>
            </a:p>
          </p:txBody>
        </p:sp>
        <p:sp>
          <p:nvSpPr>
            <p:cNvPr id="11" name="Shape 1031">
              <a:extLst>
                <a:ext uri="{FF2B5EF4-FFF2-40B4-BE49-F238E27FC236}">
                  <a16:creationId xmlns:a16="http://schemas.microsoft.com/office/drawing/2014/main" id="{16AF1164-7C2B-4F32-A1BD-6BAC1964B0A0}"/>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2" name="Shape 1032">
              <a:extLst>
                <a:ext uri="{FF2B5EF4-FFF2-40B4-BE49-F238E27FC236}">
                  <a16:creationId xmlns:a16="http://schemas.microsoft.com/office/drawing/2014/main" id="{98E49BB5-83BB-407C-8394-FDF6CFC5B9E0}"/>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3" name="Shape 1033">
              <a:extLst>
                <a:ext uri="{FF2B5EF4-FFF2-40B4-BE49-F238E27FC236}">
                  <a16:creationId xmlns:a16="http://schemas.microsoft.com/office/drawing/2014/main" id="{2C300A95-3D43-4F22-9E9A-E81358D11790}"/>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4" name="Shape 1034">
              <a:extLst>
                <a:ext uri="{FF2B5EF4-FFF2-40B4-BE49-F238E27FC236}">
                  <a16:creationId xmlns:a16="http://schemas.microsoft.com/office/drawing/2014/main" id="{4B2F353C-6ED3-4CA4-AF9B-7B493640B639}"/>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5" name="Shape 1035">
              <a:extLst>
                <a:ext uri="{FF2B5EF4-FFF2-40B4-BE49-F238E27FC236}">
                  <a16:creationId xmlns:a16="http://schemas.microsoft.com/office/drawing/2014/main" id="{6C2CBEEB-6F02-46E2-B9E8-36C92A03C3AA}"/>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6" name="Shape 1036">
              <a:extLst>
                <a:ext uri="{FF2B5EF4-FFF2-40B4-BE49-F238E27FC236}">
                  <a16:creationId xmlns:a16="http://schemas.microsoft.com/office/drawing/2014/main" id="{FD56419E-22EB-42DE-BDD4-13A382DB106E}"/>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7" name="Shape 1037">
              <a:extLst>
                <a:ext uri="{FF2B5EF4-FFF2-40B4-BE49-F238E27FC236}">
                  <a16:creationId xmlns:a16="http://schemas.microsoft.com/office/drawing/2014/main" id="{39CB7C5B-F1E7-41B2-B9EC-B718BBF3E613}"/>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8" name="Shape 1038">
              <a:extLst>
                <a:ext uri="{FF2B5EF4-FFF2-40B4-BE49-F238E27FC236}">
                  <a16:creationId xmlns:a16="http://schemas.microsoft.com/office/drawing/2014/main" id="{50E79868-B8AC-4C79-ACEB-8BE91A9A55CE}"/>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19" name="Shape 1039">
              <a:extLst>
                <a:ext uri="{FF2B5EF4-FFF2-40B4-BE49-F238E27FC236}">
                  <a16:creationId xmlns:a16="http://schemas.microsoft.com/office/drawing/2014/main" id="{BF119EA0-CEDF-49E9-9970-D0DA5F77F056}"/>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0" name="Shape 1040">
              <a:extLst>
                <a:ext uri="{FF2B5EF4-FFF2-40B4-BE49-F238E27FC236}">
                  <a16:creationId xmlns:a16="http://schemas.microsoft.com/office/drawing/2014/main" id="{E8FACC9B-2074-4D15-9CFD-D1489D7AF4B8}"/>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1" name="Shape 1041">
              <a:extLst>
                <a:ext uri="{FF2B5EF4-FFF2-40B4-BE49-F238E27FC236}">
                  <a16:creationId xmlns:a16="http://schemas.microsoft.com/office/drawing/2014/main" id="{C82CD2D0-411A-479C-BFC7-107870D9DD3A}"/>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2" name="Shape 1042">
              <a:extLst>
                <a:ext uri="{FF2B5EF4-FFF2-40B4-BE49-F238E27FC236}">
                  <a16:creationId xmlns:a16="http://schemas.microsoft.com/office/drawing/2014/main" id="{752DE41E-8B8F-4FAF-BA43-1DD778621504}"/>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3" name="Shape 1043">
              <a:extLst>
                <a:ext uri="{FF2B5EF4-FFF2-40B4-BE49-F238E27FC236}">
                  <a16:creationId xmlns:a16="http://schemas.microsoft.com/office/drawing/2014/main" id="{534DD443-0D5A-4CE0-84B7-0643985959CA}"/>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4" name="Shape 1044">
              <a:extLst>
                <a:ext uri="{FF2B5EF4-FFF2-40B4-BE49-F238E27FC236}">
                  <a16:creationId xmlns:a16="http://schemas.microsoft.com/office/drawing/2014/main" id="{B9CF964D-6979-4084-9A4A-51FC2C0D0EFB}"/>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5" name="Shape 1045">
              <a:extLst>
                <a:ext uri="{FF2B5EF4-FFF2-40B4-BE49-F238E27FC236}">
                  <a16:creationId xmlns:a16="http://schemas.microsoft.com/office/drawing/2014/main" id="{4D96C842-43F8-46BF-8A93-3474735ABDE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sp>
          <p:nvSpPr>
            <p:cNvPr id="26" name="Shape 1046">
              <a:extLst>
                <a:ext uri="{FF2B5EF4-FFF2-40B4-BE49-F238E27FC236}">
                  <a16:creationId xmlns:a16="http://schemas.microsoft.com/office/drawing/2014/main" id="{5C5B03F8-EB5D-4B8C-B984-28B03D92C019}"/>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a:p>
          </p:txBody>
        </p:sp>
      </p:grpSp>
      <p:sp>
        <p:nvSpPr>
          <p:cNvPr id="27" name="TextBox 26">
            <a:extLst>
              <a:ext uri="{FF2B5EF4-FFF2-40B4-BE49-F238E27FC236}">
                <a16:creationId xmlns:a16="http://schemas.microsoft.com/office/drawing/2014/main" id="{6871E645-ED40-499D-BAAB-12D720BFA6E8}"/>
              </a:ext>
            </a:extLst>
          </p:cNvPr>
          <p:cNvSpPr txBox="1"/>
          <p:nvPr/>
        </p:nvSpPr>
        <p:spPr>
          <a:xfrm>
            <a:off x="1937111" y="3869837"/>
            <a:ext cx="3770096" cy="707886"/>
          </a:xfrm>
          <a:prstGeom prst="rect">
            <a:avLst/>
          </a:prstGeom>
          <a:noFill/>
        </p:spPr>
        <p:txBody>
          <a:bodyPr wrap="square">
            <a:spAutoFit/>
          </a:bodyPr>
          <a:lstStyle/>
          <a:p>
            <a:r>
              <a:rPr lang="vi-VN" sz="4000" b="1" dirty="0">
                <a:solidFill>
                  <a:srgbClr val="00B050"/>
                </a:solidFill>
                <a:latin typeface="+mj-lt"/>
              </a:rPr>
              <a:t>NHIỆM VỤ 1:</a:t>
            </a:r>
            <a:endParaRPr lang="en-US" sz="4000" b="1" dirty="0">
              <a:solidFill>
                <a:srgbClr val="00B050"/>
              </a:solidFill>
              <a:latin typeface="+mj-lt"/>
            </a:endParaRPr>
          </a:p>
        </p:txBody>
      </p:sp>
      <p:sp>
        <p:nvSpPr>
          <p:cNvPr id="28" name="TextBox 27">
            <a:extLst>
              <a:ext uri="{FF2B5EF4-FFF2-40B4-BE49-F238E27FC236}">
                <a16:creationId xmlns:a16="http://schemas.microsoft.com/office/drawing/2014/main" id="{C757F0B2-B9F6-4ACB-835A-ACA40C735EAA}"/>
              </a:ext>
            </a:extLst>
          </p:cNvPr>
          <p:cNvSpPr txBox="1"/>
          <p:nvPr/>
        </p:nvSpPr>
        <p:spPr>
          <a:xfrm>
            <a:off x="5831496" y="3782453"/>
            <a:ext cx="10426097" cy="769441"/>
          </a:xfrm>
          <a:prstGeom prst="rect">
            <a:avLst/>
          </a:prstGeom>
          <a:noFill/>
        </p:spPr>
        <p:txBody>
          <a:bodyPr wrap="square">
            <a:spAutoFit/>
          </a:bodyPr>
          <a:lstStyle/>
          <a:p>
            <a:pPr algn="just"/>
            <a:r>
              <a:rPr lang="vi-VN" sz="4400" dirty="0">
                <a:latin typeface="+mj-lt"/>
              </a:rPr>
              <a:t> </a:t>
            </a:r>
            <a:r>
              <a:rPr lang="vi-VN" sz="4400" dirty="0" err="1">
                <a:latin typeface="+mj-lt"/>
              </a:rPr>
              <a:t>Tạo</a:t>
            </a:r>
            <a:r>
              <a:rPr lang="vi-VN" sz="4400" dirty="0">
                <a:latin typeface="+mj-lt"/>
              </a:rPr>
              <a:t> cây thư </a:t>
            </a:r>
            <a:r>
              <a:rPr lang="vi-VN" sz="4400" dirty="0" err="1">
                <a:latin typeface="+mj-lt"/>
              </a:rPr>
              <a:t>mục</a:t>
            </a:r>
            <a:r>
              <a:rPr lang="vi-VN" sz="4400" dirty="0">
                <a:latin typeface="+mj-lt"/>
              </a:rPr>
              <a:t> </a:t>
            </a:r>
            <a:r>
              <a:rPr lang="vi-VN" sz="4400" dirty="0" err="1">
                <a:latin typeface="+mj-lt"/>
              </a:rPr>
              <a:t>có</a:t>
            </a:r>
            <a:r>
              <a:rPr lang="vi-VN" sz="4400" dirty="0">
                <a:latin typeface="+mj-lt"/>
              </a:rPr>
              <a:t> </a:t>
            </a:r>
            <a:r>
              <a:rPr lang="vi-VN" sz="4400" dirty="0" err="1">
                <a:latin typeface="+mj-lt"/>
              </a:rPr>
              <a:t>cấu</a:t>
            </a:r>
            <a:r>
              <a:rPr lang="vi-VN" sz="4400" dirty="0">
                <a:latin typeface="+mj-lt"/>
              </a:rPr>
              <a:t> </a:t>
            </a:r>
            <a:r>
              <a:rPr lang="vi-VN" sz="4400" dirty="0" err="1">
                <a:latin typeface="+mj-lt"/>
              </a:rPr>
              <a:t>trúc</a:t>
            </a:r>
            <a:r>
              <a:rPr lang="vi-VN" sz="4400" dirty="0">
                <a:latin typeface="+mj-lt"/>
              </a:rPr>
              <a:t> như </a:t>
            </a:r>
            <a:r>
              <a:rPr lang="vi-VN" sz="4400" dirty="0" err="1">
                <a:latin typeface="+mj-lt"/>
              </a:rPr>
              <a:t>Hình</a:t>
            </a:r>
            <a:r>
              <a:rPr lang="vi-VN" sz="4400" dirty="0">
                <a:latin typeface="+mj-lt"/>
              </a:rPr>
              <a:t> 19.</a:t>
            </a:r>
            <a:endParaRPr lang="en-US" sz="4400" dirty="0">
              <a:latin typeface="+mj-lt"/>
            </a:endParaRPr>
          </a:p>
        </p:txBody>
      </p:sp>
      <p:pic>
        <p:nvPicPr>
          <p:cNvPr id="29" name="Picture 28">
            <a:extLst>
              <a:ext uri="{FF2B5EF4-FFF2-40B4-BE49-F238E27FC236}">
                <a16:creationId xmlns:a16="http://schemas.microsoft.com/office/drawing/2014/main" id="{BCEA3AEA-3E35-49C0-9517-F12B2ABE1A67}"/>
              </a:ext>
            </a:extLst>
          </p:cNvPr>
          <p:cNvPicPr/>
          <p:nvPr/>
        </p:nvPicPr>
        <p:blipFill>
          <a:blip r:embed="rId2"/>
          <a:stretch>
            <a:fillRect/>
          </a:stretch>
        </p:blipFill>
        <p:spPr>
          <a:xfrm>
            <a:off x="6660108" y="5164428"/>
            <a:ext cx="4708932" cy="4150695"/>
          </a:xfrm>
          <a:prstGeom prst="rect">
            <a:avLst/>
          </a:prstGeom>
          <a:ln>
            <a:solidFill>
              <a:schemeClr val="tx1"/>
            </a:solidFill>
          </a:ln>
        </p:spPr>
      </p:pic>
    </p:spTree>
    <p:extLst>
      <p:ext uri="{BB962C8B-B14F-4D97-AF65-F5344CB8AC3E}">
        <p14:creationId xmlns:p14="http://schemas.microsoft.com/office/powerpoint/2010/main" val="201384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par>
                                <p:cTn id="16" presetID="22" presetClass="entr" presetSubtype="4"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7;p28">
            <a:extLst>
              <a:ext uri="{FF2B5EF4-FFF2-40B4-BE49-F238E27FC236}">
                <a16:creationId xmlns:a16="http://schemas.microsoft.com/office/drawing/2014/main" id="{3637FE36-1662-490C-B8DF-A0001A59180B}"/>
              </a:ext>
            </a:extLst>
          </p:cNvPr>
          <p:cNvPicPr preferRelativeResize="0"/>
          <p:nvPr/>
        </p:nvPicPr>
        <p:blipFill rotWithShape="1">
          <a:blip r:embed="rId2">
            <a:alphaModFix/>
          </a:blip>
          <a:srcRect l="25348" t="28508" r="30202" b="31558"/>
          <a:stretch/>
        </p:blipFill>
        <p:spPr>
          <a:xfrm rot="21137760">
            <a:off x="121664" y="104226"/>
            <a:ext cx="4376768" cy="2109821"/>
          </a:xfrm>
          <a:prstGeom prst="rect">
            <a:avLst/>
          </a:prstGeom>
          <a:noFill/>
          <a:ln>
            <a:noFill/>
          </a:ln>
        </p:spPr>
      </p:pic>
      <p:sp>
        <p:nvSpPr>
          <p:cNvPr id="3" name="Google Shape;519;p28">
            <a:extLst>
              <a:ext uri="{FF2B5EF4-FFF2-40B4-BE49-F238E27FC236}">
                <a16:creationId xmlns:a16="http://schemas.microsoft.com/office/drawing/2014/main" id="{5DF02CF8-D1AD-4BCD-8BD7-4BDC096CB9AC}"/>
              </a:ext>
            </a:extLst>
          </p:cNvPr>
          <p:cNvSpPr txBox="1"/>
          <p:nvPr/>
        </p:nvSpPr>
        <p:spPr>
          <a:xfrm>
            <a:off x="1398316" y="688101"/>
            <a:ext cx="2727981" cy="75899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vi-VN" sz="3600" i="0" u="none" strike="noStrike" cap="none" dirty="0" err="1">
                <a:solidFill>
                  <a:srgbClr val="00B050"/>
                </a:solidFill>
                <a:latin typeface="Paytone One"/>
                <a:ea typeface="Paytone One"/>
                <a:cs typeface="Paytone One"/>
                <a:sym typeface="Paytone One"/>
              </a:rPr>
              <a:t>Hướng</a:t>
            </a:r>
            <a:r>
              <a:rPr lang="vi-VN" sz="3600" i="0" u="none" strike="noStrike" cap="none" dirty="0">
                <a:solidFill>
                  <a:srgbClr val="00B050"/>
                </a:solidFill>
                <a:latin typeface="Paytone One"/>
                <a:ea typeface="Paytone One"/>
                <a:cs typeface="Paytone One"/>
                <a:sym typeface="Paytone One"/>
              </a:rPr>
              <a:t> </a:t>
            </a:r>
            <a:r>
              <a:rPr lang="vi-VN" sz="3600" i="0" u="none" strike="noStrike" cap="none" dirty="0" err="1">
                <a:solidFill>
                  <a:srgbClr val="00B050"/>
                </a:solidFill>
                <a:latin typeface="Paytone One"/>
                <a:ea typeface="Paytone One"/>
                <a:cs typeface="Paytone One"/>
                <a:sym typeface="Paytone One"/>
              </a:rPr>
              <a:t>dẫn</a:t>
            </a:r>
            <a:endParaRPr sz="3600" dirty="0">
              <a:solidFill>
                <a:srgbClr val="00B050"/>
              </a:solidFill>
            </a:endParaRPr>
          </a:p>
        </p:txBody>
      </p:sp>
      <p:sp>
        <p:nvSpPr>
          <p:cNvPr id="4" name="Google Shape;525;p28">
            <a:extLst>
              <a:ext uri="{FF2B5EF4-FFF2-40B4-BE49-F238E27FC236}">
                <a16:creationId xmlns:a16="http://schemas.microsoft.com/office/drawing/2014/main" id="{D237A8DF-BA07-4F08-BCAD-6D414DAC4E11}"/>
              </a:ext>
            </a:extLst>
          </p:cNvPr>
          <p:cNvSpPr txBox="1"/>
          <p:nvPr/>
        </p:nvSpPr>
        <p:spPr>
          <a:xfrm>
            <a:off x="1256786" y="1970097"/>
            <a:ext cx="7932934" cy="742383"/>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a:solidFill>
                  <a:schemeClr val="tx1"/>
                </a:solidFill>
                <a:latin typeface="Times New Roman" panose="02020603050405020304" pitchFamily="18" charset="0"/>
                <a:cs typeface="Times New Roman" panose="02020603050405020304" pitchFamily="18" charset="0"/>
              </a:rPr>
              <a:t>Bước 1: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sổ</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This </a:t>
            </a:r>
            <a:r>
              <a:rPr lang="vi-VN" sz="3600" dirty="0">
                <a:solidFill>
                  <a:srgbClr val="FF0000"/>
                </a:solidFill>
                <a:latin typeface="Times New Roman" panose="02020603050405020304" pitchFamily="18" charset="0"/>
                <a:cs typeface="Times New Roman" panose="02020603050405020304" pitchFamily="18" charset="0"/>
              </a:rPr>
              <a:t>PC</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5" name="Google Shape;525;p28">
            <a:extLst>
              <a:ext uri="{FF2B5EF4-FFF2-40B4-BE49-F238E27FC236}">
                <a16:creationId xmlns:a16="http://schemas.microsoft.com/office/drawing/2014/main" id="{03AFCFE2-EB52-4D3F-97D4-902C20AA833C}"/>
              </a:ext>
            </a:extLst>
          </p:cNvPr>
          <p:cNvSpPr txBox="1"/>
          <p:nvPr/>
        </p:nvSpPr>
        <p:spPr>
          <a:xfrm>
            <a:off x="1235046" y="3647514"/>
            <a:ext cx="9600594" cy="742383"/>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3: </a:t>
            </a:r>
            <a:r>
              <a:rPr lang="vi-VN" sz="3600" dirty="0" err="1">
                <a:latin typeface="Times New Roman" panose="02020603050405020304" pitchFamily="18" charset="0"/>
                <a:cs typeface="Times New Roman" panose="02020603050405020304" pitchFamily="18" charset="0"/>
              </a:rPr>
              <a:t>Tạo</a:t>
            </a:r>
            <a:r>
              <a:rPr lang="vi-VN" sz="3600" dirty="0">
                <a:latin typeface="Times New Roman" panose="02020603050405020304" pitchFamily="18" charset="0"/>
                <a:cs typeface="Times New Roman" panose="02020603050405020304" pitchFamily="18" charset="0"/>
              </a:rPr>
              <a:t> thư </a:t>
            </a:r>
            <a:r>
              <a:rPr lang="vi-VN" sz="3600" dirty="0" err="1">
                <a:latin typeface="Times New Roman" panose="02020603050405020304" pitchFamily="18" charset="0"/>
                <a:cs typeface="Times New Roman" panose="02020603050405020304" pitchFamily="18" charset="0"/>
              </a:rPr>
              <a:t>mục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có</a:t>
            </a:r>
            <a:r>
              <a:rPr lang="vi-VN" sz="3600" dirty="0">
                <a:latin typeface="Times New Roman" panose="02020603050405020304" pitchFamily="18" charset="0"/>
                <a:cs typeface="Times New Roman" panose="02020603050405020304" pitchFamily="18" charset="0"/>
              </a:rPr>
              <a:t> tên </a:t>
            </a:r>
            <a:r>
              <a:rPr lang="vi-VN" sz="3600" dirty="0">
                <a:solidFill>
                  <a:srgbClr val="FFFF00"/>
                </a:solidFill>
                <a:latin typeface="Times New Roman" panose="02020603050405020304" pitchFamily="18" charset="0"/>
                <a:cs typeface="Times New Roman" panose="02020603050405020304" pitchFamily="18" charset="0"/>
              </a:rPr>
              <a:t>Anh-Bai-</a:t>
            </a:r>
            <a:r>
              <a:rPr lang="vi-VN" sz="3600" dirty="0" err="1">
                <a:solidFill>
                  <a:srgbClr val="FFFF00"/>
                </a:solidFill>
                <a:latin typeface="Times New Roman" panose="02020603050405020304" pitchFamily="18" charset="0"/>
                <a:cs typeface="Times New Roman" panose="02020603050405020304" pitchFamily="18" charset="0"/>
              </a:rPr>
              <a:t>tap</a:t>
            </a:r>
            <a:r>
              <a:rPr lang="vi-VN" sz="3600" dirty="0">
                <a:solidFill>
                  <a:srgbClr val="FFFF00"/>
                </a:solidFill>
                <a:latin typeface="Times New Roman" panose="02020603050405020304" pitchFamily="18" charset="0"/>
                <a:cs typeface="Times New Roman" panose="02020603050405020304" pitchFamily="18" charset="0"/>
              </a:rPr>
              <a:t>-nhom</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6" name="Google Shape;525;p28">
            <a:extLst>
              <a:ext uri="{FF2B5EF4-FFF2-40B4-BE49-F238E27FC236}">
                <a16:creationId xmlns:a16="http://schemas.microsoft.com/office/drawing/2014/main" id="{A876B0ED-64AE-4416-AA98-3181BCE43425}"/>
              </a:ext>
            </a:extLst>
          </p:cNvPr>
          <p:cNvSpPr txBox="1"/>
          <p:nvPr/>
        </p:nvSpPr>
        <p:spPr>
          <a:xfrm>
            <a:off x="1256786" y="4475430"/>
            <a:ext cx="9020896" cy="1484765"/>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4: </a:t>
            </a:r>
            <a:r>
              <a:rPr lang="vi-VN" sz="3600" dirty="0" err="1">
                <a:latin typeface="Times New Roman" panose="02020603050405020304" pitchFamily="18" charset="0"/>
                <a:cs typeface="Times New Roman" panose="02020603050405020304" pitchFamily="18" charset="0"/>
              </a:rPr>
              <a:t>Nháy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đúp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chuột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vào</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biểu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tượng</a:t>
            </a:r>
            <a:r>
              <a:rPr lang="vi-VN" sz="3600" dirty="0">
                <a:latin typeface="Times New Roman" panose="02020603050405020304" pitchFamily="18" charset="0"/>
                <a:cs typeface="Times New Roman" panose="02020603050405020304" pitchFamily="18" charset="0"/>
              </a:rPr>
              <a:t> thư </a:t>
            </a:r>
            <a:r>
              <a:rPr lang="vi-VN" sz="3600" dirty="0" err="1">
                <a:latin typeface="Times New Roman" panose="02020603050405020304" pitchFamily="18" charset="0"/>
                <a:cs typeface="Times New Roman" panose="02020603050405020304" pitchFamily="18" charset="0"/>
              </a:rPr>
              <a:t>mục</a:t>
            </a:r>
            <a:r>
              <a:rPr lang="vi-VN" sz="3600" dirty="0">
                <a:latin typeface="Times New Roman" panose="02020603050405020304" pitchFamily="18" charset="0"/>
                <a:cs typeface="Times New Roman" panose="02020603050405020304" pitchFamily="18" charset="0"/>
              </a:rPr>
              <a:t> </a:t>
            </a:r>
            <a:r>
              <a:rPr lang="vi-VN" sz="3600" dirty="0">
                <a:solidFill>
                  <a:srgbClr val="FFFF00"/>
                </a:solidFill>
                <a:latin typeface="Times New Roman" panose="02020603050405020304" pitchFamily="18" charset="0"/>
                <a:cs typeface="Times New Roman" panose="02020603050405020304" pitchFamily="18" charset="0"/>
              </a:rPr>
              <a:t>Anh-Bai-</a:t>
            </a:r>
            <a:r>
              <a:rPr lang="vi-VN" sz="3600" dirty="0" err="1">
                <a:solidFill>
                  <a:srgbClr val="FFFF00"/>
                </a:solidFill>
                <a:latin typeface="Times New Roman" panose="02020603050405020304" pitchFamily="18" charset="0"/>
                <a:cs typeface="Times New Roman" panose="02020603050405020304" pitchFamily="18" charset="0"/>
              </a:rPr>
              <a:t>tap</a:t>
            </a:r>
            <a:r>
              <a:rPr lang="vi-VN" sz="3600" dirty="0">
                <a:solidFill>
                  <a:srgbClr val="FFFF00"/>
                </a:solidFill>
                <a:latin typeface="Times New Roman" panose="02020603050405020304" pitchFamily="18" charset="0"/>
                <a:cs typeface="Times New Roman" panose="02020603050405020304" pitchFamily="18" charset="0"/>
              </a:rPr>
              <a:t>-nhom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vừa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tạo</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để</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mở</a:t>
            </a:r>
            <a:r>
              <a:rPr lang="vi-VN" sz="3600" dirty="0">
                <a:latin typeface="Times New Roman" panose="02020603050405020304" pitchFamily="18" charset="0"/>
                <a:cs typeface="Times New Roman" panose="02020603050405020304" pitchFamily="18" charset="0"/>
              </a:rPr>
              <a:t> thư </a:t>
            </a:r>
            <a:r>
              <a:rPr lang="vi-VN" sz="3600" dirty="0" err="1">
                <a:latin typeface="Times New Roman" panose="02020603050405020304" pitchFamily="18" charset="0"/>
                <a:cs typeface="Times New Roman" panose="02020603050405020304" pitchFamily="18" charset="0"/>
              </a:rPr>
              <a:t>mục</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 name="Google Shape;525;p28">
            <a:extLst>
              <a:ext uri="{FF2B5EF4-FFF2-40B4-BE49-F238E27FC236}">
                <a16:creationId xmlns:a16="http://schemas.microsoft.com/office/drawing/2014/main" id="{EDAB2C4D-E9DD-413A-8211-37BB84CB61CA}"/>
              </a:ext>
            </a:extLst>
          </p:cNvPr>
          <p:cNvSpPr txBox="1"/>
          <p:nvPr/>
        </p:nvSpPr>
        <p:spPr>
          <a:xfrm>
            <a:off x="1256786" y="5964192"/>
            <a:ext cx="9020896" cy="1484765"/>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5: </a:t>
            </a:r>
            <a:r>
              <a:rPr lang="vi-VN" sz="3600" dirty="0" err="1">
                <a:latin typeface="Times New Roman" panose="02020603050405020304" pitchFamily="18" charset="0"/>
                <a:cs typeface="Times New Roman" panose="02020603050405020304" pitchFamily="18" charset="0"/>
              </a:rPr>
              <a:t>Tạo</a:t>
            </a:r>
            <a:r>
              <a:rPr lang="vi-VN" sz="3600" dirty="0">
                <a:latin typeface="Times New Roman" panose="02020603050405020304" pitchFamily="18" charset="0"/>
                <a:cs typeface="Times New Roman" panose="02020603050405020304" pitchFamily="18" charset="0"/>
              </a:rPr>
              <a:t> ba thư </a:t>
            </a:r>
            <a:r>
              <a:rPr lang="vi-VN" sz="3600" dirty="0" err="1">
                <a:latin typeface="Times New Roman" panose="02020603050405020304" pitchFamily="18" charset="0"/>
                <a:cs typeface="Times New Roman" panose="02020603050405020304" pitchFamily="18" charset="0"/>
              </a:rPr>
              <a:t>mục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có</a:t>
            </a:r>
            <a:r>
              <a:rPr lang="vi-VN" sz="3600" dirty="0">
                <a:latin typeface="Times New Roman" panose="02020603050405020304" pitchFamily="18" charset="0"/>
                <a:cs typeface="Times New Roman" panose="02020603050405020304" pitchFamily="18" charset="0"/>
              </a:rPr>
              <a:t> tên </a:t>
            </a:r>
            <a:r>
              <a:rPr lang="vi-VN" sz="3600" dirty="0" err="1">
                <a:latin typeface="Times New Roman" panose="02020603050405020304" pitchFamily="18" charset="0"/>
                <a:cs typeface="Times New Roman" panose="02020603050405020304" pitchFamily="18" charset="0"/>
              </a:rPr>
              <a:t>lần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a:t>
            </a:r>
            <a:r>
              <a:rPr lang="vi-VN" sz="3600" dirty="0">
                <a:solidFill>
                  <a:srgbClr val="FFFF00"/>
                </a:solidFill>
                <a:latin typeface="Times New Roman" panose="02020603050405020304" pitchFamily="18" charset="0"/>
                <a:cs typeface="Times New Roman" panose="02020603050405020304" pitchFamily="18" charset="0"/>
              </a:rPr>
              <a:t>An</a:t>
            </a:r>
            <a:r>
              <a:rPr lang="vi-VN" sz="3600" dirty="0">
                <a:latin typeface="Times New Roman" panose="02020603050405020304" pitchFamily="18" charset="0"/>
                <a:cs typeface="Times New Roman" panose="02020603050405020304" pitchFamily="18" charset="0"/>
              </a:rPr>
              <a:t>, </a:t>
            </a:r>
            <a:r>
              <a:rPr lang="vi-VN" sz="3600" dirty="0">
                <a:solidFill>
                  <a:srgbClr val="FFFF00"/>
                </a:solidFill>
                <a:latin typeface="Times New Roman" panose="02020603050405020304" pitchFamily="18" charset="0"/>
                <a:cs typeface="Times New Roman" panose="02020603050405020304" pitchFamily="18" charset="0"/>
              </a:rPr>
              <a:t>Minh</a:t>
            </a:r>
            <a:r>
              <a:rPr lang="vi-VN" sz="3600" dirty="0">
                <a:latin typeface="Times New Roman" panose="02020603050405020304" pitchFamily="18" charset="0"/>
                <a:cs typeface="Times New Roman" panose="02020603050405020304" pitchFamily="18" charset="0"/>
              </a:rPr>
              <a:t>, </a:t>
            </a:r>
            <a:r>
              <a:rPr lang="vi-VN" sz="3600" dirty="0">
                <a:solidFill>
                  <a:srgbClr val="FFFF00"/>
                </a:solidFill>
                <a:latin typeface="Times New Roman" panose="02020603050405020304" pitchFamily="18" charset="0"/>
                <a:cs typeface="Times New Roman" panose="02020603050405020304" pitchFamily="18" charset="0"/>
              </a:rPr>
              <a:t>Khoa</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8" name="Google Shape;525;p28">
            <a:extLst>
              <a:ext uri="{FF2B5EF4-FFF2-40B4-BE49-F238E27FC236}">
                <a16:creationId xmlns:a16="http://schemas.microsoft.com/office/drawing/2014/main" id="{61493185-2EC3-4B92-95F1-C8D2868B266B}"/>
              </a:ext>
            </a:extLst>
          </p:cNvPr>
          <p:cNvSpPr txBox="1"/>
          <p:nvPr/>
        </p:nvSpPr>
        <p:spPr>
          <a:xfrm>
            <a:off x="1245915" y="7379122"/>
            <a:ext cx="9020895" cy="2227148"/>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6: </a:t>
            </a:r>
            <a:r>
              <a:rPr lang="vi-VN" sz="3600" dirty="0">
                <a:latin typeface="Times New Roman" panose="02020603050405020304" pitchFamily="18" charset="0"/>
                <a:cs typeface="Times New Roman" panose="02020603050405020304" pitchFamily="18" charset="0"/>
              </a:rPr>
              <a:t>Sao </a:t>
            </a:r>
            <a:r>
              <a:rPr lang="vi-VN" sz="3600" dirty="0" err="1">
                <a:latin typeface="Times New Roman" panose="02020603050405020304" pitchFamily="18" charset="0"/>
                <a:cs typeface="Times New Roman" panose="02020603050405020304" pitchFamily="18" charset="0"/>
              </a:rPr>
              <a:t>chép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tệp</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ảnh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mỗi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bạn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vào</a:t>
            </a:r>
            <a:r>
              <a:rPr lang="vi-VN" sz="3600" dirty="0">
                <a:latin typeface="Times New Roman" panose="02020603050405020304" pitchFamily="18" charset="0"/>
                <a:cs typeface="Times New Roman" panose="02020603050405020304" pitchFamily="18" charset="0"/>
              </a:rPr>
              <a:t> thư </a:t>
            </a:r>
            <a:r>
              <a:rPr lang="vi-VN" sz="3600" dirty="0" err="1">
                <a:latin typeface="Times New Roman" panose="02020603050405020304" pitchFamily="18" charset="0"/>
                <a:cs typeface="Times New Roman" panose="02020603050405020304" pitchFamily="18" charset="0"/>
              </a:rPr>
              <a:t>mục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có</a:t>
            </a:r>
            <a:r>
              <a:rPr lang="vi-VN" sz="3600" dirty="0">
                <a:latin typeface="Times New Roman" panose="02020603050405020304" pitchFamily="18" charset="0"/>
                <a:cs typeface="Times New Roman" panose="02020603050405020304" pitchFamily="18" charset="0"/>
              </a:rPr>
              <a:t> tên tương </a:t>
            </a:r>
            <a:r>
              <a:rPr lang="vi-VN" sz="3600" dirty="0" err="1">
                <a:latin typeface="Times New Roman" panose="02020603050405020304" pitchFamily="18" charset="0"/>
                <a:cs typeface="Times New Roman" panose="02020603050405020304" pitchFamily="18" charset="0"/>
              </a:rPr>
              <a:t>ứng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để</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kết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quả</a:t>
            </a:r>
            <a:r>
              <a:rPr lang="vi-VN" sz="3600" dirty="0">
                <a:latin typeface="Times New Roman" panose="02020603050405020304" pitchFamily="18" charset="0"/>
                <a:cs typeface="Times New Roman" panose="02020603050405020304" pitchFamily="18" charset="0"/>
              </a:rPr>
              <a:t> tương </a:t>
            </a:r>
            <a:r>
              <a:rPr lang="vi-VN" sz="3600" dirty="0" err="1">
                <a:latin typeface="Times New Roman" panose="02020603050405020304" pitchFamily="18" charset="0"/>
                <a:cs typeface="Times New Roman" panose="02020603050405020304" pitchFamily="18" charset="0"/>
              </a:rPr>
              <a:t>tự</a:t>
            </a:r>
            <a:r>
              <a:rPr lang="vi-VN" sz="3600" dirty="0">
                <a:latin typeface="Times New Roman" panose="02020603050405020304" pitchFamily="18" charset="0"/>
                <a:cs typeface="Times New Roman" panose="02020603050405020304" pitchFamily="18" charset="0"/>
              </a:rPr>
              <a:t> như </a:t>
            </a:r>
            <a:r>
              <a:rPr lang="vi-VN" sz="3600" dirty="0" err="1">
                <a:latin typeface="Times New Roman" panose="02020603050405020304" pitchFamily="18" charset="0"/>
                <a:cs typeface="Times New Roman" panose="02020603050405020304" pitchFamily="18" charset="0"/>
              </a:rPr>
              <a:t>Hình</a:t>
            </a:r>
            <a:r>
              <a:rPr lang="vi-VN" sz="3600" dirty="0">
                <a:latin typeface="Times New Roman" panose="02020603050405020304" pitchFamily="18" charset="0"/>
                <a:cs typeface="Times New Roman" panose="02020603050405020304" pitchFamily="18" charset="0"/>
              </a:rPr>
              <a:t> 22.</a:t>
            </a:r>
            <a:endParaRPr lang="en-US" sz="3600" dirty="0">
              <a:latin typeface="Times New Roman" panose="02020603050405020304" pitchFamily="18" charset="0"/>
              <a:cs typeface="Times New Roman" panose="02020603050405020304" pitchFamily="18" charset="0"/>
            </a:endParaRPr>
          </a:p>
        </p:txBody>
      </p:sp>
      <p:sp>
        <p:nvSpPr>
          <p:cNvPr id="9" name="Google Shape;525;p28">
            <a:extLst>
              <a:ext uri="{FF2B5EF4-FFF2-40B4-BE49-F238E27FC236}">
                <a16:creationId xmlns:a16="http://schemas.microsoft.com/office/drawing/2014/main" id="{801BD85B-E1C2-4D21-B98F-563264BF9F82}"/>
              </a:ext>
            </a:extLst>
          </p:cNvPr>
          <p:cNvSpPr txBox="1"/>
          <p:nvPr/>
        </p:nvSpPr>
        <p:spPr>
          <a:xfrm>
            <a:off x="1245916" y="2785709"/>
            <a:ext cx="14664644" cy="742383"/>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600" b="1" dirty="0" err="1">
                <a:solidFill>
                  <a:schemeClr val="tx1"/>
                </a:solidFill>
                <a:latin typeface="Times New Roman" panose="02020603050405020304" pitchFamily="18" charset="0"/>
                <a:cs typeface="Times New Roman" panose="02020603050405020304" pitchFamily="18" charset="0"/>
              </a:rPr>
              <a:t>Bước</a:t>
            </a:r>
            <a:r>
              <a:rPr lang="vi-VN" sz="3600" b="1" dirty="0">
                <a:solidFill>
                  <a:schemeClr val="tx1"/>
                </a:solidFill>
                <a:latin typeface="Times New Roman" panose="02020603050405020304" pitchFamily="18" charset="0"/>
                <a:cs typeface="Times New Roman" panose="02020603050405020304" pitchFamily="18" charset="0"/>
              </a:rPr>
              <a:t> 2: </a:t>
            </a:r>
            <a:r>
              <a:rPr lang="vi-VN" sz="3600" dirty="0" err="1">
                <a:latin typeface="Times New Roman" panose="02020603050405020304" pitchFamily="18" charset="0"/>
                <a:cs typeface="Times New Roman" panose="02020603050405020304" pitchFamily="18" charset="0"/>
              </a:rPr>
              <a:t>Nháy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chuột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vào</a:t>
            </a:r>
            <a:r>
              <a:rPr lang="vi-VN" sz="3600" dirty="0">
                <a:latin typeface="Times New Roman" panose="02020603050405020304" pitchFamily="18" charset="0"/>
                <a:cs typeface="Times New Roman" panose="02020603050405020304" pitchFamily="18" charset="0"/>
              </a:rPr>
              <a:t> ổ </a:t>
            </a:r>
            <a:r>
              <a:rPr lang="vi-VN" sz="3600" dirty="0" err="1">
                <a:latin typeface="Times New Roman" panose="02020603050405020304" pitchFamily="18" charset="0"/>
                <a:cs typeface="Times New Roman" panose="02020603050405020304" pitchFamily="18" charset="0"/>
              </a:rPr>
              <a:t>đĩa</a:t>
            </a:r>
            <a:r>
              <a:rPr lang="vi-VN" sz="3600" dirty="0">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D:</a:t>
            </a:r>
            <a:r>
              <a:rPr lang="vi-VN" sz="3600" dirty="0">
                <a:latin typeface="Times New Roman" panose="02020603050405020304" pitchFamily="18" charset="0"/>
                <a:cs typeface="Times New Roman" panose="02020603050405020304" pitchFamily="18" charset="0"/>
              </a:rPr>
              <a:t> trong khung bên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cửa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sổ</a:t>
            </a:r>
            <a:r>
              <a:rPr lang="vi-VN" sz="3600" dirty="0">
                <a:latin typeface="Times New Roman" panose="02020603050405020304" pitchFamily="18" charset="0"/>
                <a:cs typeface="Times New Roman" panose="02020603050405020304" pitchFamily="18" charset="0"/>
              </a:rPr>
              <a:t> </a:t>
            </a:r>
            <a:r>
              <a:rPr lang="vi-VN" sz="3600" dirty="0" err="1">
                <a:solidFill>
                  <a:srgbClr val="FFFF00"/>
                </a:solidFill>
                <a:latin typeface="Times New Roman" panose="02020603050405020304" pitchFamily="18" charset="0"/>
                <a:cs typeface="Times New Roman" panose="02020603050405020304" pitchFamily="18" charset="0"/>
              </a:rPr>
              <a:t>This</a:t>
            </a:r>
            <a:r>
              <a:rPr lang="vi-VN" sz="3600" dirty="0">
                <a:solidFill>
                  <a:srgbClr val="FFFF00"/>
                </a:solidFill>
                <a:latin typeface="Times New Roman" panose="02020603050405020304" pitchFamily="18" charset="0"/>
                <a:cs typeface="Times New Roman" panose="02020603050405020304" pitchFamily="18" charset="0"/>
              </a:rPr>
              <a:t> PC</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0" name="Google Shape;525;p28">
            <a:extLst>
              <a:ext uri="{FF2B5EF4-FFF2-40B4-BE49-F238E27FC236}">
                <a16:creationId xmlns:a16="http://schemas.microsoft.com/office/drawing/2014/main" id="{78DDBCDF-4E54-4BFB-9CDE-D10C0621CAA5}"/>
              </a:ext>
            </a:extLst>
          </p:cNvPr>
          <p:cNvSpPr txBox="1"/>
          <p:nvPr/>
        </p:nvSpPr>
        <p:spPr>
          <a:xfrm>
            <a:off x="11430000" y="8689047"/>
            <a:ext cx="4953000" cy="659861"/>
          </a:xfrm>
          <a:prstGeom prst="rect">
            <a:avLst/>
          </a:prstGeom>
          <a:noFill/>
          <a:ln>
            <a:noFill/>
          </a:ln>
        </p:spPr>
        <p:txBody>
          <a:bodyPr spcFirstLastPara="1" wrap="square" lIns="0" tIns="0" rIns="0" bIns="0" anchor="t" anchorCtr="0">
            <a:spAutoFit/>
          </a:bodyPr>
          <a:lstStyle/>
          <a:p>
            <a:pPr marL="0" marR="0" lvl="1" indent="0" algn="just" rtl="0">
              <a:lnSpc>
                <a:spcPct val="134000"/>
              </a:lnSpc>
              <a:spcBef>
                <a:spcPts val="0"/>
              </a:spcBef>
              <a:spcAft>
                <a:spcPts val="0"/>
              </a:spcAft>
              <a:buNone/>
            </a:pPr>
            <a:r>
              <a:rPr lang="vi-VN" sz="3200" dirty="0" err="1">
                <a:latin typeface="+mj-lt"/>
              </a:rPr>
              <a:t>Hình</a:t>
            </a:r>
            <a:r>
              <a:rPr lang="vi-VN" sz="3200" dirty="0">
                <a:latin typeface="+mj-lt"/>
              </a:rPr>
              <a:t> 22. </a:t>
            </a:r>
            <a:r>
              <a:rPr lang="vi-VN" sz="3200" dirty="0" err="1">
                <a:latin typeface="+mj-lt"/>
              </a:rPr>
              <a:t>Kết</a:t>
            </a:r>
            <a:r>
              <a:rPr lang="vi-VN" sz="3200" dirty="0">
                <a:latin typeface="+mj-lt"/>
              </a:rPr>
              <a:t> </a:t>
            </a:r>
            <a:r>
              <a:rPr lang="vi-VN" sz="3200" dirty="0" err="1">
                <a:latin typeface="+mj-lt"/>
              </a:rPr>
              <a:t>quả</a:t>
            </a:r>
            <a:r>
              <a:rPr lang="vi-VN" sz="3200" dirty="0">
                <a:latin typeface="+mj-lt"/>
              </a:rPr>
              <a:t> </a:t>
            </a:r>
            <a:r>
              <a:rPr lang="vi-VN" sz="3200" dirty="0" err="1">
                <a:latin typeface="+mj-lt"/>
              </a:rPr>
              <a:t>thực</a:t>
            </a:r>
            <a:r>
              <a:rPr lang="vi-VN" sz="3200" dirty="0">
                <a:latin typeface="+mj-lt"/>
              </a:rPr>
              <a:t> </a:t>
            </a:r>
            <a:r>
              <a:rPr lang="vi-VN" sz="3200" dirty="0" err="1">
                <a:latin typeface="+mj-lt"/>
              </a:rPr>
              <a:t>hành</a:t>
            </a:r>
            <a:endParaRPr lang="en-US" sz="3200" dirty="0">
              <a:latin typeface="+mj-lt"/>
            </a:endParaRPr>
          </a:p>
        </p:txBody>
      </p:sp>
      <p:pic>
        <p:nvPicPr>
          <p:cNvPr id="11" name="Picture 10">
            <a:extLst>
              <a:ext uri="{FF2B5EF4-FFF2-40B4-BE49-F238E27FC236}">
                <a16:creationId xmlns:a16="http://schemas.microsoft.com/office/drawing/2014/main" id="{33334484-125F-493E-8C2C-2C22F78833F9}"/>
              </a:ext>
            </a:extLst>
          </p:cNvPr>
          <p:cNvPicPr>
            <a:picLocks noChangeAspect="1"/>
          </p:cNvPicPr>
          <p:nvPr/>
        </p:nvPicPr>
        <p:blipFill>
          <a:blip r:embed="rId3"/>
          <a:stretch>
            <a:fillRect/>
          </a:stretch>
        </p:blipFill>
        <p:spPr>
          <a:xfrm>
            <a:off x="10277682" y="4505053"/>
            <a:ext cx="7283337" cy="4280988"/>
          </a:xfrm>
          <a:prstGeom prst="rect">
            <a:avLst/>
          </a:prstGeom>
        </p:spPr>
      </p:pic>
    </p:spTree>
    <p:extLst>
      <p:ext uri="{BB962C8B-B14F-4D97-AF65-F5344CB8AC3E}">
        <p14:creationId xmlns:p14="http://schemas.microsoft.com/office/powerpoint/2010/main" val="13884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3|0.2|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1060</TotalTime>
  <Words>585</Words>
  <Application>Microsoft Office PowerPoint</Application>
  <PresentationFormat>Custom</PresentationFormat>
  <Paragraphs>50</Paragraphs>
  <Slides>16</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16</vt:i4>
      </vt:variant>
    </vt:vector>
  </HeadingPairs>
  <TitlesOfParts>
    <vt:vector size="32" baseType="lpstr">
      <vt:lpstr>Cambria Math</vt:lpstr>
      <vt:lpstr>Tahoma</vt:lpstr>
      <vt:lpstr>微软雅黑</vt:lpstr>
      <vt:lpstr>Calibri</vt:lpstr>
      <vt:lpstr>Paytone One</vt:lpstr>
      <vt:lpstr>Calibri Light</vt:lpstr>
      <vt:lpstr>等线</vt:lpstr>
      <vt:lpstr>Bahnschrift SemiBold</vt:lpstr>
      <vt:lpstr>等线 Light</vt:lpstr>
      <vt:lpstr>Palatino Linotype</vt:lpstr>
      <vt:lpstr>inpin heiti</vt:lpstr>
      <vt:lpstr>Times New Roman</vt:lpstr>
      <vt:lpstr>Arial</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50</cp:revision>
  <dcterms:modified xsi:type="dcterms:W3CDTF">2025-10-29T22:29:32Z</dcterms:modified>
</cp:coreProperties>
</file>