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71" r:id="rId4"/>
    <p:sldId id="257" r:id="rId5"/>
    <p:sldId id="262" r:id="rId6"/>
    <p:sldId id="261" r:id="rId7"/>
    <p:sldId id="274" r:id="rId8"/>
    <p:sldId id="275" r:id="rId9"/>
    <p:sldId id="276" r:id="rId10"/>
    <p:sldId id="280" r:id="rId11"/>
    <p:sldId id="281" r:id="rId12"/>
    <p:sldId id="269" r:id="rId1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43" d="100"/>
          <a:sy n="43" d="100"/>
        </p:scale>
        <p:origin x="2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3</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9BB939A-76D2-5BFC-2C64-64C24FC364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jpe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2268200" y="1231880"/>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sp>
        <p:nvSpPr>
          <p:cNvPr id="8" name="TextBox 7">
            <a:extLst>
              <a:ext uri="{FF2B5EF4-FFF2-40B4-BE49-F238E27FC236}">
                <a16:creationId xmlns:a16="http://schemas.microsoft.com/office/drawing/2014/main" id="{3BC9EA8F-8A97-459D-A9C0-D00894C2CA58}"/>
              </a:ext>
            </a:extLst>
          </p:cNvPr>
          <p:cNvSpPr txBox="1"/>
          <p:nvPr/>
        </p:nvSpPr>
        <p:spPr>
          <a:xfrm>
            <a:off x="2362200" y="2324100"/>
            <a:ext cx="11676616" cy="2862322"/>
          </a:xfrm>
          <a:prstGeom prst="rect">
            <a:avLst/>
          </a:prstGeom>
          <a:noFill/>
        </p:spPr>
        <p:txBody>
          <a:bodyPr wrap="square" rtlCol="0">
            <a:spAutoFit/>
          </a:bodyPr>
          <a:lstStyle/>
          <a:p>
            <a:r>
              <a:rPr lang="en-US" sz="6000" dirty="0"/>
              <a:t>GIÁO VIÊN: BÙI THỊ HÀ MAI</a:t>
            </a:r>
          </a:p>
          <a:p>
            <a:r>
              <a:rPr lang="en-US" sz="6000" dirty="0"/>
              <a:t>LỚP: 5A4</a:t>
            </a:r>
          </a:p>
          <a:p>
            <a:r>
              <a:rPr lang="en-US" sz="6000" dirty="0"/>
              <a:t>TRƯỜNG: TIỂU HỌC HƯNG ĐẠO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423</Words>
  <Application>Microsoft Office PowerPoint</Application>
  <PresentationFormat>Custom</PresentationFormat>
  <Paragraphs>35</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46</cp:revision>
  <dcterms:created xsi:type="dcterms:W3CDTF">2006-08-16T00:00:00Z</dcterms:created>
  <dcterms:modified xsi:type="dcterms:W3CDTF">2025-10-29T08:25:21Z</dcterms:modified>
  <dc:identifier>DAGGBMTwqNQ</dc:identifier>
</cp:coreProperties>
</file>