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84" r:id="rId3"/>
    <p:sldId id="277" r:id="rId4"/>
    <p:sldId id="278" r:id="rId5"/>
    <p:sldId id="259" r:id="rId6"/>
    <p:sldId id="274" r:id="rId7"/>
    <p:sldId id="279" r:id="rId8"/>
    <p:sldId id="280" r:id="rId9"/>
    <p:sldId id="281" r:id="rId10"/>
    <p:sldId id="276" r:id="rId11"/>
    <p:sldId id="261" r:id="rId12"/>
    <p:sldId id="282" r:id="rId13"/>
    <p:sldId id="283"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varScale="1">
        <p:scale>
          <a:sx n="99" d="100"/>
          <a:sy n="99" d="100"/>
        </p:scale>
        <p:origin x="10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5"/>
        <p:cNvGrpSpPr/>
        <p:nvPr/>
      </p:nvGrpSpPr>
      <p:grpSpPr>
        <a:xfrm>
          <a:off x="0" y="0"/>
          <a:ext cx="0" cy="0"/>
          <a:chOff x="0" y="0"/>
          <a:chExt cx="0" cy="0"/>
        </a:xfrm>
      </p:grpSpPr>
      <p:sp>
        <p:nvSpPr>
          <p:cNvPr id="3216" name="Google Shape;3216;ga98da3b58c_0_1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7" name="Google Shape;3217;ga98da3b58c_0_1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50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2</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en-US"/>
              <a:t>Click to edit Master subtitle style</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152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0056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600" indent="0">
              <a:buNone/>
              <a:defRPr sz="2665">
                <a:solidFill>
                  <a:schemeClr val="tx1">
                    <a:tint val="75000"/>
                  </a:schemeClr>
                </a:solidFill>
              </a:defRPr>
            </a:lvl2pPr>
            <a:lvl3pPr marL="1219200" indent="0">
              <a:buNone/>
              <a:defRPr sz="2400">
                <a:solidFill>
                  <a:schemeClr val="tx1">
                    <a:tint val="75000"/>
                  </a:schemeClr>
                </a:solidFill>
              </a:defRPr>
            </a:lvl3pPr>
            <a:lvl4pPr marL="1828800" indent="0">
              <a:buNone/>
              <a:defRPr sz="2135">
                <a:solidFill>
                  <a:schemeClr val="tx1">
                    <a:tint val="75000"/>
                  </a:schemeClr>
                </a:solidFill>
              </a:defRPr>
            </a:lvl4pPr>
            <a:lvl5pPr marL="2438400" indent="0">
              <a:buNone/>
              <a:defRPr sz="2135">
                <a:solidFill>
                  <a:schemeClr val="tx1">
                    <a:tint val="75000"/>
                  </a:schemeClr>
                </a:solidFill>
              </a:defRPr>
            </a:lvl5pPr>
            <a:lvl6pPr marL="3048000" indent="0">
              <a:buNone/>
              <a:defRPr sz="2135">
                <a:solidFill>
                  <a:schemeClr val="tx1">
                    <a:tint val="75000"/>
                  </a:schemeClr>
                </a:solidFill>
              </a:defRPr>
            </a:lvl6pPr>
            <a:lvl7pPr marL="3657600" indent="0">
              <a:buNone/>
              <a:defRPr sz="2135">
                <a:solidFill>
                  <a:schemeClr val="tx1">
                    <a:tint val="75000"/>
                  </a:schemeClr>
                </a:solidFill>
              </a:defRPr>
            </a:lvl7pPr>
            <a:lvl8pPr marL="4267200" indent="0">
              <a:buNone/>
              <a:defRPr sz="2135">
                <a:solidFill>
                  <a:schemeClr val="tx1">
                    <a:tint val="75000"/>
                  </a:schemeClr>
                </a:solidFill>
              </a:defRPr>
            </a:lvl8pPr>
            <a:lvl9pPr marL="4876800" indent="0">
              <a:buNone/>
              <a:defRPr sz="21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531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614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727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3027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7038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4265"/>
            </a:lvl1pPr>
          </a:lstStyle>
          <a:p>
            <a:r>
              <a:rPr lang="en-US"/>
              <a:t>Click to edit Master title style</a:t>
            </a:r>
          </a:p>
        </p:txBody>
      </p:sp>
      <p:sp>
        <p:nvSpPr>
          <p:cNvPr id="3" name="Content Placeholder 2"/>
          <p:cNvSpPr>
            <a:spLocks noGrp="1"/>
          </p:cNvSpPr>
          <p:nvPr>
            <p:ph idx="1"/>
          </p:nvPr>
        </p:nvSpPr>
        <p:spPr>
          <a:xfrm>
            <a:off x="5183717" y="988485"/>
            <a:ext cx="6172200" cy="4872567"/>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a:prstGeom prst="rect">
            <a:avLst/>
          </a:prstGeo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821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4265"/>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840318" y="2057400"/>
            <a:ext cx="3932767" cy="3812117"/>
          </a:xfrm>
          <a:prstGeom prst="rect">
            <a:avLst/>
          </a:prstGeo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8638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512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972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1628"/>
        <p:cNvGrpSpPr/>
        <p:nvPr/>
      </p:nvGrpSpPr>
      <p:grpSpPr>
        <a:xfrm>
          <a:off x="0" y="0"/>
          <a:ext cx="0" cy="0"/>
          <a:chOff x="0" y="0"/>
          <a:chExt cx="0" cy="0"/>
        </a:xfrm>
      </p:grpSpPr>
      <p:sp>
        <p:nvSpPr>
          <p:cNvPr id="1630" name="Google Shape;1630;p13"/>
          <p:cNvSpPr txBox="1">
            <a:spLocks noGrp="1"/>
          </p:cNvSpPr>
          <p:nvPr>
            <p:ph type="title"/>
          </p:nvPr>
        </p:nvSpPr>
        <p:spPr>
          <a:xfrm>
            <a:off x="3147784" y="1104900"/>
            <a:ext cx="5896400" cy="2414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8000"/>
            </a:lvl1pPr>
            <a:lvl2pPr lvl="1">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2pPr>
            <a:lvl3pPr lvl="2">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3pPr>
            <a:lvl4pPr lvl="3">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4pPr>
            <a:lvl5pPr lvl="4">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5pPr>
            <a:lvl6pPr lvl="5">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6pPr>
            <a:lvl7pPr lvl="6">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7pPr>
            <a:lvl8pPr lvl="7">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8pPr>
            <a:lvl9pPr lvl="8">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951238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057964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10/28/2025</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10/28/2025</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DFC42E0-F2C2-226B-65A9-2F9C13778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83324" y="-102022"/>
            <a:ext cx="1887616" cy="1887616"/>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67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Shape 3218"/>
        <p:cNvGrpSpPr/>
        <p:nvPr/>
      </p:nvGrpSpPr>
      <p:grpSpPr>
        <a:xfrm>
          <a:off x="0" y="0"/>
          <a:ext cx="0" cy="0"/>
          <a:chOff x="0" y="0"/>
          <a:chExt cx="0" cy="0"/>
        </a:xfrm>
      </p:grpSpPr>
      <p:sp>
        <p:nvSpPr>
          <p:cNvPr id="3" name="Text Box 2"/>
          <p:cNvSpPr txBox="1"/>
          <p:nvPr/>
        </p:nvSpPr>
        <p:spPr>
          <a:xfrm>
            <a:off x="4088130" y="213360"/>
            <a:ext cx="5121910"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gradFill>
                  <a:gsLst>
                    <a:gs pos="50000">
                      <a:prstClr val="black"/>
                    </a:gs>
                    <a:gs pos="0">
                      <a:prstClr val="black">
                        <a:lumMod val="25000"/>
                        <a:lumOff val="75000"/>
                      </a:prstClr>
                    </a:gs>
                    <a:gs pos="100000">
                      <a:prstClr val="black">
                        <a:lumMod val="85000"/>
                      </a:prstClr>
                    </a:gs>
                  </a:gsLst>
                  <a:lin ang="5400000" scaled="1"/>
                </a:gradFill>
                <a:effectLst/>
                <a:uLnTx/>
                <a:uFillTx/>
                <a:latin typeface="Calibri"/>
                <a:ea typeface="+mn-ea"/>
                <a:cs typeface="+mn-cs"/>
              </a:rPr>
              <a:t>TRƯỜNG TIỂU HỌC HƯNG ĐẠO</a:t>
            </a:r>
          </a:p>
        </p:txBody>
      </p:sp>
      <p:sp>
        <p:nvSpPr>
          <p:cNvPr id="4" name="Text Box 3"/>
          <p:cNvSpPr txBox="1"/>
          <p:nvPr/>
        </p:nvSpPr>
        <p:spPr>
          <a:xfrm>
            <a:off x="3235960" y="2359660"/>
            <a:ext cx="6410325" cy="61531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alibri"/>
                <a:ea typeface="+mn-ea"/>
                <a:cs typeface="+mn-cs"/>
              </a:rPr>
              <a:t>MÔN: TIẾNG VIỆT</a:t>
            </a:r>
          </a:p>
        </p:txBody>
      </p:sp>
      <p:sp>
        <p:nvSpPr>
          <p:cNvPr id="5" name="Text Box 4"/>
          <p:cNvSpPr txBox="1"/>
          <p:nvPr/>
        </p:nvSpPr>
        <p:spPr>
          <a:xfrm>
            <a:off x="3771265" y="5280660"/>
            <a:ext cx="4845685" cy="1076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solidFill>
                <a:effectLst/>
                <a:uLnTx/>
                <a:uFillTx/>
                <a:latin typeface="Calibri"/>
                <a:ea typeface="+mn-ea"/>
                <a:cs typeface="+mn-cs"/>
              </a:rPr>
              <a:t>Họ và tên: Bùi Thị Thu Hà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solidFill>
                <a:effectLst/>
                <a:uLnTx/>
                <a:uFillTx/>
                <a:latin typeface="Calibri"/>
                <a:ea typeface="+mn-ea"/>
                <a:cs typeface="+mn-cs"/>
              </a:rPr>
              <a:t>Lớp : 5A5</a:t>
            </a:r>
          </a:p>
        </p:txBody>
      </p:sp>
    </p:spTree>
    <p:extLst>
      <p:ext uri="{BB962C8B-B14F-4D97-AF65-F5344CB8AC3E}">
        <p14:creationId xmlns:p14="http://schemas.microsoft.com/office/powerpoint/2010/main" val="3983018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id="{F83BED84-6294-8B24-6DEE-7CB0336E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id="{C0416164-408A-2839-B7AB-A499F302F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id="{DDC0DEC9-0E20-2659-9C16-0C8B42121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15A9D52F-9348-C22C-64F2-2A590E62D022}"/>
              </a:ext>
            </a:extLst>
          </p:cNvPr>
          <p:cNvGrpSpPr/>
          <p:nvPr/>
        </p:nvGrpSpPr>
        <p:grpSpPr>
          <a:xfrm>
            <a:off x="723962" y="639225"/>
            <a:ext cx="10264142" cy="2835495"/>
            <a:chOff x="-103575" y="184979"/>
            <a:chExt cx="9257145" cy="2835495"/>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447112"/>
              <a:ext cx="8721186" cy="2573362"/>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581451 h 2573362"/>
                        <a:gd name="connsiteX1" fmla="*/ 904100 w 9669881"/>
                        <a:gd name="connsiteY1" fmla="*/ 0 h 2573362"/>
                        <a:gd name="connsiteX2" fmla="*/ 1948580 w 9669881"/>
                        <a:gd name="connsiteY2" fmla="*/ 0 h 2573362"/>
                        <a:gd name="connsiteX3" fmla="*/ 2914443 w 9669881"/>
                        <a:gd name="connsiteY3" fmla="*/ 0 h 2573362"/>
                        <a:gd name="connsiteX4" fmla="*/ 3801692 w 9669881"/>
                        <a:gd name="connsiteY4" fmla="*/ 0 h 2573362"/>
                        <a:gd name="connsiteX5" fmla="*/ 4767555 w 9669881"/>
                        <a:gd name="connsiteY5" fmla="*/ 0 h 2573362"/>
                        <a:gd name="connsiteX6" fmla="*/ 5890651 w 9669881"/>
                        <a:gd name="connsiteY6" fmla="*/ 0 h 2573362"/>
                        <a:gd name="connsiteX7" fmla="*/ 6777898 w 9669881"/>
                        <a:gd name="connsiteY7" fmla="*/ 0 h 2573362"/>
                        <a:gd name="connsiteX8" fmla="*/ 7665144 w 9669881"/>
                        <a:gd name="connsiteY8" fmla="*/ 0 h 2573362"/>
                        <a:gd name="connsiteX9" fmla="*/ 8765780 w 9669881"/>
                        <a:gd name="connsiteY9" fmla="*/ 0 h 2573362"/>
                        <a:gd name="connsiteX10" fmla="*/ 9669881 w 9669881"/>
                        <a:gd name="connsiteY10" fmla="*/ 581451 h 2573362"/>
                        <a:gd name="connsiteX11" fmla="*/ 9669881 w 9669881"/>
                        <a:gd name="connsiteY11" fmla="*/ 1244367 h 2573362"/>
                        <a:gd name="connsiteX12" fmla="*/ 9669881 w 9669881"/>
                        <a:gd name="connsiteY12" fmla="*/ 1991910 h 2573362"/>
                        <a:gd name="connsiteX13" fmla="*/ 8765780 w 9669881"/>
                        <a:gd name="connsiteY13" fmla="*/ 2573361 h 2573362"/>
                        <a:gd name="connsiteX14" fmla="*/ 7878533 w 9669881"/>
                        <a:gd name="connsiteY14" fmla="*/ 2573361 h 2573362"/>
                        <a:gd name="connsiteX15" fmla="*/ 6598203 w 9669881"/>
                        <a:gd name="connsiteY15" fmla="*/ 2573361 h 2573362"/>
                        <a:gd name="connsiteX16" fmla="*/ 6036655 w 9669881"/>
                        <a:gd name="connsiteY16" fmla="*/ 2573361 h 2573362"/>
                        <a:gd name="connsiteX17" fmla="*/ 5475106 w 9669881"/>
                        <a:gd name="connsiteY17" fmla="*/ 2573361 h 2573362"/>
                        <a:gd name="connsiteX18" fmla="*/ 4194774 w 9669881"/>
                        <a:gd name="connsiteY18" fmla="*/ 2573361 h 2573362"/>
                        <a:gd name="connsiteX19" fmla="*/ 3228911 w 9669881"/>
                        <a:gd name="connsiteY19" fmla="*/ 2573361 h 2573362"/>
                        <a:gd name="connsiteX20" fmla="*/ 1948580 w 9669881"/>
                        <a:gd name="connsiteY20" fmla="*/ 2573361 h 2573362"/>
                        <a:gd name="connsiteX21" fmla="*/ 904100 w 9669881"/>
                        <a:gd name="connsiteY21" fmla="*/ 2573361 h 2573362"/>
                        <a:gd name="connsiteX22" fmla="*/ 0 w 9669881"/>
                        <a:gd name="connsiteY22" fmla="*/ 1991910 h 2573362"/>
                        <a:gd name="connsiteX23" fmla="*/ 0 w 9669881"/>
                        <a:gd name="connsiteY23" fmla="*/ 1300785 h 2573362"/>
                        <a:gd name="connsiteX24" fmla="*/ 0 w 9669881"/>
                        <a:gd name="connsiteY24" fmla="*/ 581451 h 2573362"/>
                        <a:gd name="connsiteX0" fmla="*/ 0 w 9669881"/>
                        <a:gd name="connsiteY0" fmla="*/ 581451 h 2573362"/>
                        <a:gd name="connsiteX1" fmla="*/ 904100 w 9669881"/>
                        <a:gd name="connsiteY1" fmla="*/ 0 h 2573362"/>
                        <a:gd name="connsiteX2" fmla="*/ 1869963 w 9669881"/>
                        <a:gd name="connsiteY2" fmla="*/ 0 h 2573362"/>
                        <a:gd name="connsiteX3" fmla="*/ 2914443 w 9669881"/>
                        <a:gd name="connsiteY3" fmla="*/ 0 h 2573362"/>
                        <a:gd name="connsiteX4" fmla="*/ 3801692 w 9669881"/>
                        <a:gd name="connsiteY4" fmla="*/ 0 h 2573362"/>
                        <a:gd name="connsiteX5" fmla="*/ 5003405 w 9669881"/>
                        <a:gd name="connsiteY5" fmla="*/ 0 h 2573362"/>
                        <a:gd name="connsiteX6" fmla="*/ 5890651 w 9669881"/>
                        <a:gd name="connsiteY6" fmla="*/ 0 h 2573362"/>
                        <a:gd name="connsiteX7" fmla="*/ 7013748 w 9669881"/>
                        <a:gd name="connsiteY7" fmla="*/ 0 h 2573362"/>
                        <a:gd name="connsiteX8" fmla="*/ 8765780 w 9669881"/>
                        <a:gd name="connsiteY8" fmla="*/ 0 h 2573362"/>
                        <a:gd name="connsiteX9" fmla="*/ 9669881 w 9669881"/>
                        <a:gd name="connsiteY9" fmla="*/ 581451 h 2573362"/>
                        <a:gd name="connsiteX10" fmla="*/ 9669881 w 9669881"/>
                        <a:gd name="connsiteY10" fmla="*/ 1286680 h 2573362"/>
                        <a:gd name="connsiteX11" fmla="*/ 9669881 w 9669881"/>
                        <a:gd name="connsiteY11" fmla="*/ 1991910 h 2573362"/>
                        <a:gd name="connsiteX12" fmla="*/ 8765780 w 9669881"/>
                        <a:gd name="connsiteY12" fmla="*/ 2573361 h 2573362"/>
                        <a:gd name="connsiteX13" fmla="*/ 7564066 w 9669881"/>
                        <a:gd name="connsiteY13" fmla="*/ 2573361 h 2573362"/>
                        <a:gd name="connsiteX14" fmla="*/ 6519586 w 9669881"/>
                        <a:gd name="connsiteY14" fmla="*/ 2573361 h 2573362"/>
                        <a:gd name="connsiteX15" fmla="*/ 5475106 w 9669881"/>
                        <a:gd name="connsiteY15" fmla="*/ 2573361 h 2573362"/>
                        <a:gd name="connsiteX16" fmla="*/ 4509241 w 9669881"/>
                        <a:gd name="connsiteY16" fmla="*/ 2573361 h 2573362"/>
                        <a:gd name="connsiteX17" fmla="*/ 3464761 w 9669881"/>
                        <a:gd name="connsiteY17" fmla="*/ 2573361 h 2573362"/>
                        <a:gd name="connsiteX18" fmla="*/ 2263048 w 9669881"/>
                        <a:gd name="connsiteY18" fmla="*/ 2573361 h 2573362"/>
                        <a:gd name="connsiteX19" fmla="*/ 904100 w 9669881"/>
                        <a:gd name="connsiteY19" fmla="*/ 2573361 h 2573362"/>
                        <a:gd name="connsiteX20" fmla="*/ 0 w 9669881"/>
                        <a:gd name="connsiteY20" fmla="*/ 1991910 h 2573362"/>
                        <a:gd name="connsiteX21" fmla="*/ 0 w 9669881"/>
                        <a:gd name="connsiteY21" fmla="*/ 1258471 h 2573362"/>
                        <a:gd name="connsiteX22" fmla="*/ 0 w 9669881"/>
                        <a:gd name="connsiteY22" fmla="*/ 581451 h 257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2573362" fill="none" extrusionOk="0">
                          <a:moveTo>
                            <a:pt x="0" y="581451"/>
                          </a:moveTo>
                          <a:cubicBezTo>
                            <a:pt x="11983" y="255569"/>
                            <a:pt x="516999" y="-150963"/>
                            <a:pt x="904100" y="0"/>
                          </a:cubicBezTo>
                          <a:cubicBezTo>
                            <a:pt x="1222129" y="-18925"/>
                            <a:pt x="1493367" y="7873"/>
                            <a:pt x="1948580" y="0"/>
                          </a:cubicBezTo>
                          <a:cubicBezTo>
                            <a:pt x="2429436" y="-6322"/>
                            <a:pt x="2472443" y="26245"/>
                            <a:pt x="2914443" y="0"/>
                          </a:cubicBezTo>
                          <a:cubicBezTo>
                            <a:pt x="3369593" y="-23550"/>
                            <a:pt x="3437191" y="-1335"/>
                            <a:pt x="3801692" y="0"/>
                          </a:cubicBezTo>
                          <a:cubicBezTo>
                            <a:pt x="4147069" y="11898"/>
                            <a:pt x="4493312" y="30131"/>
                            <a:pt x="4767555" y="0"/>
                          </a:cubicBezTo>
                          <a:cubicBezTo>
                            <a:pt x="5081412" y="-37278"/>
                            <a:pt x="5419878" y="-52583"/>
                            <a:pt x="5890651" y="0"/>
                          </a:cubicBezTo>
                          <a:cubicBezTo>
                            <a:pt x="6372031" y="-21479"/>
                            <a:pt x="6556266" y="-38694"/>
                            <a:pt x="6777898" y="0"/>
                          </a:cubicBezTo>
                          <a:cubicBezTo>
                            <a:pt x="7046227" y="8427"/>
                            <a:pt x="7369746" y="31188"/>
                            <a:pt x="7665144" y="0"/>
                          </a:cubicBezTo>
                          <a:cubicBezTo>
                            <a:pt x="7888879" y="-44556"/>
                            <a:pt x="8357611" y="28503"/>
                            <a:pt x="8765780" y="0"/>
                          </a:cubicBezTo>
                          <a:cubicBezTo>
                            <a:pt x="9355212" y="27339"/>
                            <a:pt x="9588252" y="266751"/>
                            <a:pt x="9669881" y="581451"/>
                          </a:cubicBezTo>
                          <a:cubicBezTo>
                            <a:pt x="9642681" y="898279"/>
                            <a:pt x="9669754" y="937311"/>
                            <a:pt x="9669881" y="1244367"/>
                          </a:cubicBezTo>
                          <a:cubicBezTo>
                            <a:pt x="9684598" y="1540436"/>
                            <a:pt x="9637463" y="1684419"/>
                            <a:pt x="9669881" y="1991910"/>
                          </a:cubicBezTo>
                          <a:cubicBezTo>
                            <a:pt x="9602151" y="2154790"/>
                            <a:pt x="9337861" y="2479464"/>
                            <a:pt x="8765780" y="2573361"/>
                          </a:cubicBezTo>
                          <a:cubicBezTo>
                            <a:pt x="8577925" y="2613553"/>
                            <a:pt x="8298683" y="2551533"/>
                            <a:pt x="7878533" y="2573361"/>
                          </a:cubicBezTo>
                          <a:cubicBezTo>
                            <a:pt x="7462304" y="2591460"/>
                            <a:pt x="6948071" y="2555878"/>
                            <a:pt x="6598203" y="2573361"/>
                          </a:cubicBezTo>
                          <a:cubicBezTo>
                            <a:pt x="6388118" y="2587874"/>
                            <a:pt x="6305413" y="2580854"/>
                            <a:pt x="6036655" y="2573361"/>
                          </a:cubicBezTo>
                          <a:cubicBezTo>
                            <a:pt x="5767897" y="2565868"/>
                            <a:pt x="5748768" y="2561201"/>
                            <a:pt x="5475106" y="2573361"/>
                          </a:cubicBezTo>
                          <a:cubicBezTo>
                            <a:pt x="5058777" y="2630384"/>
                            <a:pt x="4428798" y="2558180"/>
                            <a:pt x="4194774" y="2573361"/>
                          </a:cubicBezTo>
                          <a:cubicBezTo>
                            <a:pt x="3945013" y="2545281"/>
                            <a:pt x="3598825" y="2605383"/>
                            <a:pt x="3228911" y="2573361"/>
                          </a:cubicBezTo>
                          <a:cubicBezTo>
                            <a:pt x="2784546" y="2505623"/>
                            <a:pt x="2369154" y="2460913"/>
                            <a:pt x="1948580" y="2573361"/>
                          </a:cubicBezTo>
                          <a:cubicBezTo>
                            <a:pt x="1501641" y="2597084"/>
                            <a:pt x="1355170" y="2566955"/>
                            <a:pt x="904100" y="2573361"/>
                          </a:cubicBezTo>
                          <a:cubicBezTo>
                            <a:pt x="350753" y="2589926"/>
                            <a:pt x="78842" y="2286120"/>
                            <a:pt x="0" y="1991910"/>
                          </a:cubicBezTo>
                          <a:cubicBezTo>
                            <a:pt x="35290" y="1817114"/>
                            <a:pt x="-3513" y="1454389"/>
                            <a:pt x="0" y="1300785"/>
                          </a:cubicBezTo>
                          <a:cubicBezTo>
                            <a:pt x="-18552" y="1123823"/>
                            <a:pt x="-79217" y="789712"/>
                            <a:pt x="0" y="581451"/>
                          </a:cubicBezTo>
                          <a:close/>
                        </a:path>
                        <a:path w="9669881" h="2573362" stroke="0" extrusionOk="0">
                          <a:moveTo>
                            <a:pt x="0" y="581451"/>
                          </a:moveTo>
                          <a:cubicBezTo>
                            <a:pt x="-52898" y="380634"/>
                            <a:pt x="314745" y="-48770"/>
                            <a:pt x="904100" y="0"/>
                          </a:cubicBezTo>
                          <a:cubicBezTo>
                            <a:pt x="1234805" y="56881"/>
                            <a:pt x="1618272" y="-10776"/>
                            <a:pt x="1869963" y="0"/>
                          </a:cubicBezTo>
                          <a:cubicBezTo>
                            <a:pt x="2144765" y="-7003"/>
                            <a:pt x="2652446" y="43996"/>
                            <a:pt x="2914443" y="0"/>
                          </a:cubicBezTo>
                          <a:cubicBezTo>
                            <a:pt x="3159617" y="-45603"/>
                            <a:pt x="3439382" y="2010"/>
                            <a:pt x="3801692" y="0"/>
                          </a:cubicBezTo>
                          <a:cubicBezTo>
                            <a:pt x="4191140" y="-20444"/>
                            <a:pt x="4545088" y="-2335"/>
                            <a:pt x="5003405" y="0"/>
                          </a:cubicBezTo>
                          <a:cubicBezTo>
                            <a:pt x="5464536" y="34697"/>
                            <a:pt x="5608694" y="-19750"/>
                            <a:pt x="5890651" y="0"/>
                          </a:cubicBezTo>
                          <a:cubicBezTo>
                            <a:pt x="6223489" y="-4952"/>
                            <a:pt x="6710896" y="-25897"/>
                            <a:pt x="7013748" y="0"/>
                          </a:cubicBezTo>
                          <a:cubicBezTo>
                            <a:pt x="7227172" y="26049"/>
                            <a:pt x="8369733" y="68362"/>
                            <a:pt x="8765780" y="0"/>
                          </a:cubicBezTo>
                          <a:cubicBezTo>
                            <a:pt x="9232988" y="1517"/>
                            <a:pt x="9683666" y="309913"/>
                            <a:pt x="9669881" y="581451"/>
                          </a:cubicBezTo>
                          <a:cubicBezTo>
                            <a:pt x="9632989" y="779863"/>
                            <a:pt x="9640665" y="1150738"/>
                            <a:pt x="9669881" y="1286680"/>
                          </a:cubicBezTo>
                          <a:cubicBezTo>
                            <a:pt x="9697451" y="1434606"/>
                            <a:pt x="9636614" y="1770857"/>
                            <a:pt x="9669881" y="1991910"/>
                          </a:cubicBezTo>
                          <a:cubicBezTo>
                            <a:pt x="9640561" y="2218772"/>
                            <a:pt x="9120763" y="2535851"/>
                            <a:pt x="8765780" y="2573361"/>
                          </a:cubicBezTo>
                          <a:cubicBezTo>
                            <a:pt x="8346322" y="2547204"/>
                            <a:pt x="8128877" y="2570097"/>
                            <a:pt x="7564066" y="2573361"/>
                          </a:cubicBezTo>
                          <a:cubicBezTo>
                            <a:pt x="7002166" y="2627373"/>
                            <a:pt x="6767613" y="2576746"/>
                            <a:pt x="6519586" y="2573361"/>
                          </a:cubicBezTo>
                          <a:cubicBezTo>
                            <a:pt x="6181707" y="2579408"/>
                            <a:pt x="5733763" y="2523204"/>
                            <a:pt x="5475106" y="2573361"/>
                          </a:cubicBezTo>
                          <a:cubicBezTo>
                            <a:pt x="5155432" y="2536681"/>
                            <a:pt x="4907559" y="2595575"/>
                            <a:pt x="4509241" y="2573361"/>
                          </a:cubicBezTo>
                          <a:cubicBezTo>
                            <a:pt x="4140925" y="2602737"/>
                            <a:pt x="3809630" y="2559690"/>
                            <a:pt x="3464761" y="2573361"/>
                          </a:cubicBezTo>
                          <a:cubicBezTo>
                            <a:pt x="3209397" y="2555349"/>
                            <a:pt x="2542927" y="2571283"/>
                            <a:pt x="2263048" y="2573361"/>
                          </a:cubicBezTo>
                          <a:cubicBezTo>
                            <a:pt x="1975106" y="2687640"/>
                            <a:pt x="1325011" y="2703701"/>
                            <a:pt x="904100" y="2573361"/>
                          </a:cubicBezTo>
                          <a:cubicBezTo>
                            <a:pt x="470750" y="2665375"/>
                            <a:pt x="150520" y="2345131"/>
                            <a:pt x="0" y="1991910"/>
                          </a:cubicBezTo>
                          <a:cubicBezTo>
                            <a:pt x="35433" y="1773138"/>
                            <a:pt x="57349" y="1557427"/>
                            <a:pt x="0" y="1258471"/>
                          </a:cubicBezTo>
                          <a:cubicBezTo>
                            <a:pt x="-24794" y="927061"/>
                            <a:pt x="54772" y="889848"/>
                            <a:pt x="0" y="581451"/>
                          </a:cubicBezTo>
                          <a:close/>
                        </a:path>
                        <a:path w="9669881" h="2573362" fill="none" stroke="0" extrusionOk="0">
                          <a:moveTo>
                            <a:pt x="0" y="581451"/>
                          </a:moveTo>
                          <a:cubicBezTo>
                            <a:pt x="41743" y="214430"/>
                            <a:pt x="499107" y="25305"/>
                            <a:pt x="904100" y="0"/>
                          </a:cubicBezTo>
                          <a:cubicBezTo>
                            <a:pt x="1239402" y="-22179"/>
                            <a:pt x="1452163" y="3584"/>
                            <a:pt x="1948580" y="0"/>
                          </a:cubicBezTo>
                          <a:cubicBezTo>
                            <a:pt x="2428079" y="-3741"/>
                            <a:pt x="2470058" y="21931"/>
                            <a:pt x="2914443" y="0"/>
                          </a:cubicBezTo>
                          <a:cubicBezTo>
                            <a:pt x="3342267" y="-27409"/>
                            <a:pt x="3463414" y="-21073"/>
                            <a:pt x="3801692" y="0"/>
                          </a:cubicBezTo>
                          <a:cubicBezTo>
                            <a:pt x="4099543" y="-3405"/>
                            <a:pt x="4417000" y="46978"/>
                            <a:pt x="4767555" y="0"/>
                          </a:cubicBezTo>
                          <a:cubicBezTo>
                            <a:pt x="5157820" y="-8324"/>
                            <a:pt x="5433901" y="50064"/>
                            <a:pt x="5890651" y="0"/>
                          </a:cubicBezTo>
                          <a:cubicBezTo>
                            <a:pt x="6349733" y="-1124"/>
                            <a:pt x="6569465" y="-7480"/>
                            <a:pt x="6777898" y="0"/>
                          </a:cubicBezTo>
                          <a:cubicBezTo>
                            <a:pt x="7039446" y="54675"/>
                            <a:pt x="7358211" y="47664"/>
                            <a:pt x="7665144" y="0"/>
                          </a:cubicBezTo>
                          <a:cubicBezTo>
                            <a:pt x="7873200" y="25097"/>
                            <a:pt x="8257699" y="97832"/>
                            <a:pt x="8765780" y="0"/>
                          </a:cubicBezTo>
                          <a:cubicBezTo>
                            <a:pt x="9375496" y="-19038"/>
                            <a:pt x="9668430" y="326817"/>
                            <a:pt x="9669881" y="581451"/>
                          </a:cubicBezTo>
                          <a:cubicBezTo>
                            <a:pt x="9646671" y="906705"/>
                            <a:pt x="9655850" y="936398"/>
                            <a:pt x="9669881" y="1244367"/>
                          </a:cubicBezTo>
                          <a:cubicBezTo>
                            <a:pt x="9703619" y="1558056"/>
                            <a:pt x="9644785" y="1715153"/>
                            <a:pt x="9669881" y="1991910"/>
                          </a:cubicBezTo>
                          <a:cubicBezTo>
                            <a:pt x="9758427" y="2194281"/>
                            <a:pt x="9375949" y="2562993"/>
                            <a:pt x="8765780" y="2573361"/>
                          </a:cubicBezTo>
                          <a:cubicBezTo>
                            <a:pt x="8518730" y="2604246"/>
                            <a:pt x="8287249" y="2558078"/>
                            <a:pt x="7878533" y="2573361"/>
                          </a:cubicBezTo>
                          <a:cubicBezTo>
                            <a:pt x="7483536" y="2594081"/>
                            <a:pt x="7002105" y="2548433"/>
                            <a:pt x="6598203" y="2573361"/>
                          </a:cubicBezTo>
                          <a:cubicBezTo>
                            <a:pt x="6365271" y="2576009"/>
                            <a:pt x="6161583" y="2555308"/>
                            <a:pt x="6025424" y="2573361"/>
                          </a:cubicBezTo>
                          <a:cubicBezTo>
                            <a:pt x="5889265" y="2591414"/>
                            <a:pt x="5618058" y="2585672"/>
                            <a:pt x="5475106" y="2573361"/>
                          </a:cubicBezTo>
                          <a:cubicBezTo>
                            <a:pt x="5093053" y="2598110"/>
                            <a:pt x="4447527" y="2596412"/>
                            <a:pt x="4194774" y="2573361"/>
                          </a:cubicBezTo>
                          <a:cubicBezTo>
                            <a:pt x="3883008" y="2582770"/>
                            <a:pt x="3681699" y="2608425"/>
                            <a:pt x="3228911" y="2573361"/>
                          </a:cubicBezTo>
                          <a:cubicBezTo>
                            <a:pt x="2872158" y="2519072"/>
                            <a:pt x="2444272" y="2482944"/>
                            <a:pt x="1948580" y="2573361"/>
                          </a:cubicBezTo>
                          <a:cubicBezTo>
                            <a:pt x="1508560" y="2577184"/>
                            <a:pt x="1347439" y="2601735"/>
                            <a:pt x="904100" y="2573361"/>
                          </a:cubicBezTo>
                          <a:cubicBezTo>
                            <a:pt x="318594" y="2529297"/>
                            <a:pt x="53009" y="2295998"/>
                            <a:pt x="0" y="1991910"/>
                          </a:cubicBezTo>
                          <a:cubicBezTo>
                            <a:pt x="10229" y="1809977"/>
                            <a:pt x="-32921" y="1493945"/>
                            <a:pt x="0" y="1300785"/>
                          </a:cubicBezTo>
                          <a:cubicBezTo>
                            <a:pt x="-8079" y="1091911"/>
                            <a:pt x="-10538" y="829468"/>
                            <a:pt x="0" y="58145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631660" y="613863"/>
              <a:ext cx="843480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Tìm từ ngữ chỉ màu sắc trong đoạn văn: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vàng, vàng xuộm, vàng hoe, vàng lịm, vàng ối, vàng tươi, vàng xọng, trắng, vàng giòn, vàng mượt, vàng mới, đỏ, đỏ chói.</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4" name="Group 3">
            <a:extLst>
              <a:ext uri="{FF2B5EF4-FFF2-40B4-BE49-F238E27FC236}">
                <a16:creationId xmlns:a16="http://schemas.microsoft.com/office/drawing/2014/main" id="{445A869A-4609-11DB-31CA-54D2608813F0}"/>
              </a:ext>
            </a:extLst>
          </p:cNvPr>
          <p:cNvGrpSpPr/>
          <p:nvPr/>
        </p:nvGrpSpPr>
        <p:grpSpPr>
          <a:xfrm>
            <a:off x="754442" y="3544985"/>
            <a:ext cx="10264142" cy="2835495"/>
            <a:chOff x="-103575" y="184979"/>
            <a:chExt cx="9257145" cy="2835495"/>
          </a:xfrm>
        </p:grpSpPr>
        <p:sp>
          <p:nvSpPr>
            <p:cNvPr id="7" name="Rectangle: Rounded Corners 30">
              <a:extLst>
                <a:ext uri="{FF2B5EF4-FFF2-40B4-BE49-F238E27FC236}">
                  <a16:creationId xmlns:a16="http://schemas.microsoft.com/office/drawing/2014/main" id="{DD990CC3-0E29-64BA-1630-FAB56118F71F}"/>
                </a:ext>
              </a:extLst>
            </p:cNvPr>
            <p:cNvSpPr/>
            <p:nvPr/>
          </p:nvSpPr>
          <p:spPr>
            <a:xfrm>
              <a:off x="432384" y="447112"/>
              <a:ext cx="8721186" cy="2573362"/>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581451 h 2573362"/>
                        <a:gd name="connsiteX1" fmla="*/ 904100 w 9669881"/>
                        <a:gd name="connsiteY1" fmla="*/ 0 h 2573362"/>
                        <a:gd name="connsiteX2" fmla="*/ 1948580 w 9669881"/>
                        <a:gd name="connsiteY2" fmla="*/ 0 h 2573362"/>
                        <a:gd name="connsiteX3" fmla="*/ 2914443 w 9669881"/>
                        <a:gd name="connsiteY3" fmla="*/ 0 h 2573362"/>
                        <a:gd name="connsiteX4" fmla="*/ 3801692 w 9669881"/>
                        <a:gd name="connsiteY4" fmla="*/ 0 h 2573362"/>
                        <a:gd name="connsiteX5" fmla="*/ 4767555 w 9669881"/>
                        <a:gd name="connsiteY5" fmla="*/ 0 h 2573362"/>
                        <a:gd name="connsiteX6" fmla="*/ 5890651 w 9669881"/>
                        <a:gd name="connsiteY6" fmla="*/ 0 h 2573362"/>
                        <a:gd name="connsiteX7" fmla="*/ 6777898 w 9669881"/>
                        <a:gd name="connsiteY7" fmla="*/ 0 h 2573362"/>
                        <a:gd name="connsiteX8" fmla="*/ 7665144 w 9669881"/>
                        <a:gd name="connsiteY8" fmla="*/ 0 h 2573362"/>
                        <a:gd name="connsiteX9" fmla="*/ 8765780 w 9669881"/>
                        <a:gd name="connsiteY9" fmla="*/ 0 h 2573362"/>
                        <a:gd name="connsiteX10" fmla="*/ 9669881 w 9669881"/>
                        <a:gd name="connsiteY10" fmla="*/ 581451 h 2573362"/>
                        <a:gd name="connsiteX11" fmla="*/ 9669881 w 9669881"/>
                        <a:gd name="connsiteY11" fmla="*/ 1244367 h 2573362"/>
                        <a:gd name="connsiteX12" fmla="*/ 9669881 w 9669881"/>
                        <a:gd name="connsiteY12" fmla="*/ 1991910 h 2573362"/>
                        <a:gd name="connsiteX13" fmla="*/ 8765780 w 9669881"/>
                        <a:gd name="connsiteY13" fmla="*/ 2573361 h 2573362"/>
                        <a:gd name="connsiteX14" fmla="*/ 7878533 w 9669881"/>
                        <a:gd name="connsiteY14" fmla="*/ 2573361 h 2573362"/>
                        <a:gd name="connsiteX15" fmla="*/ 6598203 w 9669881"/>
                        <a:gd name="connsiteY15" fmla="*/ 2573361 h 2573362"/>
                        <a:gd name="connsiteX16" fmla="*/ 6036655 w 9669881"/>
                        <a:gd name="connsiteY16" fmla="*/ 2573361 h 2573362"/>
                        <a:gd name="connsiteX17" fmla="*/ 5475106 w 9669881"/>
                        <a:gd name="connsiteY17" fmla="*/ 2573361 h 2573362"/>
                        <a:gd name="connsiteX18" fmla="*/ 4194774 w 9669881"/>
                        <a:gd name="connsiteY18" fmla="*/ 2573361 h 2573362"/>
                        <a:gd name="connsiteX19" fmla="*/ 3228911 w 9669881"/>
                        <a:gd name="connsiteY19" fmla="*/ 2573361 h 2573362"/>
                        <a:gd name="connsiteX20" fmla="*/ 1948580 w 9669881"/>
                        <a:gd name="connsiteY20" fmla="*/ 2573361 h 2573362"/>
                        <a:gd name="connsiteX21" fmla="*/ 904100 w 9669881"/>
                        <a:gd name="connsiteY21" fmla="*/ 2573361 h 2573362"/>
                        <a:gd name="connsiteX22" fmla="*/ 0 w 9669881"/>
                        <a:gd name="connsiteY22" fmla="*/ 1991910 h 2573362"/>
                        <a:gd name="connsiteX23" fmla="*/ 0 w 9669881"/>
                        <a:gd name="connsiteY23" fmla="*/ 1300785 h 2573362"/>
                        <a:gd name="connsiteX24" fmla="*/ 0 w 9669881"/>
                        <a:gd name="connsiteY24" fmla="*/ 581451 h 2573362"/>
                        <a:gd name="connsiteX0" fmla="*/ 0 w 9669881"/>
                        <a:gd name="connsiteY0" fmla="*/ 581451 h 2573362"/>
                        <a:gd name="connsiteX1" fmla="*/ 904100 w 9669881"/>
                        <a:gd name="connsiteY1" fmla="*/ 0 h 2573362"/>
                        <a:gd name="connsiteX2" fmla="*/ 1869963 w 9669881"/>
                        <a:gd name="connsiteY2" fmla="*/ 0 h 2573362"/>
                        <a:gd name="connsiteX3" fmla="*/ 2914443 w 9669881"/>
                        <a:gd name="connsiteY3" fmla="*/ 0 h 2573362"/>
                        <a:gd name="connsiteX4" fmla="*/ 3801692 w 9669881"/>
                        <a:gd name="connsiteY4" fmla="*/ 0 h 2573362"/>
                        <a:gd name="connsiteX5" fmla="*/ 5003405 w 9669881"/>
                        <a:gd name="connsiteY5" fmla="*/ 0 h 2573362"/>
                        <a:gd name="connsiteX6" fmla="*/ 5890651 w 9669881"/>
                        <a:gd name="connsiteY6" fmla="*/ 0 h 2573362"/>
                        <a:gd name="connsiteX7" fmla="*/ 7013748 w 9669881"/>
                        <a:gd name="connsiteY7" fmla="*/ 0 h 2573362"/>
                        <a:gd name="connsiteX8" fmla="*/ 8765780 w 9669881"/>
                        <a:gd name="connsiteY8" fmla="*/ 0 h 2573362"/>
                        <a:gd name="connsiteX9" fmla="*/ 9669881 w 9669881"/>
                        <a:gd name="connsiteY9" fmla="*/ 581451 h 2573362"/>
                        <a:gd name="connsiteX10" fmla="*/ 9669881 w 9669881"/>
                        <a:gd name="connsiteY10" fmla="*/ 1286680 h 2573362"/>
                        <a:gd name="connsiteX11" fmla="*/ 9669881 w 9669881"/>
                        <a:gd name="connsiteY11" fmla="*/ 1991910 h 2573362"/>
                        <a:gd name="connsiteX12" fmla="*/ 8765780 w 9669881"/>
                        <a:gd name="connsiteY12" fmla="*/ 2573361 h 2573362"/>
                        <a:gd name="connsiteX13" fmla="*/ 7564066 w 9669881"/>
                        <a:gd name="connsiteY13" fmla="*/ 2573361 h 2573362"/>
                        <a:gd name="connsiteX14" fmla="*/ 6519586 w 9669881"/>
                        <a:gd name="connsiteY14" fmla="*/ 2573361 h 2573362"/>
                        <a:gd name="connsiteX15" fmla="*/ 5475106 w 9669881"/>
                        <a:gd name="connsiteY15" fmla="*/ 2573361 h 2573362"/>
                        <a:gd name="connsiteX16" fmla="*/ 4509241 w 9669881"/>
                        <a:gd name="connsiteY16" fmla="*/ 2573361 h 2573362"/>
                        <a:gd name="connsiteX17" fmla="*/ 3464761 w 9669881"/>
                        <a:gd name="connsiteY17" fmla="*/ 2573361 h 2573362"/>
                        <a:gd name="connsiteX18" fmla="*/ 2263048 w 9669881"/>
                        <a:gd name="connsiteY18" fmla="*/ 2573361 h 2573362"/>
                        <a:gd name="connsiteX19" fmla="*/ 904100 w 9669881"/>
                        <a:gd name="connsiteY19" fmla="*/ 2573361 h 2573362"/>
                        <a:gd name="connsiteX20" fmla="*/ 0 w 9669881"/>
                        <a:gd name="connsiteY20" fmla="*/ 1991910 h 2573362"/>
                        <a:gd name="connsiteX21" fmla="*/ 0 w 9669881"/>
                        <a:gd name="connsiteY21" fmla="*/ 1258471 h 2573362"/>
                        <a:gd name="connsiteX22" fmla="*/ 0 w 9669881"/>
                        <a:gd name="connsiteY22" fmla="*/ 581451 h 257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2573362" fill="none" extrusionOk="0">
                          <a:moveTo>
                            <a:pt x="0" y="581451"/>
                          </a:moveTo>
                          <a:cubicBezTo>
                            <a:pt x="11983" y="255569"/>
                            <a:pt x="516999" y="-150963"/>
                            <a:pt x="904100" y="0"/>
                          </a:cubicBezTo>
                          <a:cubicBezTo>
                            <a:pt x="1222129" y="-18925"/>
                            <a:pt x="1493367" y="7873"/>
                            <a:pt x="1948580" y="0"/>
                          </a:cubicBezTo>
                          <a:cubicBezTo>
                            <a:pt x="2429436" y="-6322"/>
                            <a:pt x="2472443" y="26245"/>
                            <a:pt x="2914443" y="0"/>
                          </a:cubicBezTo>
                          <a:cubicBezTo>
                            <a:pt x="3369593" y="-23550"/>
                            <a:pt x="3437191" y="-1335"/>
                            <a:pt x="3801692" y="0"/>
                          </a:cubicBezTo>
                          <a:cubicBezTo>
                            <a:pt x="4147069" y="11898"/>
                            <a:pt x="4493312" y="30131"/>
                            <a:pt x="4767555" y="0"/>
                          </a:cubicBezTo>
                          <a:cubicBezTo>
                            <a:pt x="5081412" y="-37278"/>
                            <a:pt x="5419878" y="-52583"/>
                            <a:pt x="5890651" y="0"/>
                          </a:cubicBezTo>
                          <a:cubicBezTo>
                            <a:pt x="6372031" y="-21479"/>
                            <a:pt x="6556266" y="-38694"/>
                            <a:pt x="6777898" y="0"/>
                          </a:cubicBezTo>
                          <a:cubicBezTo>
                            <a:pt x="7046227" y="8427"/>
                            <a:pt x="7369746" y="31188"/>
                            <a:pt x="7665144" y="0"/>
                          </a:cubicBezTo>
                          <a:cubicBezTo>
                            <a:pt x="7888879" y="-44556"/>
                            <a:pt x="8357611" y="28503"/>
                            <a:pt x="8765780" y="0"/>
                          </a:cubicBezTo>
                          <a:cubicBezTo>
                            <a:pt x="9355212" y="27339"/>
                            <a:pt x="9588252" y="266751"/>
                            <a:pt x="9669881" y="581451"/>
                          </a:cubicBezTo>
                          <a:cubicBezTo>
                            <a:pt x="9642681" y="898279"/>
                            <a:pt x="9669754" y="937311"/>
                            <a:pt x="9669881" y="1244367"/>
                          </a:cubicBezTo>
                          <a:cubicBezTo>
                            <a:pt x="9684598" y="1540436"/>
                            <a:pt x="9637463" y="1684419"/>
                            <a:pt x="9669881" y="1991910"/>
                          </a:cubicBezTo>
                          <a:cubicBezTo>
                            <a:pt x="9602151" y="2154790"/>
                            <a:pt x="9337861" y="2479464"/>
                            <a:pt x="8765780" y="2573361"/>
                          </a:cubicBezTo>
                          <a:cubicBezTo>
                            <a:pt x="8577925" y="2613553"/>
                            <a:pt x="8298683" y="2551533"/>
                            <a:pt x="7878533" y="2573361"/>
                          </a:cubicBezTo>
                          <a:cubicBezTo>
                            <a:pt x="7462304" y="2591460"/>
                            <a:pt x="6948071" y="2555878"/>
                            <a:pt x="6598203" y="2573361"/>
                          </a:cubicBezTo>
                          <a:cubicBezTo>
                            <a:pt x="6388118" y="2587874"/>
                            <a:pt x="6305413" y="2580854"/>
                            <a:pt x="6036655" y="2573361"/>
                          </a:cubicBezTo>
                          <a:cubicBezTo>
                            <a:pt x="5767897" y="2565868"/>
                            <a:pt x="5748768" y="2561201"/>
                            <a:pt x="5475106" y="2573361"/>
                          </a:cubicBezTo>
                          <a:cubicBezTo>
                            <a:pt x="5058777" y="2630384"/>
                            <a:pt x="4428798" y="2558180"/>
                            <a:pt x="4194774" y="2573361"/>
                          </a:cubicBezTo>
                          <a:cubicBezTo>
                            <a:pt x="3945013" y="2545281"/>
                            <a:pt x="3598825" y="2605383"/>
                            <a:pt x="3228911" y="2573361"/>
                          </a:cubicBezTo>
                          <a:cubicBezTo>
                            <a:pt x="2784546" y="2505623"/>
                            <a:pt x="2369154" y="2460913"/>
                            <a:pt x="1948580" y="2573361"/>
                          </a:cubicBezTo>
                          <a:cubicBezTo>
                            <a:pt x="1501641" y="2597084"/>
                            <a:pt x="1355170" y="2566955"/>
                            <a:pt x="904100" y="2573361"/>
                          </a:cubicBezTo>
                          <a:cubicBezTo>
                            <a:pt x="350753" y="2589926"/>
                            <a:pt x="78842" y="2286120"/>
                            <a:pt x="0" y="1991910"/>
                          </a:cubicBezTo>
                          <a:cubicBezTo>
                            <a:pt x="35290" y="1817114"/>
                            <a:pt x="-3513" y="1454389"/>
                            <a:pt x="0" y="1300785"/>
                          </a:cubicBezTo>
                          <a:cubicBezTo>
                            <a:pt x="-18552" y="1123823"/>
                            <a:pt x="-79217" y="789712"/>
                            <a:pt x="0" y="581451"/>
                          </a:cubicBezTo>
                          <a:close/>
                        </a:path>
                        <a:path w="9669881" h="2573362" stroke="0" extrusionOk="0">
                          <a:moveTo>
                            <a:pt x="0" y="581451"/>
                          </a:moveTo>
                          <a:cubicBezTo>
                            <a:pt x="-52898" y="380634"/>
                            <a:pt x="314745" y="-48770"/>
                            <a:pt x="904100" y="0"/>
                          </a:cubicBezTo>
                          <a:cubicBezTo>
                            <a:pt x="1234805" y="56881"/>
                            <a:pt x="1618272" y="-10776"/>
                            <a:pt x="1869963" y="0"/>
                          </a:cubicBezTo>
                          <a:cubicBezTo>
                            <a:pt x="2144765" y="-7003"/>
                            <a:pt x="2652446" y="43996"/>
                            <a:pt x="2914443" y="0"/>
                          </a:cubicBezTo>
                          <a:cubicBezTo>
                            <a:pt x="3159617" y="-45603"/>
                            <a:pt x="3439382" y="2010"/>
                            <a:pt x="3801692" y="0"/>
                          </a:cubicBezTo>
                          <a:cubicBezTo>
                            <a:pt x="4191140" y="-20444"/>
                            <a:pt x="4545088" y="-2335"/>
                            <a:pt x="5003405" y="0"/>
                          </a:cubicBezTo>
                          <a:cubicBezTo>
                            <a:pt x="5464536" y="34697"/>
                            <a:pt x="5608694" y="-19750"/>
                            <a:pt x="5890651" y="0"/>
                          </a:cubicBezTo>
                          <a:cubicBezTo>
                            <a:pt x="6223489" y="-4952"/>
                            <a:pt x="6710896" y="-25897"/>
                            <a:pt x="7013748" y="0"/>
                          </a:cubicBezTo>
                          <a:cubicBezTo>
                            <a:pt x="7227172" y="26049"/>
                            <a:pt x="8369733" y="68362"/>
                            <a:pt x="8765780" y="0"/>
                          </a:cubicBezTo>
                          <a:cubicBezTo>
                            <a:pt x="9232988" y="1517"/>
                            <a:pt x="9683666" y="309913"/>
                            <a:pt x="9669881" y="581451"/>
                          </a:cubicBezTo>
                          <a:cubicBezTo>
                            <a:pt x="9632989" y="779863"/>
                            <a:pt x="9640665" y="1150738"/>
                            <a:pt x="9669881" y="1286680"/>
                          </a:cubicBezTo>
                          <a:cubicBezTo>
                            <a:pt x="9697451" y="1434606"/>
                            <a:pt x="9636614" y="1770857"/>
                            <a:pt x="9669881" y="1991910"/>
                          </a:cubicBezTo>
                          <a:cubicBezTo>
                            <a:pt x="9640561" y="2218772"/>
                            <a:pt x="9120763" y="2535851"/>
                            <a:pt x="8765780" y="2573361"/>
                          </a:cubicBezTo>
                          <a:cubicBezTo>
                            <a:pt x="8346322" y="2547204"/>
                            <a:pt x="8128877" y="2570097"/>
                            <a:pt x="7564066" y="2573361"/>
                          </a:cubicBezTo>
                          <a:cubicBezTo>
                            <a:pt x="7002166" y="2627373"/>
                            <a:pt x="6767613" y="2576746"/>
                            <a:pt x="6519586" y="2573361"/>
                          </a:cubicBezTo>
                          <a:cubicBezTo>
                            <a:pt x="6181707" y="2579408"/>
                            <a:pt x="5733763" y="2523204"/>
                            <a:pt x="5475106" y="2573361"/>
                          </a:cubicBezTo>
                          <a:cubicBezTo>
                            <a:pt x="5155432" y="2536681"/>
                            <a:pt x="4907559" y="2595575"/>
                            <a:pt x="4509241" y="2573361"/>
                          </a:cubicBezTo>
                          <a:cubicBezTo>
                            <a:pt x="4140925" y="2602737"/>
                            <a:pt x="3809630" y="2559690"/>
                            <a:pt x="3464761" y="2573361"/>
                          </a:cubicBezTo>
                          <a:cubicBezTo>
                            <a:pt x="3209397" y="2555349"/>
                            <a:pt x="2542927" y="2571283"/>
                            <a:pt x="2263048" y="2573361"/>
                          </a:cubicBezTo>
                          <a:cubicBezTo>
                            <a:pt x="1975106" y="2687640"/>
                            <a:pt x="1325011" y="2703701"/>
                            <a:pt x="904100" y="2573361"/>
                          </a:cubicBezTo>
                          <a:cubicBezTo>
                            <a:pt x="470750" y="2665375"/>
                            <a:pt x="150520" y="2345131"/>
                            <a:pt x="0" y="1991910"/>
                          </a:cubicBezTo>
                          <a:cubicBezTo>
                            <a:pt x="35433" y="1773138"/>
                            <a:pt x="57349" y="1557427"/>
                            <a:pt x="0" y="1258471"/>
                          </a:cubicBezTo>
                          <a:cubicBezTo>
                            <a:pt x="-24794" y="927061"/>
                            <a:pt x="54772" y="889848"/>
                            <a:pt x="0" y="581451"/>
                          </a:cubicBezTo>
                          <a:close/>
                        </a:path>
                        <a:path w="9669881" h="2573362" fill="none" stroke="0" extrusionOk="0">
                          <a:moveTo>
                            <a:pt x="0" y="581451"/>
                          </a:moveTo>
                          <a:cubicBezTo>
                            <a:pt x="41743" y="214430"/>
                            <a:pt x="499107" y="25305"/>
                            <a:pt x="904100" y="0"/>
                          </a:cubicBezTo>
                          <a:cubicBezTo>
                            <a:pt x="1239402" y="-22179"/>
                            <a:pt x="1452163" y="3584"/>
                            <a:pt x="1948580" y="0"/>
                          </a:cubicBezTo>
                          <a:cubicBezTo>
                            <a:pt x="2428079" y="-3741"/>
                            <a:pt x="2470058" y="21931"/>
                            <a:pt x="2914443" y="0"/>
                          </a:cubicBezTo>
                          <a:cubicBezTo>
                            <a:pt x="3342267" y="-27409"/>
                            <a:pt x="3463414" y="-21073"/>
                            <a:pt x="3801692" y="0"/>
                          </a:cubicBezTo>
                          <a:cubicBezTo>
                            <a:pt x="4099543" y="-3405"/>
                            <a:pt x="4417000" y="46978"/>
                            <a:pt x="4767555" y="0"/>
                          </a:cubicBezTo>
                          <a:cubicBezTo>
                            <a:pt x="5157820" y="-8324"/>
                            <a:pt x="5433901" y="50064"/>
                            <a:pt x="5890651" y="0"/>
                          </a:cubicBezTo>
                          <a:cubicBezTo>
                            <a:pt x="6349733" y="-1124"/>
                            <a:pt x="6569465" y="-7480"/>
                            <a:pt x="6777898" y="0"/>
                          </a:cubicBezTo>
                          <a:cubicBezTo>
                            <a:pt x="7039446" y="54675"/>
                            <a:pt x="7358211" y="47664"/>
                            <a:pt x="7665144" y="0"/>
                          </a:cubicBezTo>
                          <a:cubicBezTo>
                            <a:pt x="7873200" y="25097"/>
                            <a:pt x="8257699" y="97832"/>
                            <a:pt x="8765780" y="0"/>
                          </a:cubicBezTo>
                          <a:cubicBezTo>
                            <a:pt x="9375496" y="-19038"/>
                            <a:pt x="9668430" y="326817"/>
                            <a:pt x="9669881" y="581451"/>
                          </a:cubicBezTo>
                          <a:cubicBezTo>
                            <a:pt x="9646671" y="906705"/>
                            <a:pt x="9655850" y="936398"/>
                            <a:pt x="9669881" y="1244367"/>
                          </a:cubicBezTo>
                          <a:cubicBezTo>
                            <a:pt x="9703619" y="1558056"/>
                            <a:pt x="9644785" y="1715153"/>
                            <a:pt x="9669881" y="1991910"/>
                          </a:cubicBezTo>
                          <a:cubicBezTo>
                            <a:pt x="9758427" y="2194281"/>
                            <a:pt x="9375949" y="2562993"/>
                            <a:pt x="8765780" y="2573361"/>
                          </a:cubicBezTo>
                          <a:cubicBezTo>
                            <a:pt x="8518730" y="2604246"/>
                            <a:pt x="8287249" y="2558078"/>
                            <a:pt x="7878533" y="2573361"/>
                          </a:cubicBezTo>
                          <a:cubicBezTo>
                            <a:pt x="7483536" y="2594081"/>
                            <a:pt x="7002105" y="2548433"/>
                            <a:pt x="6598203" y="2573361"/>
                          </a:cubicBezTo>
                          <a:cubicBezTo>
                            <a:pt x="6365271" y="2576009"/>
                            <a:pt x="6161583" y="2555308"/>
                            <a:pt x="6025424" y="2573361"/>
                          </a:cubicBezTo>
                          <a:cubicBezTo>
                            <a:pt x="5889265" y="2591414"/>
                            <a:pt x="5618058" y="2585672"/>
                            <a:pt x="5475106" y="2573361"/>
                          </a:cubicBezTo>
                          <a:cubicBezTo>
                            <a:pt x="5093053" y="2598110"/>
                            <a:pt x="4447527" y="2596412"/>
                            <a:pt x="4194774" y="2573361"/>
                          </a:cubicBezTo>
                          <a:cubicBezTo>
                            <a:pt x="3883008" y="2582770"/>
                            <a:pt x="3681699" y="2608425"/>
                            <a:pt x="3228911" y="2573361"/>
                          </a:cubicBezTo>
                          <a:cubicBezTo>
                            <a:pt x="2872158" y="2519072"/>
                            <a:pt x="2444272" y="2482944"/>
                            <a:pt x="1948580" y="2573361"/>
                          </a:cubicBezTo>
                          <a:cubicBezTo>
                            <a:pt x="1508560" y="2577184"/>
                            <a:pt x="1347439" y="2601735"/>
                            <a:pt x="904100" y="2573361"/>
                          </a:cubicBezTo>
                          <a:cubicBezTo>
                            <a:pt x="318594" y="2529297"/>
                            <a:pt x="53009" y="2295998"/>
                            <a:pt x="0" y="1991910"/>
                          </a:cubicBezTo>
                          <a:cubicBezTo>
                            <a:pt x="10229" y="1809977"/>
                            <a:pt x="-32921" y="1493945"/>
                            <a:pt x="0" y="1300785"/>
                          </a:cubicBezTo>
                          <a:cubicBezTo>
                            <a:pt x="-8079" y="1091911"/>
                            <a:pt x="-10538" y="829468"/>
                            <a:pt x="0" y="58145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A cartoon of a child sitting on a pile of books&#10;&#10;Description automatically generated">
              <a:extLst>
                <a:ext uri="{FF2B5EF4-FFF2-40B4-BE49-F238E27FC236}">
                  <a16:creationId xmlns:a16="http://schemas.microsoft.com/office/drawing/2014/main" id="{A0DA67B3-85DB-0463-7764-3E263AF8D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2" name="Hộp Văn bản 107">
              <a:extLst>
                <a:ext uri="{FF2B5EF4-FFF2-40B4-BE49-F238E27FC236}">
                  <a16:creationId xmlns:a16="http://schemas.microsoft.com/office/drawing/2014/main" id="{EBC72309-0A85-11C1-E7C7-C1E77024E8EC}"/>
                </a:ext>
              </a:extLst>
            </p:cNvPr>
            <p:cNvSpPr txBox="1"/>
            <p:nvPr/>
          </p:nvSpPr>
          <p:spPr>
            <a:xfrm>
              <a:off x="631660" y="613863"/>
              <a:ext cx="8434801"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Cách dùng từ ngữ chỉ màu sắc của nhà văn đa dạng, phong phú. Từ một màu nhưng có thể có nhiều cách tả gắn với đặc trưng của vật đó, làm người đọc dễ hình dung rõ hơn về màu sắc của vật.</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16173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46170" y="219546"/>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10" y="2141017"/>
            <a:ext cx="7211028" cy="268906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và</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307475" cy="1077218"/>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Chọn 1 trong 2 nhiệm vụ dưới đây: </a:t>
            </a:r>
          </a:p>
          <a:p>
            <a:pPr algn="just"/>
            <a:r>
              <a:rPr lang="vi-VN" sz="3200" dirty="0">
                <a:solidFill>
                  <a:srgbClr val="7A1729"/>
                </a:solidFill>
                <a:latin typeface="Calibri" panose="020F0502020204030204" pitchFamily="34" charset="0"/>
                <a:cs typeface="Calibri" panose="020F0502020204030204" pitchFamily="34" charset="0"/>
              </a:rPr>
              <a:t>a. Đọc 1 câu chuyện đã học và thực hiện yêu cầu</a:t>
            </a: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vi-VN" sz="4000" b="1" dirty="0">
                <a:solidFill>
                  <a:srgbClr val="7A1729"/>
                </a:solidFill>
                <a:latin typeface="Calibri" panose="020F0502020204030204" pitchFamily="34" charset="0"/>
                <a:cs typeface="Calibri" panose="020F0502020204030204" pitchFamily="34" charset="0"/>
              </a:rPr>
              <a:t>b.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622</Words>
  <Application>Microsoft Office PowerPoint</Application>
  <PresentationFormat>Widescreen</PresentationFormat>
  <Paragraphs>36</Paragraphs>
  <Slides>14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Cambria</vt:lpstr>
      <vt:lpstr>Lato Hairline</vt:lpstr>
      <vt:lpstr>Lato Light</vt:lpstr>
      <vt:lpstr>Lato Regular</vt:lpstr>
      <vt:lpstr>Times New Roman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User</cp:lastModifiedBy>
  <cp:revision>21</cp:revision>
  <dcterms:created xsi:type="dcterms:W3CDTF">2023-08-02T10:09:50Z</dcterms:created>
  <dcterms:modified xsi:type="dcterms:W3CDTF">2025-10-28T16:59:23Z</dcterms:modified>
</cp:coreProperties>
</file>