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0" r:id="rId2"/>
    <p:sldId id="257" r:id="rId3"/>
    <p:sldId id="258" r:id="rId4"/>
    <p:sldId id="259" r:id="rId5"/>
    <p:sldId id="261" r:id="rId6"/>
    <p:sldId id="266" r:id="rId7"/>
    <p:sldId id="268" r:id="rId8"/>
    <p:sldId id="271" r:id="rId9"/>
    <p:sldId id="267" r:id="rId10"/>
    <p:sldId id="272" r:id="rId11"/>
    <p:sldId id="269" r:id="rId12"/>
    <p:sldId id="270"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6E2FF-A6F6-4833-BFBC-1D76DCB41EDE}"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B39E6-4EE6-4FA6-BEE3-AC8D5A241B20}" type="slidenum">
              <a:rPr lang="en-US" smtClean="0"/>
              <a:t>‹#›</a:t>
            </a:fld>
            <a:endParaRPr lang="en-US"/>
          </a:p>
        </p:txBody>
      </p:sp>
    </p:spTree>
    <p:extLst>
      <p:ext uri="{BB962C8B-B14F-4D97-AF65-F5344CB8AC3E}">
        <p14:creationId xmlns:p14="http://schemas.microsoft.com/office/powerpoint/2010/main" val="1321794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6E45DD-2492-4BED-83DC-2F9B167C99EA}" type="slidenum">
              <a:rPr lang="en-US" smtClean="0"/>
              <a:t>12</a:t>
            </a:fld>
            <a:endParaRPr lang="en-US"/>
          </a:p>
        </p:txBody>
      </p:sp>
    </p:spTree>
    <p:extLst>
      <p:ext uri="{BB962C8B-B14F-4D97-AF65-F5344CB8AC3E}">
        <p14:creationId xmlns:p14="http://schemas.microsoft.com/office/powerpoint/2010/main" val="314848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4362-08FB-4CB4-A201-D7BA8B3C67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BF8BD9-8DFC-45A7-9D91-8BE4B51710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084A0A-25DB-4E08-9BF9-1F1AD9857A34}"/>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5" name="Footer Placeholder 4">
            <a:extLst>
              <a:ext uri="{FF2B5EF4-FFF2-40B4-BE49-F238E27FC236}">
                <a16:creationId xmlns:a16="http://schemas.microsoft.com/office/drawing/2014/main" id="{C1175E89-9378-4908-9919-7622BB19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DF679-7511-4C77-BB70-CCC0B6E75784}"/>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354119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D73A-6F2A-4144-B9CE-EEDB7C58B9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61D22B-0FF3-400A-87E3-10F3D5CF30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D5BA6-D928-461F-AD94-9EA05FA7A2D6}"/>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5" name="Footer Placeholder 4">
            <a:extLst>
              <a:ext uri="{FF2B5EF4-FFF2-40B4-BE49-F238E27FC236}">
                <a16:creationId xmlns:a16="http://schemas.microsoft.com/office/drawing/2014/main" id="{6CA8D054-6484-42FE-8E10-0CDE88A14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84674-2FB9-466A-8D39-BC1522C9144E}"/>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95318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F48E82-0776-4DD8-91A5-20D4070977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67C0C4-7E3B-4E5C-94DE-F7EDCDEB40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D3CE3-0E58-40BF-A746-4B42BBE64BE4}"/>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5" name="Footer Placeholder 4">
            <a:extLst>
              <a:ext uri="{FF2B5EF4-FFF2-40B4-BE49-F238E27FC236}">
                <a16:creationId xmlns:a16="http://schemas.microsoft.com/office/drawing/2014/main" id="{399B6991-1F08-4AD3-A4D6-A8EB3FEC2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0A251-37FE-43DC-BFA8-FBEB6845042D}"/>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1713698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523E-749C-4E4E-804D-EFBAD8A3E6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5E19B6-A9C5-43B7-9A44-3DF67277DD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BBD24-1E02-4691-A382-CD4A3E2FA825}"/>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5" name="Footer Placeholder 4">
            <a:extLst>
              <a:ext uri="{FF2B5EF4-FFF2-40B4-BE49-F238E27FC236}">
                <a16:creationId xmlns:a16="http://schemas.microsoft.com/office/drawing/2014/main" id="{30509BD2-2E2C-4CEC-A4A5-3194D4A3A7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9AF2A-6431-4EC7-99B4-AFE29D93D469}"/>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391323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7E62-0479-49CE-8635-F54665EF07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E97A5C-1E39-4AB9-966F-9C2FC66D99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D0EC46-1312-4788-B168-F14411CA0C7D}"/>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5" name="Footer Placeholder 4">
            <a:extLst>
              <a:ext uri="{FF2B5EF4-FFF2-40B4-BE49-F238E27FC236}">
                <a16:creationId xmlns:a16="http://schemas.microsoft.com/office/drawing/2014/main" id="{0D6E7E9D-862E-4DFD-9247-2976508ED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B9982-B0CF-4EFF-8BEC-8DE8C3672E9E}"/>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62721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AAFD0-4E47-4AB7-BD5A-3EC52FFAD9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38F5C7-BC3A-419D-B9CB-02B740D4A8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24E807-A76A-4230-AD2F-0213402400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16448-2FA9-4177-A9FF-3F4DC20CA2EF}"/>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6" name="Footer Placeholder 5">
            <a:extLst>
              <a:ext uri="{FF2B5EF4-FFF2-40B4-BE49-F238E27FC236}">
                <a16:creationId xmlns:a16="http://schemas.microsoft.com/office/drawing/2014/main" id="{EB5195EE-0351-45EB-B735-5490AABC4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F440-4509-4FDA-A29C-B172D597B1D3}"/>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3779346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12D7-9A4D-441A-AD83-2647602A87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E9B383-8B91-4404-80F1-B5AE92F631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073903-71C1-49A4-ACF1-11DC3B4D4C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5F614-AB98-47A7-8211-84E19B531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30A165-2D97-4831-BB09-82048EBE48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27DEB-C8C1-44F2-BD10-2B1EA44FB3E0}"/>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8" name="Footer Placeholder 7">
            <a:extLst>
              <a:ext uri="{FF2B5EF4-FFF2-40B4-BE49-F238E27FC236}">
                <a16:creationId xmlns:a16="http://schemas.microsoft.com/office/drawing/2014/main" id="{4782B887-A9FF-49DA-BB81-1B63A47B75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064E60-C60E-4361-BFBD-778AF3CBDEFE}"/>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4914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2D0F-2477-4639-BA98-442B6824E8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9CEECE-19D9-4ABC-A04C-D6856FD3F011}"/>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4" name="Footer Placeholder 3">
            <a:extLst>
              <a:ext uri="{FF2B5EF4-FFF2-40B4-BE49-F238E27FC236}">
                <a16:creationId xmlns:a16="http://schemas.microsoft.com/office/drawing/2014/main" id="{9A5E2C86-2FCF-46C4-8E4B-5F3D52094F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D1A78A-4822-4F3E-B875-668B04A7657A}"/>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2272166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810DE4-360B-4C8F-83EE-4C2F597ABC25}"/>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3" name="Footer Placeholder 2">
            <a:extLst>
              <a:ext uri="{FF2B5EF4-FFF2-40B4-BE49-F238E27FC236}">
                <a16:creationId xmlns:a16="http://schemas.microsoft.com/office/drawing/2014/main" id="{39200A90-D03D-4EC3-8C6E-6F95A14809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115AFD-02E6-4BF7-9AF4-C82D4158ABF6}"/>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3927374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D11D-8358-48E2-9C72-8E602A204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A1A160-28BB-4DAD-A262-EE7B756337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2803BE-FCF7-4B92-8C7B-FAEE000D4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08450-97B4-4B95-8FE8-3D771630B7A6}"/>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6" name="Footer Placeholder 5">
            <a:extLst>
              <a:ext uri="{FF2B5EF4-FFF2-40B4-BE49-F238E27FC236}">
                <a16:creationId xmlns:a16="http://schemas.microsoft.com/office/drawing/2014/main" id="{1BDC48CF-7D09-456E-A138-A2F421DB3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6EFB2-461D-4002-B4E8-DA9AE20D3F6F}"/>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346113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6102-7E39-4EA2-9B35-70850D913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B6DB04-C780-4F64-B2B4-8C509CDB8B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5551DA-AAEC-402A-9D6B-C038FADBE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C4531-9431-48DE-88CC-6C81A78939EB}"/>
              </a:ext>
            </a:extLst>
          </p:cNvPr>
          <p:cNvSpPr>
            <a:spLocks noGrp="1"/>
          </p:cNvSpPr>
          <p:nvPr>
            <p:ph type="dt" sz="half" idx="10"/>
          </p:nvPr>
        </p:nvSpPr>
        <p:spPr/>
        <p:txBody>
          <a:bodyPr/>
          <a:lstStyle/>
          <a:p>
            <a:fld id="{986382B3-BC8D-46AD-BD71-EA28038F5B95}" type="datetimeFigureOut">
              <a:rPr lang="en-US" smtClean="0"/>
              <a:t>10/29/2025</a:t>
            </a:fld>
            <a:endParaRPr lang="en-US"/>
          </a:p>
        </p:txBody>
      </p:sp>
      <p:sp>
        <p:nvSpPr>
          <p:cNvPr id="6" name="Footer Placeholder 5">
            <a:extLst>
              <a:ext uri="{FF2B5EF4-FFF2-40B4-BE49-F238E27FC236}">
                <a16:creationId xmlns:a16="http://schemas.microsoft.com/office/drawing/2014/main" id="{E8C1381C-DE80-45E9-AC2D-9DC91524E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971DD-B6C0-4A33-9059-496E076D1AEE}"/>
              </a:ext>
            </a:extLst>
          </p:cNvPr>
          <p:cNvSpPr>
            <a:spLocks noGrp="1"/>
          </p:cNvSpPr>
          <p:nvPr>
            <p:ph type="sldNum" sz="quarter" idx="12"/>
          </p:nvPr>
        </p:nvSpPr>
        <p:spPr/>
        <p:txBody>
          <a:bodyPr/>
          <a:lstStyle/>
          <a:p>
            <a:fld id="{2FD9D3CB-A083-4851-B782-4DC1F66D1319}" type="slidenum">
              <a:rPr lang="en-US" smtClean="0"/>
              <a:t>‹#›</a:t>
            </a:fld>
            <a:endParaRPr lang="en-US"/>
          </a:p>
        </p:txBody>
      </p:sp>
    </p:spTree>
    <p:extLst>
      <p:ext uri="{BB962C8B-B14F-4D97-AF65-F5344CB8AC3E}">
        <p14:creationId xmlns:p14="http://schemas.microsoft.com/office/powerpoint/2010/main" val="73733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C01BF2-3F1B-42AC-B32E-A30DE1221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527F3B-E0FE-4928-B97E-D50CF8934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C9A31-F6A9-4E96-B9F2-9FC0FE751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382B3-BC8D-46AD-BD71-EA28038F5B95}" type="datetimeFigureOut">
              <a:rPr lang="en-US" smtClean="0"/>
              <a:t>10/29/2025</a:t>
            </a:fld>
            <a:endParaRPr lang="en-US"/>
          </a:p>
        </p:txBody>
      </p:sp>
      <p:sp>
        <p:nvSpPr>
          <p:cNvPr id="5" name="Footer Placeholder 4">
            <a:extLst>
              <a:ext uri="{FF2B5EF4-FFF2-40B4-BE49-F238E27FC236}">
                <a16:creationId xmlns:a16="http://schemas.microsoft.com/office/drawing/2014/main" id="{EC5350E7-41B9-4165-A6C9-7DA4D43F8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792A87-3780-47C8-8210-C9DEABE6B2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9D3CB-A083-4851-B782-4DC1F66D1319}" type="slidenum">
              <a:rPr lang="en-US" smtClean="0"/>
              <a:t>‹#›</a:t>
            </a:fld>
            <a:endParaRPr lang="en-US"/>
          </a:p>
        </p:txBody>
      </p:sp>
    </p:spTree>
    <p:extLst>
      <p:ext uri="{BB962C8B-B14F-4D97-AF65-F5344CB8AC3E}">
        <p14:creationId xmlns:p14="http://schemas.microsoft.com/office/powerpoint/2010/main" val="1264273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9.png"/><Relationship Id="rId18" Type="http://schemas.openxmlformats.org/officeDocument/2006/relationships/image" Target="../media/image84.svg"/><Relationship Id="rId3" Type="http://schemas.openxmlformats.org/officeDocument/2006/relationships/image" Target="../media/image6.png"/><Relationship Id="rId21" Type="http://schemas.openxmlformats.org/officeDocument/2006/relationships/image" Target="../media/image85.png"/><Relationship Id="rId7" Type="http://schemas.openxmlformats.org/officeDocument/2006/relationships/image" Target="../media/image8.png"/><Relationship Id="rId12" Type="http://schemas.openxmlformats.org/officeDocument/2006/relationships/image" Target="../media/image11.svg"/><Relationship Id="rId17" Type="http://schemas.openxmlformats.org/officeDocument/2006/relationships/image" Target="../media/image83.png"/><Relationship Id="rId2" Type="http://schemas.openxmlformats.org/officeDocument/2006/relationships/image" Target="../media/image1.png"/><Relationship Id="rId16" Type="http://schemas.openxmlformats.org/officeDocument/2006/relationships/image" Target="../media/image82.svg"/><Relationship Id="rId20"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81.png"/><Relationship Id="rId23" Type="http://schemas.openxmlformats.org/officeDocument/2006/relationships/image" Target="../media/image95.jpeg"/><Relationship Id="rId10" Type="http://schemas.openxmlformats.org/officeDocument/2006/relationships/image" Target="../media/image37.svg"/><Relationship Id="rId19" Type="http://schemas.openxmlformats.org/officeDocument/2006/relationships/image" Target="../media/image12.png"/><Relationship Id="rId4" Type="http://schemas.openxmlformats.org/officeDocument/2006/relationships/image" Target="../media/image7.svg"/><Relationship Id="rId9" Type="http://schemas.openxmlformats.org/officeDocument/2006/relationships/image" Target="../media/image36.png"/><Relationship Id="rId14" Type="http://schemas.openxmlformats.org/officeDocument/2006/relationships/image" Target="../media/image60.svg"/><Relationship Id="rId22" Type="http://schemas.openxmlformats.org/officeDocument/2006/relationships/image" Target="../media/image86.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svg"/><Relationship Id="rId26" Type="http://schemas.openxmlformats.org/officeDocument/2006/relationships/image" Target="../media/image66.svg"/><Relationship Id="rId3" Type="http://schemas.openxmlformats.org/officeDocument/2006/relationships/image" Target="../media/image3.svg"/><Relationship Id="rId21" Type="http://schemas.openxmlformats.org/officeDocument/2006/relationships/image" Target="../media/image61.png"/><Relationship Id="rId7" Type="http://schemas.openxmlformats.org/officeDocument/2006/relationships/image" Target="../media/image6.png"/><Relationship Id="rId12" Type="http://schemas.openxmlformats.org/officeDocument/2006/relationships/image" Target="../media/image9.svg"/><Relationship Id="rId17" Type="http://schemas.openxmlformats.org/officeDocument/2006/relationships/image" Target="../media/image12.png"/><Relationship Id="rId25" Type="http://schemas.openxmlformats.org/officeDocument/2006/relationships/image" Target="../media/image65.png"/><Relationship Id="rId2" Type="http://schemas.openxmlformats.org/officeDocument/2006/relationships/image" Target="../media/image2.png"/><Relationship Id="rId16" Type="http://schemas.openxmlformats.org/officeDocument/2006/relationships/image" Target="../media/image60.svg"/><Relationship Id="rId20" Type="http://schemas.openxmlformats.org/officeDocument/2006/relationships/image" Target="../media/image45.svg"/><Relationship Id="rId29"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24" Type="http://schemas.openxmlformats.org/officeDocument/2006/relationships/image" Target="../media/image64.svg"/><Relationship Id="rId5" Type="http://schemas.openxmlformats.org/officeDocument/2006/relationships/image" Target="../media/image4.png"/><Relationship Id="rId15" Type="http://schemas.openxmlformats.org/officeDocument/2006/relationships/image" Target="../media/image59.png"/><Relationship Id="rId23" Type="http://schemas.openxmlformats.org/officeDocument/2006/relationships/image" Target="../media/image63.png"/><Relationship Id="rId28" Type="http://schemas.openxmlformats.org/officeDocument/2006/relationships/image" Target="../media/image43.svg"/><Relationship Id="rId10" Type="http://schemas.openxmlformats.org/officeDocument/2006/relationships/image" Target="../media/image15.svg"/><Relationship Id="rId19"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11.svg"/><Relationship Id="rId22" Type="http://schemas.openxmlformats.org/officeDocument/2006/relationships/image" Target="../media/image62.png"/><Relationship Id="rId27"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svg"/><Relationship Id="rId18"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13.svg"/><Relationship Id="rId7" Type="http://schemas.openxmlformats.org/officeDocument/2006/relationships/image" Target="../media/image3.svg"/><Relationship Id="rId12" Type="http://schemas.openxmlformats.org/officeDocument/2006/relationships/image" Target="../media/image10.png"/><Relationship Id="rId17" Type="http://schemas.openxmlformats.org/officeDocument/2006/relationships/image" Target="../media/image82.svg"/><Relationship Id="rId2" Type="http://schemas.openxmlformats.org/officeDocument/2006/relationships/notesSlide" Target="../notesSlides/notesSlide1.xml"/><Relationship Id="rId16" Type="http://schemas.openxmlformats.org/officeDocument/2006/relationships/image" Target="../media/image81.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7.svg"/><Relationship Id="rId24" Type="http://schemas.openxmlformats.org/officeDocument/2006/relationships/image" Target="../media/image97.emf"/><Relationship Id="rId5" Type="http://schemas.openxmlformats.org/officeDocument/2006/relationships/image" Target="../media/image7.svg"/><Relationship Id="rId15" Type="http://schemas.openxmlformats.org/officeDocument/2006/relationships/image" Target="../media/image60.svg"/><Relationship Id="rId23" Type="http://schemas.openxmlformats.org/officeDocument/2006/relationships/image" Target="../media/image86.svg"/><Relationship Id="rId10" Type="http://schemas.openxmlformats.org/officeDocument/2006/relationships/image" Target="../media/image36.png"/><Relationship Id="rId19" Type="http://schemas.openxmlformats.org/officeDocument/2006/relationships/image" Target="../media/image84.svg"/><Relationship Id="rId4" Type="http://schemas.openxmlformats.org/officeDocument/2006/relationships/image" Target="../media/image6.png"/><Relationship Id="rId9" Type="http://schemas.openxmlformats.org/officeDocument/2006/relationships/image" Target="../media/image9.svg"/><Relationship Id="rId14" Type="http://schemas.openxmlformats.org/officeDocument/2006/relationships/image" Target="../media/image59.png"/><Relationship Id="rId22" Type="http://schemas.openxmlformats.org/officeDocument/2006/relationships/image" Target="../media/image85.png"/></Relationships>
</file>

<file path=ppt/slides/_rels/slide13.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37.svg"/><Relationship Id="rId39" Type="http://schemas.openxmlformats.org/officeDocument/2006/relationships/image" Target="../media/image50.png"/><Relationship Id="rId21" Type="http://schemas.openxmlformats.org/officeDocument/2006/relationships/image" Target="../media/image8.png"/><Relationship Id="rId34" Type="http://schemas.openxmlformats.org/officeDocument/2006/relationships/image" Target="../media/image45.svg"/><Relationship Id="rId42" Type="http://schemas.openxmlformats.org/officeDocument/2006/relationships/image" Target="../media/image56.png"/><Relationship Id="rId7" Type="http://schemas.openxmlformats.org/officeDocument/2006/relationships/image" Target="../media/image30.png"/><Relationship Id="rId2" Type="http://schemas.openxmlformats.org/officeDocument/2006/relationships/image" Target="../media/image1.png"/><Relationship Id="rId16" Type="http://schemas.openxmlformats.org/officeDocument/2006/relationships/image" Target="../media/image7.svg"/><Relationship Id="rId20" Type="http://schemas.openxmlformats.org/officeDocument/2006/relationships/image" Target="../media/image35.svg"/><Relationship Id="rId29" Type="http://schemas.openxmlformats.org/officeDocument/2006/relationships/image" Target="../media/image40.png"/><Relationship Id="rId41"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4.png"/><Relationship Id="rId24" Type="http://schemas.openxmlformats.org/officeDocument/2006/relationships/image" Target="../media/image11.svg"/><Relationship Id="rId32" Type="http://schemas.openxmlformats.org/officeDocument/2006/relationships/image" Target="../media/image43.svg"/><Relationship Id="rId37" Type="http://schemas.openxmlformats.org/officeDocument/2006/relationships/image" Target="../media/image48.png"/><Relationship Id="rId40" Type="http://schemas.openxmlformats.org/officeDocument/2006/relationships/image" Target="../media/image51.svg"/><Relationship Id="rId5" Type="http://schemas.openxmlformats.org/officeDocument/2006/relationships/image" Target="../media/image70.png"/><Relationship Id="rId15" Type="http://schemas.openxmlformats.org/officeDocument/2006/relationships/image" Target="../media/image6.png"/><Relationship Id="rId23" Type="http://schemas.openxmlformats.org/officeDocument/2006/relationships/image" Target="../media/image10.png"/><Relationship Id="rId28" Type="http://schemas.openxmlformats.org/officeDocument/2006/relationships/image" Target="../media/image39.svg"/><Relationship Id="rId36" Type="http://schemas.openxmlformats.org/officeDocument/2006/relationships/image" Target="../media/image47.svg"/><Relationship Id="rId10" Type="http://schemas.openxmlformats.org/officeDocument/2006/relationships/image" Target="../media/image3.svg"/><Relationship Id="rId19" Type="http://schemas.openxmlformats.org/officeDocument/2006/relationships/image" Target="../media/image34.png"/><Relationship Id="rId31" Type="http://schemas.openxmlformats.org/officeDocument/2006/relationships/image" Target="../media/image42.png"/><Relationship Id="rId44" Type="http://schemas.openxmlformats.org/officeDocument/2006/relationships/image" Target="../media/image98.png"/><Relationship Id="rId4" Type="http://schemas.openxmlformats.org/officeDocument/2006/relationships/image" Target="../media/image69.svg"/><Relationship Id="rId9" Type="http://schemas.openxmlformats.org/officeDocument/2006/relationships/image" Target="../media/image2.png"/><Relationship Id="rId14" Type="http://schemas.openxmlformats.org/officeDocument/2006/relationships/image" Target="../media/image33.svg"/><Relationship Id="rId22" Type="http://schemas.openxmlformats.org/officeDocument/2006/relationships/image" Target="../media/image9.svg"/><Relationship Id="rId27" Type="http://schemas.openxmlformats.org/officeDocument/2006/relationships/image" Target="../media/image38.png"/><Relationship Id="rId30" Type="http://schemas.openxmlformats.org/officeDocument/2006/relationships/image" Target="../media/image41.svg"/><Relationship Id="rId35" Type="http://schemas.openxmlformats.org/officeDocument/2006/relationships/image" Target="../media/image46.png"/><Relationship Id="rId43" Type="http://schemas.openxmlformats.org/officeDocument/2006/relationships/image" Target="../media/image57.svg"/><Relationship Id="rId8" Type="http://schemas.openxmlformats.org/officeDocument/2006/relationships/image" Target="../media/image31.svg"/><Relationship Id="rId3" Type="http://schemas.openxmlformats.org/officeDocument/2006/relationships/image" Target="../media/image68.png"/><Relationship Id="rId12" Type="http://schemas.openxmlformats.org/officeDocument/2006/relationships/image" Target="../media/image5.svg"/><Relationship Id="rId17" Type="http://schemas.openxmlformats.org/officeDocument/2006/relationships/image" Target="../media/image14.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svg"/></Relationships>
</file>

<file path=ppt/slides/_rels/slide2.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35.svg"/><Relationship Id="rId26" Type="http://schemas.openxmlformats.org/officeDocument/2006/relationships/image" Target="../media/image39.svg"/><Relationship Id="rId39" Type="http://schemas.openxmlformats.org/officeDocument/2006/relationships/image" Target="../media/image52.png"/><Relationship Id="rId21" Type="http://schemas.openxmlformats.org/officeDocument/2006/relationships/image" Target="../media/image10.png"/><Relationship Id="rId34" Type="http://schemas.openxmlformats.org/officeDocument/2006/relationships/image" Target="../media/image47.svg"/><Relationship Id="rId42" Type="http://schemas.openxmlformats.org/officeDocument/2006/relationships/image" Target="../media/image55.png"/><Relationship Id="rId7" Type="http://schemas.openxmlformats.org/officeDocument/2006/relationships/image" Target="../media/image2.png"/><Relationship Id="rId2" Type="http://schemas.openxmlformats.org/officeDocument/2006/relationships/image" Target="../media/image1.png"/><Relationship Id="rId16" Type="http://schemas.openxmlformats.org/officeDocument/2006/relationships/image" Target="../media/image15.svg"/><Relationship Id="rId29"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2.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 Type="http://schemas.openxmlformats.org/officeDocument/2006/relationships/image" Target="../media/image30.png"/><Relationship Id="rId15" Type="http://schemas.openxmlformats.org/officeDocument/2006/relationships/image" Target="../media/image14.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10" Type="http://schemas.openxmlformats.org/officeDocument/2006/relationships/image" Target="../media/image5.svg"/><Relationship Id="rId19" Type="http://schemas.openxmlformats.org/officeDocument/2006/relationships/image" Target="../media/image8.png"/><Relationship Id="rId31" Type="http://schemas.openxmlformats.org/officeDocument/2006/relationships/image" Target="../media/image44.png"/><Relationship Id="rId44" Type="http://schemas.openxmlformats.org/officeDocument/2006/relationships/image" Target="../media/image57.svg"/><Relationship Id="rId4" Type="http://schemas.openxmlformats.org/officeDocument/2006/relationships/image" Target="../media/image29.svg"/><Relationship Id="rId9" Type="http://schemas.openxmlformats.org/officeDocument/2006/relationships/image" Target="../media/image4.png"/><Relationship Id="rId14" Type="http://schemas.openxmlformats.org/officeDocument/2006/relationships/image" Target="../media/image7.svg"/><Relationship Id="rId22" Type="http://schemas.openxmlformats.org/officeDocument/2006/relationships/image" Target="../media/image11.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8" Type="http://schemas.openxmlformats.org/officeDocument/2006/relationships/image" Target="../media/image3.svg"/><Relationship Id="rId3"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4.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20" Type="http://schemas.openxmlformats.org/officeDocument/2006/relationships/image" Target="../media/image9.svg"/><Relationship Id="rId41"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13.svg"/><Relationship Id="rId26" Type="http://schemas.openxmlformats.org/officeDocument/2006/relationships/image" Target="../media/image66.svg"/><Relationship Id="rId3" Type="http://schemas.openxmlformats.org/officeDocument/2006/relationships/image" Target="../media/image3.svg"/><Relationship Id="rId21" Type="http://schemas.openxmlformats.org/officeDocument/2006/relationships/image" Target="../media/image61.png"/><Relationship Id="rId7" Type="http://schemas.openxmlformats.org/officeDocument/2006/relationships/image" Target="../media/image6.png"/><Relationship Id="rId12" Type="http://schemas.openxmlformats.org/officeDocument/2006/relationships/image" Target="../media/image9.svg"/><Relationship Id="rId17" Type="http://schemas.openxmlformats.org/officeDocument/2006/relationships/image" Target="../media/image12.png"/><Relationship Id="rId25" Type="http://schemas.openxmlformats.org/officeDocument/2006/relationships/image" Target="../media/image65.png"/><Relationship Id="rId2" Type="http://schemas.openxmlformats.org/officeDocument/2006/relationships/image" Target="../media/image2.png"/><Relationship Id="rId16" Type="http://schemas.openxmlformats.org/officeDocument/2006/relationships/image" Target="../media/image60.svg"/><Relationship Id="rId20" Type="http://schemas.openxmlformats.org/officeDocument/2006/relationships/image" Target="../media/image45.svg"/><Relationship Id="rId29"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24" Type="http://schemas.openxmlformats.org/officeDocument/2006/relationships/image" Target="../media/image64.svg"/><Relationship Id="rId5" Type="http://schemas.openxmlformats.org/officeDocument/2006/relationships/image" Target="../media/image4.png"/><Relationship Id="rId15" Type="http://schemas.openxmlformats.org/officeDocument/2006/relationships/image" Target="../media/image59.png"/><Relationship Id="rId23" Type="http://schemas.openxmlformats.org/officeDocument/2006/relationships/image" Target="../media/image63.png"/><Relationship Id="rId28" Type="http://schemas.openxmlformats.org/officeDocument/2006/relationships/image" Target="../media/image43.svg"/><Relationship Id="rId10" Type="http://schemas.openxmlformats.org/officeDocument/2006/relationships/image" Target="../media/image15.svg"/><Relationship Id="rId19"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11.svg"/><Relationship Id="rId22" Type="http://schemas.openxmlformats.org/officeDocument/2006/relationships/image" Target="../media/image62.png"/><Relationship Id="rId27"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8.png"/><Relationship Id="rId18" Type="http://schemas.openxmlformats.org/officeDocument/2006/relationships/image" Target="../media/image39.svg"/><Relationship Id="rId26" Type="http://schemas.openxmlformats.org/officeDocument/2006/relationships/image" Target="../media/image13.svg"/><Relationship Id="rId3" Type="http://schemas.openxmlformats.org/officeDocument/2006/relationships/image" Target="../media/image4.png"/><Relationship Id="rId21" Type="http://schemas.openxmlformats.org/officeDocument/2006/relationships/image" Target="../media/image42.png"/><Relationship Id="rId7" Type="http://schemas.openxmlformats.org/officeDocument/2006/relationships/image" Target="../media/image14.png"/><Relationship Id="rId12" Type="http://schemas.openxmlformats.org/officeDocument/2006/relationships/image" Target="../media/image11.svg"/><Relationship Id="rId17" Type="http://schemas.openxmlformats.org/officeDocument/2006/relationships/image" Target="../media/image38.png"/><Relationship Id="rId25"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37.svg"/><Relationship Id="rId20" Type="http://schemas.openxmlformats.org/officeDocument/2006/relationships/image" Target="../media/image41.svg"/><Relationship Id="rId29"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0.png"/><Relationship Id="rId24" Type="http://schemas.openxmlformats.org/officeDocument/2006/relationships/image" Target="../media/image45.svg"/><Relationship Id="rId32" Type="http://schemas.openxmlformats.org/officeDocument/2006/relationships/image" Target="../media/image73.svg"/><Relationship Id="rId5" Type="http://schemas.openxmlformats.org/officeDocument/2006/relationships/image" Target="../media/image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71.svg"/><Relationship Id="rId10" Type="http://schemas.openxmlformats.org/officeDocument/2006/relationships/image" Target="../media/image9.svg"/><Relationship Id="rId19" Type="http://schemas.openxmlformats.org/officeDocument/2006/relationships/image" Target="../media/image40.png"/><Relationship Id="rId31" Type="http://schemas.openxmlformats.org/officeDocument/2006/relationships/image" Target="../media/image72.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69.svg"/><Relationship Id="rId22" Type="http://schemas.openxmlformats.org/officeDocument/2006/relationships/image" Target="../media/image43.svg"/><Relationship Id="rId27" Type="http://schemas.openxmlformats.org/officeDocument/2006/relationships/image" Target="../media/image70.png"/><Relationship Id="rId30" Type="http://schemas.openxmlformats.org/officeDocument/2006/relationships/image" Target="../media/image57.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image" Target="../media/image45.svg"/><Relationship Id="rId26" Type="http://schemas.openxmlformats.org/officeDocument/2006/relationships/image" Target="../media/image79.png"/><Relationship Id="rId3" Type="http://schemas.openxmlformats.org/officeDocument/2006/relationships/image" Target="../media/image2.png"/><Relationship Id="rId21" Type="http://schemas.openxmlformats.org/officeDocument/2006/relationships/image" Target="../media/image74.png"/><Relationship Id="rId7" Type="http://schemas.openxmlformats.org/officeDocument/2006/relationships/image" Target="../media/image6.png"/><Relationship Id="rId12" Type="http://schemas.openxmlformats.org/officeDocument/2006/relationships/image" Target="../media/image9.svg"/><Relationship Id="rId17" Type="http://schemas.openxmlformats.org/officeDocument/2006/relationships/image" Target="../media/image44.png"/><Relationship Id="rId25"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43.svg"/><Relationship Id="rId20"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24" Type="http://schemas.openxmlformats.org/officeDocument/2006/relationships/image" Target="../media/image77.svg"/><Relationship Id="rId5" Type="http://schemas.openxmlformats.org/officeDocument/2006/relationships/image" Target="../media/image4.png"/><Relationship Id="rId15" Type="http://schemas.openxmlformats.org/officeDocument/2006/relationships/image" Target="../media/image42.png"/><Relationship Id="rId23" Type="http://schemas.openxmlformats.org/officeDocument/2006/relationships/image" Target="../media/image76.png"/><Relationship Id="rId10" Type="http://schemas.openxmlformats.org/officeDocument/2006/relationships/image" Target="../media/image15.svg"/><Relationship Id="rId19"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11.svg"/><Relationship Id="rId22" Type="http://schemas.openxmlformats.org/officeDocument/2006/relationships/image" Target="../media/image75.svg"/><Relationship Id="rId27" Type="http://schemas.openxmlformats.org/officeDocument/2006/relationships/image" Target="../media/image80.svg"/></Relationships>
</file>

<file path=ppt/slides/_rels/slide6.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15.svg"/><Relationship Id="rId26" Type="http://schemas.openxmlformats.org/officeDocument/2006/relationships/image" Target="../media/image37.svg"/><Relationship Id="rId39" Type="http://schemas.openxmlformats.org/officeDocument/2006/relationships/image" Target="../media/image50.png"/><Relationship Id="rId21" Type="http://schemas.openxmlformats.org/officeDocument/2006/relationships/image" Target="../media/image8.png"/><Relationship Id="rId34" Type="http://schemas.openxmlformats.org/officeDocument/2006/relationships/image" Target="../media/image45.svg"/><Relationship Id="rId42" Type="http://schemas.openxmlformats.org/officeDocument/2006/relationships/image" Target="../media/image56.png"/><Relationship Id="rId7" Type="http://schemas.openxmlformats.org/officeDocument/2006/relationships/image" Target="../media/image30.png"/><Relationship Id="rId2" Type="http://schemas.openxmlformats.org/officeDocument/2006/relationships/image" Target="../media/image1.png"/><Relationship Id="rId16" Type="http://schemas.openxmlformats.org/officeDocument/2006/relationships/image" Target="../media/image7.svg"/><Relationship Id="rId20" Type="http://schemas.openxmlformats.org/officeDocument/2006/relationships/image" Target="../media/image35.svg"/><Relationship Id="rId29" Type="http://schemas.openxmlformats.org/officeDocument/2006/relationships/image" Target="../media/image40.png"/><Relationship Id="rId41"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4.png"/><Relationship Id="rId24" Type="http://schemas.openxmlformats.org/officeDocument/2006/relationships/image" Target="../media/image11.svg"/><Relationship Id="rId32" Type="http://schemas.openxmlformats.org/officeDocument/2006/relationships/image" Target="../media/image43.svg"/><Relationship Id="rId37" Type="http://schemas.openxmlformats.org/officeDocument/2006/relationships/image" Target="../media/image48.png"/><Relationship Id="rId40" Type="http://schemas.openxmlformats.org/officeDocument/2006/relationships/image" Target="../media/image51.svg"/><Relationship Id="rId5" Type="http://schemas.openxmlformats.org/officeDocument/2006/relationships/image" Target="../media/image70.png"/><Relationship Id="rId15" Type="http://schemas.openxmlformats.org/officeDocument/2006/relationships/image" Target="../media/image6.png"/><Relationship Id="rId23" Type="http://schemas.openxmlformats.org/officeDocument/2006/relationships/image" Target="../media/image10.png"/><Relationship Id="rId28" Type="http://schemas.openxmlformats.org/officeDocument/2006/relationships/image" Target="../media/image39.svg"/><Relationship Id="rId36" Type="http://schemas.openxmlformats.org/officeDocument/2006/relationships/image" Target="../media/image47.svg"/><Relationship Id="rId10" Type="http://schemas.openxmlformats.org/officeDocument/2006/relationships/image" Target="../media/image3.svg"/><Relationship Id="rId19" Type="http://schemas.openxmlformats.org/officeDocument/2006/relationships/image" Target="../media/image34.png"/><Relationship Id="rId31" Type="http://schemas.openxmlformats.org/officeDocument/2006/relationships/image" Target="../media/image42.png"/><Relationship Id="rId4" Type="http://schemas.openxmlformats.org/officeDocument/2006/relationships/image" Target="../media/image69.svg"/><Relationship Id="rId9" Type="http://schemas.openxmlformats.org/officeDocument/2006/relationships/image" Target="../media/image2.png"/><Relationship Id="rId14" Type="http://schemas.openxmlformats.org/officeDocument/2006/relationships/image" Target="../media/image33.svg"/><Relationship Id="rId22" Type="http://schemas.openxmlformats.org/officeDocument/2006/relationships/image" Target="../media/image9.svg"/><Relationship Id="rId27" Type="http://schemas.openxmlformats.org/officeDocument/2006/relationships/image" Target="../media/image38.png"/><Relationship Id="rId30" Type="http://schemas.openxmlformats.org/officeDocument/2006/relationships/image" Target="../media/image41.svg"/><Relationship Id="rId35" Type="http://schemas.openxmlformats.org/officeDocument/2006/relationships/image" Target="../media/image46.png"/><Relationship Id="rId43" Type="http://schemas.openxmlformats.org/officeDocument/2006/relationships/image" Target="../media/image57.svg"/><Relationship Id="rId8" Type="http://schemas.openxmlformats.org/officeDocument/2006/relationships/image" Target="../media/image31.svg"/><Relationship Id="rId3" Type="http://schemas.openxmlformats.org/officeDocument/2006/relationships/image" Target="../media/image68.png"/><Relationship Id="rId12" Type="http://schemas.openxmlformats.org/officeDocument/2006/relationships/image" Target="../media/image5.svg"/><Relationship Id="rId17" Type="http://schemas.openxmlformats.org/officeDocument/2006/relationships/image" Target="../media/image14.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svg"/></Relationships>
</file>

<file path=ppt/slides/_rels/slide7.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60.svg"/><Relationship Id="rId3" Type="http://schemas.openxmlformats.org/officeDocument/2006/relationships/image" Target="../media/image2.png"/><Relationship Id="rId21" Type="http://schemas.openxmlformats.org/officeDocument/2006/relationships/image" Target="../media/image44.png"/><Relationship Id="rId34" Type="http://schemas.openxmlformats.org/officeDocument/2006/relationships/image" Target="../media/image86.svg"/><Relationship Id="rId7" Type="http://schemas.openxmlformats.org/officeDocument/2006/relationships/image" Target="../media/image6.png"/><Relationship Id="rId12" Type="http://schemas.openxmlformats.org/officeDocument/2006/relationships/image" Target="../media/image9.svg"/><Relationship Id="rId17" Type="http://schemas.openxmlformats.org/officeDocument/2006/relationships/image" Target="../media/image40.png"/><Relationship Id="rId25" Type="http://schemas.openxmlformats.org/officeDocument/2006/relationships/image" Target="../media/image59.png"/><Relationship Id="rId33"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24" Type="http://schemas.openxmlformats.org/officeDocument/2006/relationships/image" Target="../media/image11.svg"/><Relationship Id="rId32" Type="http://schemas.openxmlformats.org/officeDocument/2006/relationships/image" Target="../media/image13.sv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10.png"/><Relationship Id="rId28" Type="http://schemas.openxmlformats.org/officeDocument/2006/relationships/image" Target="../media/image82.svg"/><Relationship Id="rId10" Type="http://schemas.openxmlformats.org/officeDocument/2006/relationships/image" Target="../media/image15.svg"/><Relationship Id="rId19" Type="http://schemas.openxmlformats.org/officeDocument/2006/relationships/image" Target="../media/image42.png"/><Relationship Id="rId31"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81.png"/><Relationship Id="rId30" Type="http://schemas.openxmlformats.org/officeDocument/2006/relationships/image" Target="../media/image84.svg"/><Relationship Id="rId8" Type="http://schemas.openxmlformats.org/officeDocument/2006/relationships/image" Target="../media/image7.svg"/></Relationships>
</file>

<file path=ppt/slides/_rels/slide8.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82.svg"/><Relationship Id="rId21" Type="http://schemas.openxmlformats.org/officeDocument/2006/relationships/image" Target="../media/image44.png"/><Relationship Id="rId34" Type="http://schemas.openxmlformats.org/officeDocument/2006/relationships/image" Target="../media/image90.svg"/><Relationship Id="rId7" Type="http://schemas.openxmlformats.org/officeDocument/2006/relationships/image" Target="../media/image6.png"/><Relationship Id="rId12" Type="http://schemas.openxmlformats.org/officeDocument/2006/relationships/image" Target="../media/image9.svg"/><Relationship Id="rId17" Type="http://schemas.openxmlformats.org/officeDocument/2006/relationships/image" Target="../media/image40.png"/><Relationship Id="rId25" Type="http://schemas.openxmlformats.org/officeDocument/2006/relationships/image" Target="../media/image81.png"/><Relationship Id="rId33" Type="http://schemas.openxmlformats.org/officeDocument/2006/relationships/image" Target="../media/image89.png"/><Relationship Id="rId38" Type="http://schemas.openxmlformats.org/officeDocument/2006/relationships/image" Target="../media/image94.svg"/><Relationship Id="rId2" Type="http://schemas.openxmlformats.org/officeDocument/2006/relationships/image" Target="../media/image1.png"/><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24" Type="http://schemas.openxmlformats.org/officeDocument/2006/relationships/image" Target="../media/image11.svg"/><Relationship Id="rId32" Type="http://schemas.openxmlformats.org/officeDocument/2006/relationships/image" Target="../media/image88.svg"/><Relationship Id="rId37" Type="http://schemas.openxmlformats.org/officeDocument/2006/relationships/image" Target="../media/image93.pn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10.png"/><Relationship Id="rId28" Type="http://schemas.openxmlformats.org/officeDocument/2006/relationships/image" Target="../media/image84.svg"/><Relationship Id="rId36" Type="http://schemas.openxmlformats.org/officeDocument/2006/relationships/image" Target="../media/image92.svg"/><Relationship Id="rId10" Type="http://schemas.openxmlformats.org/officeDocument/2006/relationships/image" Target="../media/image15.svg"/><Relationship Id="rId19" Type="http://schemas.openxmlformats.org/officeDocument/2006/relationships/image" Target="../media/image42.png"/><Relationship Id="rId31" Type="http://schemas.openxmlformats.org/officeDocument/2006/relationships/image" Target="../media/image87.pn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83.png"/><Relationship Id="rId30" Type="http://schemas.openxmlformats.org/officeDocument/2006/relationships/image" Target="../media/image13.svg"/><Relationship Id="rId35" Type="http://schemas.openxmlformats.org/officeDocument/2006/relationships/image" Target="../media/image91.png"/><Relationship Id="rId8" Type="http://schemas.openxmlformats.org/officeDocument/2006/relationships/image" Target="../media/image7.svg"/><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60.svg"/><Relationship Id="rId3" Type="http://schemas.openxmlformats.org/officeDocument/2006/relationships/image" Target="../media/image2.png"/><Relationship Id="rId21" Type="http://schemas.openxmlformats.org/officeDocument/2006/relationships/image" Target="../media/image44.png"/><Relationship Id="rId34" Type="http://schemas.openxmlformats.org/officeDocument/2006/relationships/image" Target="../media/image86.svg"/><Relationship Id="rId7" Type="http://schemas.openxmlformats.org/officeDocument/2006/relationships/image" Target="../media/image6.png"/><Relationship Id="rId12" Type="http://schemas.openxmlformats.org/officeDocument/2006/relationships/image" Target="../media/image9.svg"/><Relationship Id="rId17" Type="http://schemas.openxmlformats.org/officeDocument/2006/relationships/image" Target="../media/image40.png"/><Relationship Id="rId25" Type="http://schemas.openxmlformats.org/officeDocument/2006/relationships/image" Target="../media/image59.png"/><Relationship Id="rId33"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24" Type="http://schemas.openxmlformats.org/officeDocument/2006/relationships/image" Target="../media/image11.svg"/><Relationship Id="rId32" Type="http://schemas.openxmlformats.org/officeDocument/2006/relationships/image" Target="../media/image13.sv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10.png"/><Relationship Id="rId28" Type="http://schemas.openxmlformats.org/officeDocument/2006/relationships/image" Target="../media/image82.svg"/><Relationship Id="rId10" Type="http://schemas.openxmlformats.org/officeDocument/2006/relationships/image" Target="../media/image15.svg"/><Relationship Id="rId19" Type="http://schemas.openxmlformats.org/officeDocument/2006/relationships/image" Target="../media/image42.png"/><Relationship Id="rId31"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81.png"/><Relationship Id="rId30" Type="http://schemas.openxmlformats.org/officeDocument/2006/relationships/image" Target="../media/image84.svg"/><Relationship Id="rId8"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sz="1200"/>
          </a:p>
        </p:txBody>
      </p:sp>
      <p:sp>
        <p:nvSpPr>
          <p:cNvPr id="3" name="Freeform 3"/>
          <p:cNvSpPr/>
          <p:nvPr/>
        </p:nvSpPr>
        <p:spPr>
          <a:xfrm>
            <a:off x="6486856" y="243572"/>
            <a:ext cx="5019344" cy="3099445"/>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flipH="1">
            <a:off x="3384933" y="1985762"/>
            <a:ext cx="3268823" cy="1164519"/>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5"/>
          <p:cNvSpPr/>
          <p:nvPr/>
        </p:nvSpPr>
        <p:spPr>
          <a:xfrm>
            <a:off x="5248573" y="323811"/>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6" name="Freeform 6"/>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sz="1200"/>
          </a:p>
        </p:txBody>
      </p:sp>
      <p:sp>
        <p:nvSpPr>
          <p:cNvPr id="7" name="Freeform 7"/>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sz="1200"/>
          </a:p>
        </p:txBody>
      </p:sp>
      <p:sp>
        <p:nvSpPr>
          <p:cNvPr id="8" name="Freeform 8"/>
          <p:cNvSpPr/>
          <p:nvPr/>
        </p:nvSpPr>
        <p:spPr>
          <a:xfrm>
            <a:off x="304800" y="347709"/>
            <a:ext cx="1177820" cy="700267"/>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grpSp>
        <p:nvGrpSpPr>
          <p:cNvPr id="9" name="Group 9"/>
          <p:cNvGrpSpPr/>
          <p:nvPr/>
        </p:nvGrpSpPr>
        <p:grpSpPr>
          <a:xfrm>
            <a:off x="1153391" y="1027780"/>
            <a:ext cx="9885218" cy="4630475"/>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sz="1200"/>
            </a:p>
          </p:txBody>
        </p:sp>
        <p:sp>
          <p:nvSpPr>
            <p:cNvPr id="11" name="TextBox 11"/>
            <p:cNvSpPr txBox="1"/>
            <p:nvPr/>
          </p:nvSpPr>
          <p:spPr>
            <a:xfrm>
              <a:off x="0" y="-76200"/>
              <a:ext cx="3905271" cy="1905524"/>
            </a:xfrm>
            <a:prstGeom prst="rect">
              <a:avLst/>
            </a:prstGeom>
          </p:spPr>
          <p:txBody>
            <a:bodyPr lIns="33867" tIns="33867" rIns="33867" bIns="33867" rtlCol="0" anchor="ctr"/>
            <a:lstStyle/>
            <a:p>
              <a:pPr algn="ctr">
                <a:lnSpc>
                  <a:spcPts val="1773"/>
                </a:lnSpc>
                <a:spcBef>
                  <a:spcPct val="0"/>
                </a:spcBef>
              </a:pPr>
              <a:endParaRPr sz="1200"/>
            </a:p>
          </p:txBody>
        </p:sp>
      </p:grpSp>
      <p:sp>
        <p:nvSpPr>
          <p:cNvPr id="12" name="Freeform 12"/>
          <p:cNvSpPr/>
          <p:nvPr/>
        </p:nvSpPr>
        <p:spPr>
          <a:xfrm>
            <a:off x="10270877" y="1315382"/>
            <a:ext cx="1535464" cy="955826"/>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3" name="Freeform 13"/>
          <p:cNvSpPr/>
          <p:nvPr/>
        </p:nvSpPr>
        <p:spPr>
          <a:xfrm>
            <a:off x="0" y="4419030"/>
            <a:ext cx="6319947" cy="2478449"/>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a:stretch>
          </a:blipFill>
        </p:spPr>
        <p:txBody>
          <a:bodyPr/>
          <a:lstStyle/>
          <a:p>
            <a:endParaRPr lang="en-US" sz="1200"/>
          </a:p>
        </p:txBody>
      </p:sp>
      <p:sp>
        <p:nvSpPr>
          <p:cNvPr id="14" name="Freeform 14"/>
          <p:cNvSpPr/>
          <p:nvPr/>
        </p:nvSpPr>
        <p:spPr>
          <a:xfrm flipH="1">
            <a:off x="-746191" y="4053340"/>
            <a:ext cx="3661097" cy="2026206"/>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r:embed="rId20"/>
                </a:ext>
              </a:extLst>
            </a:blip>
            <a:stretch>
              <a:fillRect b="-4572"/>
            </a:stretch>
          </a:blipFill>
        </p:spPr>
        <p:txBody>
          <a:bodyPr/>
          <a:lstStyle/>
          <a:p>
            <a:endParaRPr lang="en-US" sz="1200"/>
          </a:p>
        </p:txBody>
      </p:sp>
      <p:sp>
        <p:nvSpPr>
          <p:cNvPr id="15" name="Freeform 15"/>
          <p:cNvSpPr/>
          <p:nvPr/>
        </p:nvSpPr>
        <p:spPr>
          <a:xfrm>
            <a:off x="80597" y="6246612"/>
            <a:ext cx="1617920" cy="819072"/>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a:p>
        </p:txBody>
      </p:sp>
      <p:sp>
        <p:nvSpPr>
          <p:cNvPr id="16" name="Freeform 16"/>
          <p:cNvSpPr/>
          <p:nvPr/>
        </p:nvSpPr>
        <p:spPr>
          <a:xfrm>
            <a:off x="1243571" y="6264941"/>
            <a:ext cx="1996999" cy="101098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17" name="Freeform 17"/>
          <p:cNvSpPr/>
          <p:nvPr/>
        </p:nvSpPr>
        <p:spPr>
          <a:xfrm>
            <a:off x="2884527" y="6264941"/>
            <a:ext cx="1991955" cy="1008427"/>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18" name="Freeform 18"/>
          <p:cNvSpPr/>
          <p:nvPr/>
        </p:nvSpPr>
        <p:spPr>
          <a:xfrm>
            <a:off x="4156232" y="6264941"/>
            <a:ext cx="2217699" cy="1122710"/>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19" name="Freeform 19"/>
          <p:cNvSpPr/>
          <p:nvPr/>
        </p:nvSpPr>
        <p:spPr>
          <a:xfrm>
            <a:off x="2884528" y="5219856"/>
            <a:ext cx="970751" cy="1026756"/>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pic>
        <p:nvPicPr>
          <p:cNvPr id="26" name="Picture 25">
            <a:extLst>
              <a:ext uri="{FF2B5EF4-FFF2-40B4-BE49-F238E27FC236}">
                <a16:creationId xmlns:a16="http://schemas.microsoft.com/office/drawing/2014/main" id="{D34FF53B-7CB0-1BF4-32CE-D6F4B615C70E}"/>
              </a:ext>
            </a:extLst>
          </p:cNvPr>
          <p:cNvPicPr>
            <a:picLocks noChangeAspect="1"/>
          </p:cNvPicPr>
          <p:nvPr/>
        </p:nvPicPr>
        <p:blipFill>
          <a:blip r:embed="rId27"/>
          <a:stretch>
            <a:fillRect/>
          </a:stretch>
        </p:blipFill>
        <p:spPr>
          <a:xfrm>
            <a:off x="3302000" y="1193800"/>
            <a:ext cx="5446232" cy="1390009"/>
          </a:xfrm>
          <a:prstGeom prst="rect">
            <a:avLst/>
          </a:prstGeom>
        </p:spPr>
      </p:pic>
      <p:pic>
        <p:nvPicPr>
          <p:cNvPr id="31" name="Picture 30">
            <a:extLst>
              <a:ext uri="{FF2B5EF4-FFF2-40B4-BE49-F238E27FC236}">
                <a16:creationId xmlns:a16="http://schemas.microsoft.com/office/drawing/2014/main" id="{0775ADA1-531B-F952-EA49-BF3E64786690}"/>
              </a:ext>
            </a:extLst>
          </p:cNvPr>
          <p:cNvPicPr>
            <a:picLocks noChangeAspect="1"/>
          </p:cNvPicPr>
          <p:nvPr/>
        </p:nvPicPr>
        <p:blipFill>
          <a:blip r:embed="rId28"/>
          <a:stretch>
            <a:fillRect/>
          </a:stretch>
        </p:blipFill>
        <p:spPr>
          <a:xfrm>
            <a:off x="1270000" y="2362200"/>
            <a:ext cx="10249670" cy="2570672"/>
          </a:xfrm>
          <a:prstGeom prst="rect">
            <a:avLst/>
          </a:prstGeom>
        </p:spPr>
      </p:pic>
      <p:sp>
        <p:nvSpPr>
          <p:cNvPr id="20" name="TextBox 19">
            <a:extLst>
              <a:ext uri="{FF2B5EF4-FFF2-40B4-BE49-F238E27FC236}">
                <a16:creationId xmlns:a16="http://schemas.microsoft.com/office/drawing/2014/main" id="{E44C8CEF-2DB3-4E29-B136-51B40DB56A60}"/>
              </a:ext>
            </a:extLst>
          </p:cNvPr>
          <p:cNvSpPr txBox="1"/>
          <p:nvPr/>
        </p:nvSpPr>
        <p:spPr>
          <a:xfrm>
            <a:off x="8839913" y="5910086"/>
            <a:ext cx="3288748" cy="923330"/>
          </a:xfrm>
          <a:prstGeom prst="rect">
            <a:avLst/>
          </a:prstGeom>
          <a:solidFill>
            <a:schemeClr val="accent2">
              <a:lumMod val="40000"/>
              <a:lumOff val="60000"/>
            </a:schemeClr>
          </a:solidFill>
        </p:spPr>
        <p:txBody>
          <a:bodyPr wrap="square" rtlCol="0">
            <a:spAutoFit/>
          </a:bodyPr>
          <a:lstStyle/>
          <a:p>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5A6</a:t>
            </a:r>
          </a:p>
          <a:p>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sz="1200"/>
          </a:p>
        </p:txBody>
      </p:sp>
      <p:sp>
        <p:nvSpPr>
          <p:cNvPr id="5" name="Freeform 5"/>
          <p:cNvSpPr/>
          <p:nvPr/>
        </p:nvSpPr>
        <p:spPr>
          <a:xfrm>
            <a:off x="5248573" y="323811"/>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Freeform 6"/>
          <p:cNvSpPr/>
          <p:nvPr/>
        </p:nvSpPr>
        <p:spPr>
          <a:xfrm flipH="1">
            <a:off x="7553028" y="802090"/>
            <a:ext cx="4638973" cy="2864565"/>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8" name="Freeform 8"/>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r:embed="rId8"/>
                </a:ext>
              </a:extLst>
            </a:blip>
            <a:stretch>
              <a:fillRect b="-35962"/>
            </a:stretch>
          </a:blipFill>
        </p:spPr>
        <p:txBody>
          <a:bodyPr/>
          <a:lstStyle/>
          <a:p>
            <a:endParaRPr lang="en-US" sz="1200"/>
          </a:p>
        </p:txBody>
      </p:sp>
      <p:sp>
        <p:nvSpPr>
          <p:cNvPr id="11" name="Freeform 11"/>
          <p:cNvSpPr/>
          <p:nvPr/>
        </p:nvSpPr>
        <p:spPr>
          <a:xfrm>
            <a:off x="10932747" y="1793294"/>
            <a:ext cx="867723" cy="1458358"/>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7" name="Freeform 17"/>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sz="1200"/>
          </a:p>
        </p:txBody>
      </p:sp>
      <p:sp>
        <p:nvSpPr>
          <p:cNvPr id="18" name="Freeform 18"/>
          <p:cNvSpPr/>
          <p:nvPr/>
        </p:nvSpPr>
        <p:spPr>
          <a:xfrm>
            <a:off x="0" y="5697193"/>
            <a:ext cx="12192000" cy="158496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19" name="Freeform 19"/>
          <p:cNvSpPr/>
          <p:nvPr/>
        </p:nvSpPr>
        <p:spPr>
          <a:xfrm>
            <a:off x="-367176" y="5883373"/>
            <a:ext cx="5394233" cy="1902693"/>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20" name="Freeform 20"/>
          <p:cNvSpPr/>
          <p:nvPr/>
        </p:nvSpPr>
        <p:spPr>
          <a:xfrm flipH="1">
            <a:off x="7260044" y="5883373"/>
            <a:ext cx="5394233" cy="1902693"/>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21" name="Freeform 21"/>
          <p:cNvSpPr/>
          <p:nvPr/>
        </p:nvSpPr>
        <p:spPr>
          <a:xfrm>
            <a:off x="4613918" y="4325593"/>
            <a:ext cx="2964165" cy="27432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grpSp>
        <p:nvGrpSpPr>
          <p:cNvPr id="25" name="Group 25"/>
          <p:cNvGrpSpPr/>
          <p:nvPr/>
        </p:nvGrpSpPr>
        <p:grpSpPr>
          <a:xfrm>
            <a:off x="685800" y="330200"/>
            <a:ext cx="10947400" cy="65278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sz="1200"/>
            </a:p>
          </p:txBody>
        </p:sp>
        <p:sp>
          <p:nvSpPr>
            <p:cNvPr id="27" name="TextBox 27"/>
            <p:cNvSpPr txBox="1"/>
            <p:nvPr/>
          </p:nvSpPr>
          <p:spPr>
            <a:xfrm>
              <a:off x="0" y="-76200"/>
              <a:ext cx="2046781" cy="1414221"/>
            </a:xfrm>
            <a:prstGeom prst="rect">
              <a:avLst/>
            </a:prstGeom>
          </p:spPr>
          <p:txBody>
            <a:bodyPr lIns="33867" tIns="33867" rIns="33867" bIns="33867" rtlCol="0" anchor="ctr"/>
            <a:lstStyle/>
            <a:p>
              <a:pPr algn="ctr">
                <a:lnSpc>
                  <a:spcPts val="1773"/>
                </a:lnSpc>
                <a:spcBef>
                  <a:spcPct val="0"/>
                </a:spcBef>
              </a:pPr>
              <a:endParaRPr sz="1200"/>
            </a:p>
          </p:txBody>
        </p:sp>
      </p:grpSp>
      <p:sp>
        <p:nvSpPr>
          <p:cNvPr id="28" name="Freeform 28"/>
          <p:cNvSpPr/>
          <p:nvPr/>
        </p:nvSpPr>
        <p:spPr>
          <a:xfrm>
            <a:off x="241100" y="567210"/>
            <a:ext cx="889401" cy="528789"/>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34" name="Freeform 34"/>
          <p:cNvSpPr/>
          <p:nvPr/>
        </p:nvSpPr>
        <p:spPr>
          <a:xfrm>
            <a:off x="9012820" y="6643170"/>
            <a:ext cx="323460" cy="306993"/>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a:p>
        </p:txBody>
      </p:sp>
      <p:sp>
        <p:nvSpPr>
          <p:cNvPr id="37" name="Freeform 37"/>
          <p:cNvSpPr/>
          <p:nvPr/>
        </p:nvSpPr>
        <p:spPr>
          <a:xfrm>
            <a:off x="419570" y="6605324"/>
            <a:ext cx="266230" cy="252677"/>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3098800" y="177800"/>
            <a:ext cx="6183452" cy="751132"/>
          </a:xfrm>
          <a:custGeom>
            <a:avLst/>
            <a:gdLst>
              <a:gd name="connsiteX0" fmla="*/ 0 w 6183452"/>
              <a:gd name="connsiteY0" fmla="*/ 375566 h 751132"/>
              <a:gd name="connsiteX1" fmla="*/ 375566 w 6183452"/>
              <a:gd name="connsiteY1" fmla="*/ 0 h 751132"/>
              <a:gd name="connsiteX2" fmla="*/ 1163252 w 6183452"/>
              <a:gd name="connsiteY2" fmla="*/ 0 h 751132"/>
              <a:gd name="connsiteX3" fmla="*/ 1733646 w 6183452"/>
              <a:gd name="connsiteY3" fmla="*/ 0 h 751132"/>
              <a:gd name="connsiteX4" fmla="*/ 2304040 w 6183452"/>
              <a:gd name="connsiteY4" fmla="*/ 0 h 751132"/>
              <a:gd name="connsiteX5" fmla="*/ 2983080 w 6183452"/>
              <a:gd name="connsiteY5" fmla="*/ 0 h 751132"/>
              <a:gd name="connsiteX6" fmla="*/ 3770766 w 6183452"/>
              <a:gd name="connsiteY6" fmla="*/ 0 h 751132"/>
              <a:gd name="connsiteX7" fmla="*/ 4558452 w 6183452"/>
              <a:gd name="connsiteY7" fmla="*/ 0 h 751132"/>
              <a:gd name="connsiteX8" fmla="*/ 5807886 w 6183452"/>
              <a:gd name="connsiteY8" fmla="*/ 0 h 751132"/>
              <a:gd name="connsiteX9" fmla="*/ 6183452 w 6183452"/>
              <a:gd name="connsiteY9" fmla="*/ 375566 h 751132"/>
              <a:gd name="connsiteX10" fmla="*/ 6183452 w 6183452"/>
              <a:gd name="connsiteY10" fmla="*/ 375566 h 751132"/>
              <a:gd name="connsiteX11" fmla="*/ 5807886 w 6183452"/>
              <a:gd name="connsiteY11" fmla="*/ 751132 h 751132"/>
              <a:gd name="connsiteX12" fmla="*/ 5020200 w 6183452"/>
              <a:gd name="connsiteY12" fmla="*/ 751132 h 751132"/>
              <a:gd name="connsiteX13" fmla="*/ 4395483 w 6183452"/>
              <a:gd name="connsiteY13" fmla="*/ 751132 h 751132"/>
              <a:gd name="connsiteX14" fmla="*/ 3770766 w 6183452"/>
              <a:gd name="connsiteY14" fmla="*/ 751132 h 751132"/>
              <a:gd name="connsiteX15" fmla="*/ 3146049 w 6183452"/>
              <a:gd name="connsiteY15" fmla="*/ 751132 h 751132"/>
              <a:gd name="connsiteX16" fmla="*/ 2467009 w 6183452"/>
              <a:gd name="connsiteY16" fmla="*/ 751132 h 751132"/>
              <a:gd name="connsiteX17" fmla="*/ 1679323 w 6183452"/>
              <a:gd name="connsiteY17" fmla="*/ 751132 h 751132"/>
              <a:gd name="connsiteX18" fmla="*/ 1108929 w 6183452"/>
              <a:gd name="connsiteY18" fmla="*/ 751132 h 751132"/>
              <a:gd name="connsiteX19" fmla="*/ 375566 w 6183452"/>
              <a:gd name="connsiteY19" fmla="*/ 751132 h 751132"/>
              <a:gd name="connsiteX20" fmla="*/ 0 w 6183452"/>
              <a:gd name="connsiteY20" fmla="*/ 375566 h 75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83452" h="751132" fill="none" extrusionOk="0">
                <a:moveTo>
                  <a:pt x="0" y="375566"/>
                </a:moveTo>
                <a:cubicBezTo>
                  <a:pt x="-32074" y="158406"/>
                  <a:pt x="148164" y="13119"/>
                  <a:pt x="375566" y="0"/>
                </a:cubicBezTo>
                <a:cubicBezTo>
                  <a:pt x="666139" y="-1544"/>
                  <a:pt x="886452" y="22399"/>
                  <a:pt x="1163252" y="0"/>
                </a:cubicBezTo>
                <a:cubicBezTo>
                  <a:pt x="1440052" y="-22399"/>
                  <a:pt x="1556209" y="23172"/>
                  <a:pt x="1733646" y="0"/>
                </a:cubicBezTo>
                <a:cubicBezTo>
                  <a:pt x="1911083" y="-23172"/>
                  <a:pt x="2119071" y="-14077"/>
                  <a:pt x="2304040" y="0"/>
                </a:cubicBezTo>
                <a:cubicBezTo>
                  <a:pt x="2489009" y="14077"/>
                  <a:pt x="2787103" y="2320"/>
                  <a:pt x="2983080" y="0"/>
                </a:cubicBezTo>
                <a:cubicBezTo>
                  <a:pt x="3179057" y="-2320"/>
                  <a:pt x="3436340" y="16632"/>
                  <a:pt x="3770766" y="0"/>
                </a:cubicBezTo>
                <a:cubicBezTo>
                  <a:pt x="4105192" y="-16632"/>
                  <a:pt x="4371399" y="15814"/>
                  <a:pt x="4558452" y="0"/>
                </a:cubicBezTo>
                <a:cubicBezTo>
                  <a:pt x="4745505" y="-15814"/>
                  <a:pt x="5390942" y="34222"/>
                  <a:pt x="5807886" y="0"/>
                </a:cubicBezTo>
                <a:cubicBezTo>
                  <a:pt x="6032072" y="-44713"/>
                  <a:pt x="6184083" y="175086"/>
                  <a:pt x="6183452" y="375566"/>
                </a:cubicBezTo>
                <a:lnTo>
                  <a:pt x="6183452" y="375566"/>
                </a:lnTo>
                <a:cubicBezTo>
                  <a:pt x="6197035" y="584139"/>
                  <a:pt x="6005588" y="748379"/>
                  <a:pt x="5807886" y="751132"/>
                </a:cubicBezTo>
                <a:cubicBezTo>
                  <a:pt x="5503375" y="782824"/>
                  <a:pt x="5335444" y="757774"/>
                  <a:pt x="5020200" y="751132"/>
                </a:cubicBezTo>
                <a:cubicBezTo>
                  <a:pt x="4704956" y="744490"/>
                  <a:pt x="4634144" y="780449"/>
                  <a:pt x="4395483" y="751132"/>
                </a:cubicBezTo>
                <a:cubicBezTo>
                  <a:pt x="4156822" y="721815"/>
                  <a:pt x="3932114" y="765808"/>
                  <a:pt x="3770766" y="751132"/>
                </a:cubicBezTo>
                <a:cubicBezTo>
                  <a:pt x="3609418" y="736456"/>
                  <a:pt x="3297601" y="774134"/>
                  <a:pt x="3146049" y="751132"/>
                </a:cubicBezTo>
                <a:cubicBezTo>
                  <a:pt x="2994497" y="728130"/>
                  <a:pt x="2765848" y="783446"/>
                  <a:pt x="2467009" y="751132"/>
                </a:cubicBezTo>
                <a:cubicBezTo>
                  <a:pt x="2168170" y="718818"/>
                  <a:pt x="1858068" y="738653"/>
                  <a:pt x="1679323" y="751132"/>
                </a:cubicBezTo>
                <a:cubicBezTo>
                  <a:pt x="1500578" y="763611"/>
                  <a:pt x="1268934" y="746273"/>
                  <a:pt x="1108929" y="751132"/>
                </a:cubicBezTo>
                <a:cubicBezTo>
                  <a:pt x="948924" y="755991"/>
                  <a:pt x="736026" y="714764"/>
                  <a:pt x="375566" y="751132"/>
                </a:cubicBezTo>
                <a:cubicBezTo>
                  <a:pt x="173641" y="794850"/>
                  <a:pt x="-5297" y="580647"/>
                  <a:pt x="0" y="375566"/>
                </a:cubicBezTo>
                <a:close/>
              </a:path>
              <a:path w="6183452" h="751132" stroke="0" extrusionOk="0">
                <a:moveTo>
                  <a:pt x="0" y="375566"/>
                </a:moveTo>
                <a:cubicBezTo>
                  <a:pt x="-24614" y="193981"/>
                  <a:pt x="173870" y="24208"/>
                  <a:pt x="375566" y="0"/>
                </a:cubicBezTo>
                <a:cubicBezTo>
                  <a:pt x="653047" y="-7984"/>
                  <a:pt x="748341" y="-27861"/>
                  <a:pt x="945960" y="0"/>
                </a:cubicBezTo>
                <a:cubicBezTo>
                  <a:pt x="1143579" y="27861"/>
                  <a:pt x="1313987" y="29837"/>
                  <a:pt x="1570676" y="0"/>
                </a:cubicBezTo>
                <a:cubicBezTo>
                  <a:pt x="1827365" y="-29837"/>
                  <a:pt x="1945403" y="-23590"/>
                  <a:pt x="2086747" y="0"/>
                </a:cubicBezTo>
                <a:cubicBezTo>
                  <a:pt x="2228091" y="23590"/>
                  <a:pt x="2657999" y="-11243"/>
                  <a:pt x="2820110" y="0"/>
                </a:cubicBezTo>
                <a:cubicBezTo>
                  <a:pt x="2982221" y="11243"/>
                  <a:pt x="3170007" y="24599"/>
                  <a:pt x="3336180" y="0"/>
                </a:cubicBezTo>
                <a:cubicBezTo>
                  <a:pt x="3502353" y="-24599"/>
                  <a:pt x="3845418" y="-12126"/>
                  <a:pt x="4015220" y="0"/>
                </a:cubicBezTo>
                <a:cubicBezTo>
                  <a:pt x="4185022" y="12126"/>
                  <a:pt x="4311207" y="15013"/>
                  <a:pt x="4585614" y="0"/>
                </a:cubicBezTo>
                <a:cubicBezTo>
                  <a:pt x="4860021" y="-15013"/>
                  <a:pt x="4965730" y="5315"/>
                  <a:pt x="5156008" y="0"/>
                </a:cubicBezTo>
                <a:cubicBezTo>
                  <a:pt x="5346286" y="-5315"/>
                  <a:pt x="5671742" y="31079"/>
                  <a:pt x="5807886" y="0"/>
                </a:cubicBezTo>
                <a:cubicBezTo>
                  <a:pt x="6002518" y="-33658"/>
                  <a:pt x="6220548" y="178984"/>
                  <a:pt x="6183452" y="375566"/>
                </a:cubicBezTo>
                <a:lnTo>
                  <a:pt x="6183452" y="375566"/>
                </a:lnTo>
                <a:cubicBezTo>
                  <a:pt x="6175537" y="588827"/>
                  <a:pt x="6014430" y="725688"/>
                  <a:pt x="5807886" y="751132"/>
                </a:cubicBezTo>
                <a:cubicBezTo>
                  <a:pt x="5688880" y="732558"/>
                  <a:pt x="5364038" y="741920"/>
                  <a:pt x="5237492" y="751132"/>
                </a:cubicBezTo>
                <a:cubicBezTo>
                  <a:pt x="5110946" y="760344"/>
                  <a:pt x="4833196" y="760718"/>
                  <a:pt x="4612776" y="751132"/>
                </a:cubicBezTo>
                <a:cubicBezTo>
                  <a:pt x="4392356" y="741546"/>
                  <a:pt x="4241513" y="728525"/>
                  <a:pt x="4042382" y="751132"/>
                </a:cubicBezTo>
                <a:cubicBezTo>
                  <a:pt x="3843251" y="773739"/>
                  <a:pt x="3670226" y="745729"/>
                  <a:pt x="3471988" y="751132"/>
                </a:cubicBezTo>
                <a:cubicBezTo>
                  <a:pt x="3273750" y="756535"/>
                  <a:pt x="2890655" y="744954"/>
                  <a:pt x="2738625" y="751132"/>
                </a:cubicBezTo>
                <a:cubicBezTo>
                  <a:pt x="2586595" y="757310"/>
                  <a:pt x="2246345" y="746552"/>
                  <a:pt x="1950939" y="751132"/>
                </a:cubicBezTo>
                <a:cubicBezTo>
                  <a:pt x="1655533" y="755712"/>
                  <a:pt x="1559134" y="763283"/>
                  <a:pt x="1434868" y="751132"/>
                </a:cubicBezTo>
                <a:cubicBezTo>
                  <a:pt x="1310602" y="738981"/>
                  <a:pt x="839989" y="749523"/>
                  <a:pt x="375566" y="751132"/>
                </a:cubicBezTo>
                <a:cubicBezTo>
                  <a:pt x="126725" y="781431"/>
                  <a:pt x="-34367" y="605568"/>
                  <a:pt x="0" y="37556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2. </a:t>
            </a:r>
            <a:r>
              <a:rPr lang="en-US" sz="3200" b="1" dirty="0" err="1">
                <a:solidFill>
                  <a:srgbClr val="002060"/>
                </a:solidFill>
                <a:latin typeface="Calibri" panose="020F0502020204030204" pitchFamily="34" charset="0"/>
                <a:cs typeface="Calibri" panose="020F0502020204030204" pitchFamily="34" charset="0"/>
              </a:rPr>
              <a:t>Góp</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chỉnh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sửa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dàn</a:t>
            </a:r>
            <a:r>
              <a:rPr lang="en-US" sz="3200" b="1" dirty="0">
                <a:solidFill>
                  <a:srgbClr val="002060"/>
                </a:solidFill>
                <a:latin typeface="Calibri" panose="020F0502020204030204" pitchFamily="34" charset="0"/>
                <a:cs typeface="Calibri" panose="020F0502020204030204" pitchFamily="34" charset="0"/>
              </a:rPr>
              <a:t> ý.</a:t>
            </a:r>
          </a:p>
        </p:txBody>
      </p:sp>
      <p:pic>
        <p:nvPicPr>
          <p:cNvPr id="3" name="Picture 2">
            <a:extLst>
              <a:ext uri="{FF2B5EF4-FFF2-40B4-BE49-F238E27FC236}">
                <a16:creationId xmlns:a16="http://schemas.microsoft.com/office/drawing/2014/main" id="{40FC48D4-1AD9-02BA-9394-7694D467D0C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032000" y="1701800"/>
            <a:ext cx="7874000" cy="44283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971022" y="1122735"/>
            <a:ext cx="3422049" cy="2113115"/>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540374" y="332209"/>
            <a:ext cx="5019344" cy="3099445"/>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flipH="1">
            <a:off x="5345359" y="1881931"/>
            <a:ext cx="3268823" cy="1164519"/>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5438491" y="471684"/>
            <a:ext cx="1694855" cy="724165"/>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232415" y="1122734"/>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defTabSz="609630">
              <a:defRPr/>
            </a:pPr>
            <a:endParaRPr lang="en-US" sz="1200">
              <a:solidFill>
                <a:prstClr val="black"/>
              </a:solidFill>
              <a:latin typeface="Calibri"/>
            </a:endParaRPr>
          </a:p>
        </p:txBody>
      </p:sp>
      <p:sp>
        <p:nvSpPr>
          <p:cNvPr id="9" name="Freeform 9"/>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5967" y="5590035"/>
            <a:ext cx="12192000" cy="158496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grpSp>
        <p:nvGrpSpPr>
          <p:cNvPr id="11" name="Group 11"/>
          <p:cNvGrpSpPr/>
          <p:nvPr/>
        </p:nvGrpSpPr>
        <p:grpSpPr>
          <a:xfrm>
            <a:off x="965200" y="736600"/>
            <a:ext cx="5410200" cy="54864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pPr defTabSz="609630">
                <a:defRPr/>
              </a:pPr>
              <a:endParaRPr lang="en-US" sz="1200">
                <a:solidFill>
                  <a:prstClr val="black"/>
                </a:solidFill>
                <a:latin typeface="Calibri"/>
              </a:endParaRPr>
            </a:p>
          </p:txBody>
        </p:sp>
        <p:sp>
          <p:nvSpPr>
            <p:cNvPr id="13" name="TextBox 13"/>
            <p:cNvSpPr txBox="1"/>
            <p:nvPr/>
          </p:nvSpPr>
          <p:spPr>
            <a:xfrm>
              <a:off x="0" y="-76200"/>
              <a:ext cx="2137363" cy="22436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4" name="Freeform 14"/>
          <p:cNvSpPr/>
          <p:nvPr/>
        </p:nvSpPr>
        <p:spPr>
          <a:xfrm>
            <a:off x="-5967" y="202107"/>
            <a:ext cx="1715450" cy="1019913"/>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flipH="1">
            <a:off x="7647214" y="2538172"/>
            <a:ext cx="1159954" cy="842417"/>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16"/>
          <p:cNvSpPr/>
          <p:nvPr/>
        </p:nvSpPr>
        <p:spPr>
          <a:xfrm>
            <a:off x="6372542" y="3003508"/>
            <a:ext cx="1521608" cy="679017"/>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rot="-2172006" flipH="1">
            <a:off x="6948243" y="5212845"/>
            <a:ext cx="3156825" cy="233934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6552706" y="5577603"/>
            <a:ext cx="1674484" cy="1955343"/>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a:off x="7366000" y="4256204"/>
            <a:ext cx="2321311" cy="3029418"/>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20" name="Freeform 20"/>
          <p:cNvSpPr/>
          <p:nvPr/>
        </p:nvSpPr>
        <p:spPr>
          <a:xfrm>
            <a:off x="9426982" y="2179292"/>
            <a:ext cx="2128406" cy="1242457"/>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defRPr/>
            </a:pPr>
            <a:endParaRPr lang="en-US" sz="1200">
              <a:solidFill>
                <a:prstClr val="black"/>
              </a:solidFill>
              <a:latin typeface="Calibri"/>
            </a:endParaRPr>
          </a:p>
        </p:txBody>
      </p:sp>
      <p:sp>
        <p:nvSpPr>
          <p:cNvPr id="21" name="Freeform 21"/>
          <p:cNvSpPr/>
          <p:nvPr/>
        </p:nvSpPr>
        <p:spPr>
          <a:xfrm>
            <a:off x="11116037" y="2138960"/>
            <a:ext cx="1647595" cy="1196566"/>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defRPr/>
            </a:pPr>
            <a:endParaRPr lang="en-US" sz="1200">
              <a:solidFill>
                <a:prstClr val="black"/>
              </a:solidFill>
              <a:latin typeface="Calibri"/>
            </a:endParaRPr>
          </a:p>
        </p:txBody>
      </p:sp>
      <p:sp>
        <p:nvSpPr>
          <p:cNvPr id="22" name="Freeform 22"/>
          <p:cNvSpPr/>
          <p:nvPr/>
        </p:nvSpPr>
        <p:spPr>
          <a:xfrm>
            <a:off x="8461653" y="3656401"/>
            <a:ext cx="2853560" cy="3724027"/>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23" name="Freeform 23"/>
          <p:cNvSpPr/>
          <p:nvPr/>
        </p:nvSpPr>
        <p:spPr>
          <a:xfrm flipH="1">
            <a:off x="8227190" y="4411038"/>
            <a:ext cx="3082429" cy="359944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defRPr/>
            </a:pPr>
            <a:endParaRPr lang="en-US" sz="1200">
              <a:solidFill>
                <a:prstClr val="black"/>
              </a:solidFill>
              <a:latin typeface="Calibri"/>
            </a:endParaRPr>
          </a:p>
        </p:txBody>
      </p:sp>
      <p:sp>
        <p:nvSpPr>
          <p:cNvPr id="27" name="Freeform 27"/>
          <p:cNvSpPr/>
          <p:nvPr/>
        </p:nvSpPr>
        <p:spPr>
          <a:xfrm flipH="1">
            <a:off x="7971022" y="4487178"/>
            <a:ext cx="5753433" cy="2567469"/>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pPr defTabSz="609630">
              <a:defRPr/>
            </a:pPr>
            <a:endParaRPr lang="en-US" sz="1200">
              <a:solidFill>
                <a:prstClr val="black"/>
              </a:solidFill>
              <a:latin typeface="Calibri"/>
            </a:endParaRPr>
          </a:p>
        </p:txBody>
      </p:sp>
      <p:sp>
        <p:nvSpPr>
          <p:cNvPr id="28" name="Freeform 28"/>
          <p:cNvSpPr/>
          <p:nvPr/>
        </p:nvSpPr>
        <p:spPr>
          <a:xfrm>
            <a:off x="9768405" y="3520979"/>
            <a:ext cx="2853560" cy="3724027"/>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29" name="Freeform 29"/>
          <p:cNvSpPr/>
          <p:nvPr/>
        </p:nvSpPr>
        <p:spPr>
          <a:xfrm flipH="1">
            <a:off x="10078499" y="5041088"/>
            <a:ext cx="2233371" cy="2607970"/>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defRPr/>
            </a:pPr>
            <a:endParaRPr lang="en-US" sz="1200">
              <a:solidFill>
                <a:prstClr val="black"/>
              </a:solidFill>
              <a:latin typeface="Calibri"/>
            </a:endParaRPr>
          </a:p>
        </p:txBody>
      </p:sp>
      <p:sp>
        <p:nvSpPr>
          <p:cNvPr id="30" name="Freeform 30"/>
          <p:cNvSpPr/>
          <p:nvPr/>
        </p:nvSpPr>
        <p:spPr>
          <a:xfrm flipH="1">
            <a:off x="8461653" y="2472165"/>
            <a:ext cx="1341727" cy="974429"/>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defRPr/>
            </a:pPr>
            <a:endParaRPr lang="en-US" sz="1200">
              <a:solidFill>
                <a:prstClr val="black"/>
              </a:solidFill>
              <a:latin typeface="Calibri"/>
            </a:endParaRPr>
          </a:p>
        </p:txBody>
      </p:sp>
      <p:sp>
        <p:nvSpPr>
          <p:cNvPr id="31" name="Freeform 31"/>
          <p:cNvSpPr/>
          <p:nvPr/>
        </p:nvSpPr>
        <p:spPr>
          <a:xfrm>
            <a:off x="-975907" y="4563568"/>
            <a:ext cx="2321311" cy="3029418"/>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pic>
        <p:nvPicPr>
          <p:cNvPr id="25" name="Picture 24" descr="A green and red text on a black background&#10;&#10;Description automatically generated">
            <a:extLst>
              <a:ext uri="{FF2B5EF4-FFF2-40B4-BE49-F238E27FC236}">
                <a16:creationId xmlns:a16="http://schemas.microsoft.com/office/drawing/2014/main" id="{E029917A-96A9-7742-D642-F7AEB3502C0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70001" y="1752600"/>
            <a:ext cx="4795935" cy="3861135"/>
          </a:xfrm>
          <a:prstGeom prst="rect">
            <a:avLst/>
          </a:prstGeom>
        </p:spPr>
      </p:pic>
    </p:spTree>
    <p:extLst>
      <p:ext uri="{BB962C8B-B14F-4D97-AF65-F5344CB8AC3E}">
        <p14:creationId xmlns:p14="http://schemas.microsoft.com/office/powerpoint/2010/main" val="474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5248573" y="323811"/>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flipH="1">
            <a:off x="7553028" y="802090"/>
            <a:ext cx="4638973" cy="2864565"/>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8">
              <a:extLst>
                <a:ext uri="{96DAC541-7B7A-43D3-8B79-37D633B846F1}">
                  <asvg:svgBlip xmlns:asvg="http://schemas.microsoft.com/office/drawing/2016/SVG/main" r:embed="rId9"/>
                </a:ext>
              </a:extLst>
            </a:blip>
            <a:stretch>
              <a:fillRect b="-35962"/>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a:off x="10932747" y="1793294"/>
            <a:ext cx="867723" cy="1458358"/>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0" y="5697193"/>
            <a:ext cx="12192000" cy="158496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a:off x="-367176" y="5883373"/>
            <a:ext cx="5394233" cy="1902693"/>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defRPr/>
            </a:pPr>
            <a:endParaRPr lang="en-US" sz="1200">
              <a:solidFill>
                <a:prstClr val="black"/>
              </a:solidFill>
              <a:latin typeface="Calibri"/>
            </a:endParaRPr>
          </a:p>
        </p:txBody>
      </p:sp>
      <p:sp>
        <p:nvSpPr>
          <p:cNvPr id="20" name="Freeform 20"/>
          <p:cNvSpPr/>
          <p:nvPr/>
        </p:nvSpPr>
        <p:spPr>
          <a:xfrm flipH="1">
            <a:off x="7260044" y="5883373"/>
            <a:ext cx="5394233" cy="1902693"/>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defRPr/>
            </a:pPr>
            <a:endParaRPr lang="en-US" sz="1200">
              <a:solidFill>
                <a:prstClr val="black"/>
              </a:solidFill>
              <a:latin typeface="Calibri"/>
            </a:endParaRPr>
          </a:p>
        </p:txBody>
      </p:sp>
      <p:sp>
        <p:nvSpPr>
          <p:cNvPr id="21" name="Freeform 21"/>
          <p:cNvSpPr/>
          <p:nvPr/>
        </p:nvSpPr>
        <p:spPr>
          <a:xfrm>
            <a:off x="4613918" y="4325593"/>
            <a:ext cx="2964165" cy="27432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defRPr/>
            </a:pPr>
            <a:endParaRPr lang="en-US" sz="1200">
              <a:solidFill>
                <a:prstClr val="black"/>
              </a:solidFill>
              <a:latin typeface="Calibri"/>
            </a:endParaRPr>
          </a:p>
        </p:txBody>
      </p:sp>
      <p:grpSp>
        <p:nvGrpSpPr>
          <p:cNvPr id="25" name="Group 25"/>
          <p:cNvGrpSpPr/>
          <p:nvPr/>
        </p:nvGrpSpPr>
        <p:grpSpPr>
          <a:xfrm>
            <a:off x="685800" y="330200"/>
            <a:ext cx="10947400" cy="65278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defTabSz="609630">
                <a:defRPr/>
              </a:pPr>
              <a:endParaRPr lang="en-US" sz="1200">
                <a:solidFill>
                  <a:prstClr val="black"/>
                </a:solidFill>
                <a:latin typeface="Calibri"/>
              </a:endParaRPr>
            </a:p>
          </p:txBody>
        </p:sp>
        <p:sp>
          <p:nvSpPr>
            <p:cNvPr id="27" name="TextBox 27"/>
            <p:cNvSpPr txBox="1"/>
            <p:nvPr/>
          </p:nvSpPr>
          <p:spPr>
            <a:xfrm>
              <a:off x="0" y="-76200"/>
              <a:ext cx="2046781" cy="1414221"/>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28" name="Freeform 28"/>
          <p:cNvSpPr/>
          <p:nvPr/>
        </p:nvSpPr>
        <p:spPr>
          <a:xfrm>
            <a:off x="241100" y="567210"/>
            <a:ext cx="889401" cy="528789"/>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defRPr/>
            </a:pPr>
            <a:endParaRPr lang="en-US" sz="1200">
              <a:solidFill>
                <a:prstClr val="black"/>
              </a:solidFill>
              <a:latin typeface="Calibri"/>
            </a:endParaRPr>
          </a:p>
        </p:txBody>
      </p:sp>
      <p:sp>
        <p:nvSpPr>
          <p:cNvPr id="34" name="Freeform 34"/>
          <p:cNvSpPr/>
          <p:nvPr/>
        </p:nvSpPr>
        <p:spPr>
          <a:xfrm>
            <a:off x="9012820" y="6643170"/>
            <a:ext cx="323460" cy="306993"/>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defRPr/>
            </a:pPr>
            <a:endParaRPr lang="en-US" sz="1200">
              <a:solidFill>
                <a:prstClr val="black"/>
              </a:solidFill>
              <a:latin typeface="Calibri"/>
            </a:endParaRPr>
          </a:p>
        </p:txBody>
      </p:sp>
      <p:sp>
        <p:nvSpPr>
          <p:cNvPr id="37" name="Freeform 37"/>
          <p:cNvSpPr/>
          <p:nvPr/>
        </p:nvSpPr>
        <p:spPr>
          <a:xfrm>
            <a:off x="419570" y="6605324"/>
            <a:ext cx="266230" cy="252677"/>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defRPr/>
            </a:pPr>
            <a:endParaRPr lang="en-US" sz="1200">
              <a:solidFill>
                <a:prstClr val="black"/>
              </a:solidFill>
              <a:latin typeface="Calibri"/>
            </a:endParaRPr>
          </a:p>
        </p:txBody>
      </p:sp>
      <p:pic>
        <p:nvPicPr>
          <p:cNvPr id="3" name="Picture 2">
            <a:extLst>
              <a:ext uri="{FF2B5EF4-FFF2-40B4-BE49-F238E27FC236}">
                <a16:creationId xmlns:a16="http://schemas.microsoft.com/office/drawing/2014/main" id="{18F2982B-2DA4-58F1-9D69-3DC2E32E6F12}"/>
              </a:ext>
            </a:extLst>
          </p:cNvPr>
          <p:cNvPicPr>
            <a:picLocks noChangeAspect="1"/>
          </p:cNvPicPr>
          <p:nvPr/>
        </p:nvPicPr>
        <p:blipFill>
          <a:blip r:embed="rId24"/>
          <a:stretch>
            <a:fillRect/>
          </a:stretch>
        </p:blipFill>
        <p:spPr>
          <a:xfrm>
            <a:off x="2794000" y="2717801"/>
            <a:ext cx="2692400" cy="3980255"/>
          </a:xfrm>
          <a:prstGeom prst="rect">
            <a:avLst/>
          </a:prstGeom>
          <a:effectLst>
            <a:outerShdw blurRad="76200" dir="13500000" sy="23000" kx="1200000" algn="br" rotWithShape="0">
              <a:prstClr val="black">
                <a:alpha val="20000"/>
              </a:prstClr>
            </a:outerShdw>
          </a:effectLst>
        </p:spPr>
      </p:pic>
      <p:sp>
        <p:nvSpPr>
          <p:cNvPr id="4" name="Speech Bubble: Rectangle with Corners Rounded 3">
            <a:extLst>
              <a:ext uri="{FF2B5EF4-FFF2-40B4-BE49-F238E27FC236}">
                <a16:creationId xmlns:a16="http://schemas.microsoft.com/office/drawing/2014/main" id="{7E7AF1E0-2DC6-0D69-8AFD-64DB0A6BA9A5}"/>
              </a:ext>
            </a:extLst>
          </p:cNvPr>
          <p:cNvSpPr/>
          <p:nvPr/>
        </p:nvSpPr>
        <p:spPr>
          <a:xfrm>
            <a:off x="2082800" y="584201"/>
            <a:ext cx="7315200" cy="1624539"/>
          </a:xfrm>
          <a:custGeom>
            <a:avLst/>
            <a:gdLst>
              <a:gd name="connsiteX0" fmla="*/ 0 w 7315200"/>
              <a:gd name="connsiteY0" fmla="*/ 270762 h 1624539"/>
              <a:gd name="connsiteX1" fmla="*/ 270762 w 7315200"/>
              <a:gd name="connsiteY1" fmla="*/ 0 h 1624539"/>
              <a:gd name="connsiteX2" fmla="*/ 4267200 w 7315200"/>
              <a:gd name="connsiteY2" fmla="*/ 0 h 1624539"/>
              <a:gd name="connsiteX3" fmla="*/ 4267200 w 7315200"/>
              <a:gd name="connsiteY3" fmla="*/ 0 h 1624539"/>
              <a:gd name="connsiteX4" fmla="*/ 6096000 w 7315200"/>
              <a:gd name="connsiteY4" fmla="*/ 0 h 1624539"/>
              <a:gd name="connsiteX5" fmla="*/ 7044438 w 7315200"/>
              <a:gd name="connsiteY5" fmla="*/ 0 h 1624539"/>
              <a:gd name="connsiteX6" fmla="*/ 7315200 w 7315200"/>
              <a:gd name="connsiteY6" fmla="*/ 270762 h 1624539"/>
              <a:gd name="connsiteX7" fmla="*/ 7315200 w 7315200"/>
              <a:gd name="connsiteY7" fmla="*/ 947648 h 1624539"/>
              <a:gd name="connsiteX8" fmla="*/ 7315200 w 7315200"/>
              <a:gd name="connsiteY8" fmla="*/ 947648 h 1624539"/>
              <a:gd name="connsiteX9" fmla="*/ 7315200 w 7315200"/>
              <a:gd name="connsiteY9" fmla="*/ 1353783 h 1624539"/>
              <a:gd name="connsiteX10" fmla="*/ 7315200 w 7315200"/>
              <a:gd name="connsiteY10" fmla="*/ 1353777 h 1624539"/>
              <a:gd name="connsiteX11" fmla="*/ 7044438 w 7315200"/>
              <a:gd name="connsiteY11" fmla="*/ 1624539 h 1624539"/>
              <a:gd name="connsiteX12" fmla="*/ 6096000 w 7315200"/>
              <a:gd name="connsiteY12" fmla="*/ 1624539 h 1624539"/>
              <a:gd name="connsiteX13" fmla="*/ 3710343 w 7315200"/>
              <a:gd name="connsiteY13" fmla="*/ 2428150 h 1624539"/>
              <a:gd name="connsiteX14" fmla="*/ 4267200 w 7315200"/>
              <a:gd name="connsiteY14" fmla="*/ 1624539 h 1624539"/>
              <a:gd name="connsiteX15" fmla="*/ 270762 w 7315200"/>
              <a:gd name="connsiteY15" fmla="*/ 1624539 h 1624539"/>
              <a:gd name="connsiteX16" fmla="*/ 0 w 7315200"/>
              <a:gd name="connsiteY16" fmla="*/ 1353777 h 1624539"/>
              <a:gd name="connsiteX17" fmla="*/ 0 w 7315200"/>
              <a:gd name="connsiteY17" fmla="*/ 1353783 h 1624539"/>
              <a:gd name="connsiteX18" fmla="*/ 0 w 7315200"/>
              <a:gd name="connsiteY18" fmla="*/ 947648 h 1624539"/>
              <a:gd name="connsiteX19" fmla="*/ 0 w 7315200"/>
              <a:gd name="connsiteY19" fmla="*/ 947648 h 1624539"/>
              <a:gd name="connsiteX20" fmla="*/ 0 w 7315200"/>
              <a:gd name="connsiteY20" fmla="*/ 270762 h 16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15200" h="1624539" fill="none" extrusionOk="0">
                <a:moveTo>
                  <a:pt x="0" y="270762"/>
                </a:moveTo>
                <a:cubicBezTo>
                  <a:pt x="-15537" y="139902"/>
                  <a:pt x="129999" y="-23740"/>
                  <a:pt x="270762" y="0"/>
                </a:cubicBezTo>
                <a:cubicBezTo>
                  <a:pt x="887416" y="129591"/>
                  <a:pt x="2989025" y="-79037"/>
                  <a:pt x="4267200" y="0"/>
                </a:cubicBezTo>
                <a:lnTo>
                  <a:pt x="4267200" y="0"/>
                </a:lnTo>
                <a:cubicBezTo>
                  <a:pt x="4779999" y="97426"/>
                  <a:pt x="5877124" y="113902"/>
                  <a:pt x="6096000" y="0"/>
                </a:cubicBezTo>
                <a:cubicBezTo>
                  <a:pt x="6467151" y="-68345"/>
                  <a:pt x="6880028" y="-37719"/>
                  <a:pt x="7044438" y="0"/>
                </a:cubicBezTo>
                <a:cubicBezTo>
                  <a:pt x="7203129" y="7364"/>
                  <a:pt x="7288479" y="112560"/>
                  <a:pt x="7315200" y="270762"/>
                </a:cubicBezTo>
                <a:cubicBezTo>
                  <a:pt x="7298990" y="507532"/>
                  <a:pt x="7314312" y="696767"/>
                  <a:pt x="7315200" y="947648"/>
                </a:cubicBezTo>
                <a:lnTo>
                  <a:pt x="7315200" y="947648"/>
                </a:lnTo>
                <a:cubicBezTo>
                  <a:pt x="7334345" y="1088642"/>
                  <a:pt x="7315654" y="1229206"/>
                  <a:pt x="7315200" y="1353783"/>
                </a:cubicBezTo>
                <a:lnTo>
                  <a:pt x="7315200" y="1353777"/>
                </a:lnTo>
                <a:cubicBezTo>
                  <a:pt x="7318729" y="1511990"/>
                  <a:pt x="7189512" y="1622275"/>
                  <a:pt x="7044438" y="1624539"/>
                </a:cubicBezTo>
                <a:cubicBezTo>
                  <a:pt x="6710083" y="1684624"/>
                  <a:pt x="6346188" y="1583637"/>
                  <a:pt x="6096000" y="1624539"/>
                </a:cubicBezTo>
                <a:cubicBezTo>
                  <a:pt x="5626672" y="1739971"/>
                  <a:pt x="4635678" y="2068734"/>
                  <a:pt x="3710343" y="2428150"/>
                </a:cubicBezTo>
                <a:cubicBezTo>
                  <a:pt x="3945421" y="2046083"/>
                  <a:pt x="4196698" y="1850541"/>
                  <a:pt x="4267200" y="1624539"/>
                </a:cubicBezTo>
                <a:cubicBezTo>
                  <a:pt x="3741618" y="1584873"/>
                  <a:pt x="1819796" y="1752188"/>
                  <a:pt x="270762" y="1624539"/>
                </a:cubicBezTo>
                <a:cubicBezTo>
                  <a:pt x="108555" y="1609597"/>
                  <a:pt x="11084" y="1510012"/>
                  <a:pt x="0" y="1353777"/>
                </a:cubicBezTo>
                <a:lnTo>
                  <a:pt x="0" y="1353783"/>
                </a:lnTo>
                <a:cubicBezTo>
                  <a:pt x="9010" y="1291631"/>
                  <a:pt x="35432" y="1086304"/>
                  <a:pt x="0" y="947648"/>
                </a:cubicBezTo>
                <a:lnTo>
                  <a:pt x="0" y="947648"/>
                </a:lnTo>
                <a:cubicBezTo>
                  <a:pt x="-23076" y="788135"/>
                  <a:pt x="-39078" y="409247"/>
                  <a:pt x="0" y="270762"/>
                </a:cubicBezTo>
                <a:close/>
              </a:path>
              <a:path w="7315200" h="1624539" stroke="0" extrusionOk="0">
                <a:moveTo>
                  <a:pt x="0" y="270762"/>
                </a:moveTo>
                <a:cubicBezTo>
                  <a:pt x="4333" y="107123"/>
                  <a:pt x="116020" y="5366"/>
                  <a:pt x="270762" y="0"/>
                </a:cubicBezTo>
                <a:cubicBezTo>
                  <a:pt x="1102346" y="-30226"/>
                  <a:pt x="3187516" y="19287"/>
                  <a:pt x="4267200" y="0"/>
                </a:cubicBezTo>
                <a:lnTo>
                  <a:pt x="4267200" y="0"/>
                </a:lnTo>
                <a:cubicBezTo>
                  <a:pt x="4882694" y="63828"/>
                  <a:pt x="5776506" y="-6071"/>
                  <a:pt x="6096000" y="0"/>
                </a:cubicBezTo>
                <a:cubicBezTo>
                  <a:pt x="6431308" y="20308"/>
                  <a:pt x="6638578" y="-31730"/>
                  <a:pt x="7044438" y="0"/>
                </a:cubicBezTo>
                <a:cubicBezTo>
                  <a:pt x="7203727" y="-1164"/>
                  <a:pt x="7298249" y="96978"/>
                  <a:pt x="7315200" y="270762"/>
                </a:cubicBezTo>
                <a:cubicBezTo>
                  <a:pt x="7281132" y="429486"/>
                  <a:pt x="7299040" y="796475"/>
                  <a:pt x="7315200" y="947648"/>
                </a:cubicBezTo>
                <a:lnTo>
                  <a:pt x="7315200" y="947648"/>
                </a:lnTo>
                <a:cubicBezTo>
                  <a:pt x="7339573" y="1105985"/>
                  <a:pt x="7337630" y="1152947"/>
                  <a:pt x="7315200" y="1353783"/>
                </a:cubicBezTo>
                <a:lnTo>
                  <a:pt x="7315200" y="1353777"/>
                </a:lnTo>
                <a:cubicBezTo>
                  <a:pt x="7316868" y="1498569"/>
                  <a:pt x="7176809" y="1604570"/>
                  <a:pt x="7044438" y="1624539"/>
                </a:cubicBezTo>
                <a:cubicBezTo>
                  <a:pt x="6940397" y="1705278"/>
                  <a:pt x="6476534" y="1674699"/>
                  <a:pt x="6096000" y="1624539"/>
                </a:cubicBezTo>
                <a:cubicBezTo>
                  <a:pt x="5301472" y="1900121"/>
                  <a:pt x="4164056" y="2412207"/>
                  <a:pt x="3710343" y="2428150"/>
                </a:cubicBezTo>
                <a:cubicBezTo>
                  <a:pt x="3797273" y="2184794"/>
                  <a:pt x="4098945" y="1805045"/>
                  <a:pt x="4267200" y="1624539"/>
                </a:cubicBezTo>
                <a:cubicBezTo>
                  <a:pt x="2402711" y="1719571"/>
                  <a:pt x="1487662" y="1574616"/>
                  <a:pt x="270762" y="1624539"/>
                </a:cubicBezTo>
                <a:cubicBezTo>
                  <a:pt x="119668" y="1619581"/>
                  <a:pt x="13157" y="1524277"/>
                  <a:pt x="0" y="1353777"/>
                </a:cubicBezTo>
                <a:lnTo>
                  <a:pt x="0" y="1353783"/>
                </a:lnTo>
                <a:cubicBezTo>
                  <a:pt x="-15282" y="1184183"/>
                  <a:pt x="-26236" y="988866"/>
                  <a:pt x="0" y="947648"/>
                </a:cubicBezTo>
                <a:lnTo>
                  <a:pt x="0" y="947648"/>
                </a:lnTo>
                <a:cubicBezTo>
                  <a:pt x="55765" y="678803"/>
                  <a:pt x="-41730" y="599352"/>
                  <a:pt x="0" y="270762"/>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721"/>
                      <a:gd name="adj2" fmla="val 994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67" dirty="0">
                <a:solidFill>
                  <a:srgbClr val="002060"/>
                </a:solidFill>
                <a:latin typeface="Calibri" panose="020F0502020204030204" pitchFamily="34" charset="0"/>
                <a:cs typeface="Calibri" panose="020F0502020204030204" pitchFamily="34" charset="0"/>
              </a:rPr>
              <a:t>Tìm đọc sách báo viết về núi, hang động, đại dương, các hành tinh trong hệ Mặt Trời,... hoặc hiện tượng trong thế giới tự nhiên (núi lửa phun trào, lốc xoáy, mưa đá,...).</a:t>
            </a:r>
          </a:p>
        </p:txBody>
      </p:sp>
    </p:spTree>
    <p:extLst>
      <p:ext uri="{BB962C8B-B14F-4D97-AF65-F5344CB8AC3E}">
        <p14:creationId xmlns:p14="http://schemas.microsoft.com/office/powerpoint/2010/main" val="25345491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sz="1200"/>
          </a:p>
        </p:txBody>
      </p:sp>
      <p:sp>
        <p:nvSpPr>
          <p:cNvPr id="3" name="Freeform 3"/>
          <p:cNvSpPr/>
          <p:nvPr/>
        </p:nvSpPr>
        <p:spPr>
          <a:xfrm rot="372128" flipH="1">
            <a:off x="2204225" y="4083301"/>
            <a:ext cx="10653223" cy="4177799"/>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sz="1200"/>
          </a:p>
        </p:txBody>
      </p:sp>
      <p:sp>
        <p:nvSpPr>
          <p:cNvPr id="4" name="Freeform 4"/>
          <p:cNvSpPr/>
          <p:nvPr/>
        </p:nvSpPr>
        <p:spPr>
          <a:xfrm>
            <a:off x="-590809" y="4169868"/>
            <a:ext cx="4106520" cy="2034973"/>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endParaRPr lang="en-US" sz="1200"/>
          </a:p>
        </p:txBody>
      </p:sp>
      <p:sp>
        <p:nvSpPr>
          <p:cNvPr id="5" name="Freeform 5"/>
          <p:cNvSpPr/>
          <p:nvPr/>
        </p:nvSpPr>
        <p:spPr>
          <a:xfrm>
            <a:off x="-80873" y="1200663"/>
            <a:ext cx="3818146" cy="1679984"/>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6" name="Freeform 6"/>
          <p:cNvSpPr/>
          <p:nvPr/>
        </p:nvSpPr>
        <p:spPr>
          <a:xfrm>
            <a:off x="9214340" y="1233267"/>
            <a:ext cx="3298449" cy="2036792"/>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7" name="Freeform 7"/>
          <p:cNvSpPr/>
          <p:nvPr/>
        </p:nvSpPr>
        <p:spPr>
          <a:xfrm flipH="1">
            <a:off x="6484120" y="1836019"/>
            <a:ext cx="3268823" cy="1164519"/>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8" name="Freeform 8"/>
          <p:cNvSpPr/>
          <p:nvPr/>
        </p:nvSpPr>
        <p:spPr>
          <a:xfrm>
            <a:off x="3765394" y="1410026"/>
            <a:ext cx="2875357" cy="1775533"/>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9" name="Freeform 9"/>
          <p:cNvSpPr/>
          <p:nvPr/>
        </p:nvSpPr>
        <p:spPr>
          <a:xfrm>
            <a:off x="5248573" y="323811"/>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0" name="Freeform 10"/>
          <p:cNvSpPr/>
          <p:nvPr/>
        </p:nvSpPr>
        <p:spPr>
          <a:xfrm>
            <a:off x="9214340" y="712696"/>
            <a:ext cx="1077205" cy="67056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11" name="Freeform 11"/>
          <p:cNvSpPr/>
          <p:nvPr/>
        </p:nvSpPr>
        <p:spPr>
          <a:xfrm>
            <a:off x="2583418" y="784277"/>
            <a:ext cx="1153855" cy="686019"/>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12" name="Freeform 12"/>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sz="1200"/>
          </a:p>
        </p:txBody>
      </p:sp>
      <p:sp>
        <p:nvSpPr>
          <p:cNvPr id="13" name="Freeform 13"/>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endParaRPr lang="en-US" sz="1200"/>
          </a:p>
        </p:txBody>
      </p:sp>
      <p:sp>
        <p:nvSpPr>
          <p:cNvPr id="14" name="Freeform 14"/>
          <p:cNvSpPr/>
          <p:nvPr/>
        </p:nvSpPr>
        <p:spPr>
          <a:xfrm>
            <a:off x="10113665" y="1470296"/>
            <a:ext cx="1094619" cy="1839697"/>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sp>
        <p:nvSpPr>
          <p:cNvPr id="15" name="Freeform 15"/>
          <p:cNvSpPr/>
          <p:nvPr/>
        </p:nvSpPr>
        <p:spPr>
          <a:xfrm>
            <a:off x="8454233" y="1200664"/>
            <a:ext cx="1255051" cy="2109329"/>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sp>
        <p:nvSpPr>
          <p:cNvPr id="16" name="Freeform 16"/>
          <p:cNvSpPr/>
          <p:nvPr/>
        </p:nvSpPr>
        <p:spPr>
          <a:xfrm>
            <a:off x="3337020" y="1410025"/>
            <a:ext cx="1130481" cy="1899968"/>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sp>
        <p:nvSpPr>
          <p:cNvPr id="17" name="Freeform 17"/>
          <p:cNvSpPr/>
          <p:nvPr/>
        </p:nvSpPr>
        <p:spPr>
          <a:xfrm>
            <a:off x="1711331" y="1160311"/>
            <a:ext cx="1298710" cy="2182706"/>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sz="1200"/>
          </a:p>
        </p:txBody>
      </p:sp>
      <p:sp>
        <p:nvSpPr>
          <p:cNvPr id="18" name="Freeform 18"/>
          <p:cNvSpPr/>
          <p:nvPr/>
        </p:nvSpPr>
        <p:spPr>
          <a:xfrm>
            <a:off x="412620" y="1308716"/>
            <a:ext cx="1190760" cy="2001278"/>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sz="1200"/>
          </a:p>
        </p:txBody>
      </p:sp>
      <p:sp>
        <p:nvSpPr>
          <p:cNvPr id="19" name="Freeform 19"/>
          <p:cNvSpPr/>
          <p:nvPr/>
        </p:nvSpPr>
        <p:spPr>
          <a:xfrm>
            <a:off x="412620" y="1929663"/>
            <a:ext cx="2556038" cy="1492087"/>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20" name="Freeform 20"/>
          <p:cNvSpPr/>
          <p:nvPr/>
        </p:nvSpPr>
        <p:spPr>
          <a:xfrm>
            <a:off x="9028569" y="2018944"/>
            <a:ext cx="1893247" cy="1374970"/>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sz="1200"/>
          </a:p>
        </p:txBody>
      </p:sp>
      <p:sp>
        <p:nvSpPr>
          <p:cNvPr id="21" name="Freeform 21"/>
          <p:cNvSpPr/>
          <p:nvPr/>
        </p:nvSpPr>
        <p:spPr>
          <a:xfrm>
            <a:off x="2467819" y="2297792"/>
            <a:ext cx="1647595" cy="1196566"/>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sz="1200"/>
          </a:p>
        </p:txBody>
      </p:sp>
      <p:sp>
        <p:nvSpPr>
          <p:cNvPr id="22" name="Freeform 22"/>
          <p:cNvSpPr/>
          <p:nvPr/>
        </p:nvSpPr>
        <p:spPr>
          <a:xfrm>
            <a:off x="3234101" y="2675705"/>
            <a:ext cx="5869487" cy="5421939"/>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sz="1200"/>
          </a:p>
        </p:txBody>
      </p:sp>
      <p:sp>
        <p:nvSpPr>
          <p:cNvPr id="23" name="Freeform 23"/>
          <p:cNvSpPr/>
          <p:nvPr/>
        </p:nvSpPr>
        <p:spPr>
          <a:xfrm flipH="1">
            <a:off x="9975193" y="2675706"/>
            <a:ext cx="1314799" cy="718209"/>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sz="1200"/>
          </a:p>
        </p:txBody>
      </p:sp>
      <p:sp>
        <p:nvSpPr>
          <p:cNvPr id="24" name="Freeform 24"/>
          <p:cNvSpPr/>
          <p:nvPr/>
        </p:nvSpPr>
        <p:spPr>
          <a:xfrm>
            <a:off x="9028569" y="2896075"/>
            <a:ext cx="759375" cy="630971"/>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sz="1200"/>
          </a:p>
        </p:txBody>
      </p:sp>
      <p:sp>
        <p:nvSpPr>
          <p:cNvPr id="25" name="Freeform 25"/>
          <p:cNvSpPr/>
          <p:nvPr/>
        </p:nvSpPr>
        <p:spPr>
          <a:xfrm>
            <a:off x="9081758" y="5252736"/>
            <a:ext cx="4032461" cy="1851571"/>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endParaRPr lang="en-US" sz="1200"/>
          </a:p>
        </p:txBody>
      </p:sp>
      <p:sp>
        <p:nvSpPr>
          <p:cNvPr id="26" name="Freeform 26"/>
          <p:cNvSpPr/>
          <p:nvPr/>
        </p:nvSpPr>
        <p:spPr>
          <a:xfrm>
            <a:off x="10834641" y="5323387"/>
            <a:ext cx="2279578" cy="178092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sz="1200"/>
          </a:p>
        </p:txBody>
      </p:sp>
      <p:sp>
        <p:nvSpPr>
          <p:cNvPr id="27" name="Freeform 27"/>
          <p:cNvSpPr/>
          <p:nvPr/>
        </p:nvSpPr>
        <p:spPr>
          <a:xfrm flipH="1">
            <a:off x="5203072" y="5757506"/>
            <a:ext cx="1952013" cy="1525011"/>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sz="1200"/>
          </a:p>
        </p:txBody>
      </p:sp>
      <p:pic>
        <p:nvPicPr>
          <p:cNvPr id="29" name="Picture 28">
            <a:extLst>
              <a:ext uri="{FF2B5EF4-FFF2-40B4-BE49-F238E27FC236}">
                <a16:creationId xmlns:a16="http://schemas.microsoft.com/office/drawing/2014/main" id="{372647A3-EB4E-E638-1F36-150478CD6229}"/>
              </a:ext>
            </a:extLst>
          </p:cNvPr>
          <p:cNvPicPr>
            <a:picLocks noChangeAspect="1"/>
          </p:cNvPicPr>
          <p:nvPr/>
        </p:nvPicPr>
        <p:blipFill>
          <a:blip r:embed="rId44"/>
          <a:stretch>
            <a:fillRect/>
          </a:stretch>
        </p:blipFill>
        <p:spPr>
          <a:xfrm>
            <a:off x="2540000" y="3225800"/>
            <a:ext cx="7315834" cy="2137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sz="1200"/>
          </a:p>
        </p:txBody>
      </p:sp>
      <p:sp>
        <p:nvSpPr>
          <p:cNvPr id="3" name="Freeform 3"/>
          <p:cNvSpPr/>
          <p:nvPr/>
        </p:nvSpPr>
        <p:spPr>
          <a:xfrm>
            <a:off x="0" y="5577840"/>
            <a:ext cx="12192000" cy="128016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80873" y="1200663"/>
            <a:ext cx="3818146" cy="1679984"/>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5"/>
          <p:cNvSpPr/>
          <p:nvPr/>
        </p:nvSpPr>
        <p:spPr>
          <a:xfrm>
            <a:off x="9214340" y="1233267"/>
            <a:ext cx="3298449" cy="2036792"/>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6" name="Freeform 6"/>
          <p:cNvSpPr/>
          <p:nvPr/>
        </p:nvSpPr>
        <p:spPr>
          <a:xfrm flipH="1">
            <a:off x="6484120" y="1836019"/>
            <a:ext cx="3268823" cy="1164519"/>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7" name="Freeform 7"/>
          <p:cNvSpPr/>
          <p:nvPr/>
        </p:nvSpPr>
        <p:spPr>
          <a:xfrm>
            <a:off x="3765394" y="1410026"/>
            <a:ext cx="2875357" cy="1775533"/>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8" name="Freeform 8"/>
          <p:cNvSpPr/>
          <p:nvPr/>
        </p:nvSpPr>
        <p:spPr>
          <a:xfrm>
            <a:off x="5248573" y="323811"/>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9" name="Freeform 9"/>
          <p:cNvSpPr/>
          <p:nvPr/>
        </p:nvSpPr>
        <p:spPr>
          <a:xfrm>
            <a:off x="9214340" y="712696"/>
            <a:ext cx="1077205" cy="67056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0" name="Freeform 10"/>
          <p:cNvSpPr/>
          <p:nvPr/>
        </p:nvSpPr>
        <p:spPr>
          <a:xfrm>
            <a:off x="2583418" y="784277"/>
            <a:ext cx="1153855" cy="686019"/>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11" name="Freeform 11"/>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sz="1200"/>
          </a:p>
        </p:txBody>
      </p:sp>
      <p:sp>
        <p:nvSpPr>
          <p:cNvPr id="12" name="Freeform 12"/>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sz="1200"/>
          </a:p>
        </p:txBody>
      </p:sp>
      <p:sp>
        <p:nvSpPr>
          <p:cNvPr id="13" name="Freeform 13"/>
          <p:cNvSpPr/>
          <p:nvPr/>
        </p:nvSpPr>
        <p:spPr>
          <a:xfrm>
            <a:off x="10113665" y="1470296"/>
            <a:ext cx="1094619" cy="1839697"/>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14" name="Freeform 14"/>
          <p:cNvSpPr/>
          <p:nvPr/>
        </p:nvSpPr>
        <p:spPr>
          <a:xfrm>
            <a:off x="8454233" y="1200664"/>
            <a:ext cx="1255051" cy="2109329"/>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15" name="Freeform 15"/>
          <p:cNvSpPr/>
          <p:nvPr/>
        </p:nvSpPr>
        <p:spPr>
          <a:xfrm>
            <a:off x="3337020" y="1410025"/>
            <a:ext cx="1130481" cy="1899968"/>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16" name="Freeform 16"/>
          <p:cNvSpPr/>
          <p:nvPr/>
        </p:nvSpPr>
        <p:spPr>
          <a:xfrm>
            <a:off x="1711331" y="1160311"/>
            <a:ext cx="1298710" cy="2182706"/>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sp>
        <p:nvSpPr>
          <p:cNvPr id="17" name="Freeform 17"/>
          <p:cNvSpPr/>
          <p:nvPr/>
        </p:nvSpPr>
        <p:spPr>
          <a:xfrm>
            <a:off x="412620" y="1308716"/>
            <a:ext cx="1190760" cy="2001278"/>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sz="1200"/>
          </a:p>
        </p:txBody>
      </p:sp>
      <p:sp>
        <p:nvSpPr>
          <p:cNvPr id="18" name="Freeform 18"/>
          <p:cNvSpPr/>
          <p:nvPr/>
        </p:nvSpPr>
        <p:spPr>
          <a:xfrm>
            <a:off x="412620" y="1929663"/>
            <a:ext cx="2556038" cy="1492087"/>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sz="1200"/>
          </a:p>
        </p:txBody>
      </p:sp>
      <p:sp>
        <p:nvSpPr>
          <p:cNvPr id="19" name="Freeform 19"/>
          <p:cNvSpPr/>
          <p:nvPr/>
        </p:nvSpPr>
        <p:spPr>
          <a:xfrm>
            <a:off x="9028569" y="2018944"/>
            <a:ext cx="1893247" cy="1374970"/>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20" name="Freeform 20"/>
          <p:cNvSpPr/>
          <p:nvPr/>
        </p:nvSpPr>
        <p:spPr>
          <a:xfrm>
            <a:off x="2467819" y="2297792"/>
            <a:ext cx="1647595" cy="1196566"/>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21" name="Freeform 21"/>
          <p:cNvSpPr/>
          <p:nvPr/>
        </p:nvSpPr>
        <p:spPr>
          <a:xfrm>
            <a:off x="2789837" y="1903123"/>
            <a:ext cx="6778484" cy="6261624"/>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sz="1200"/>
          </a:p>
        </p:txBody>
      </p:sp>
      <p:sp>
        <p:nvSpPr>
          <p:cNvPr id="22" name="Freeform 22"/>
          <p:cNvSpPr/>
          <p:nvPr/>
        </p:nvSpPr>
        <p:spPr>
          <a:xfrm flipH="1">
            <a:off x="10581694" y="2675706"/>
            <a:ext cx="1314799" cy="718209"/>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sz="1200"/>
          </a:p>
        </p:txBody>
      </p:sp>
      <p:sp>
        <p:nvSpPr>
          <p:cNvPr id="23" name="Freeform 23"/>
          <p:cNvSpPr/>
          <p:nvPr/>
        </p:nvSpPr>
        <p:spPr>
          <a:xfrm>
            <a:off x="9695320" y="2896075"/>
            <a:ext cx="759375" cy="630971"/>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sz="1200"/>
          </a:p>
        </p:txBody>
      </p:sp>
      <p:sp>
        <p:nvSpPr>
          <p:cNvPr id="24" name="Freeform 24"/>
          <p:cNvSpPr/>
          <p:nvPr/>
        </p:nvSpPr>
        <p:spPr>
          <a:xfrm>
            <a:off x="265407" y="4341318"/>
            <a:ext cx="2565250" cy="1385235"/>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sz="1200"/>
          </a:p>
        </p:txBody>
      </p:sp>
      <p:sp>
        <p:nvSpPr>
          <p:cNvPr id="25" name="Freeform 25"/>
          <p:cNvSpPr/>
          <p:nvPr/>
        </p:nvSpPr>
        <p:spPr>
          <a:xfrm>
            <a:off x="10113665" y="5726553"/>
            <a:ext cx="3000554" cy="1377754"/>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txBody>
          <a:bodyPr/>
          <a:lstStyle/>
          <a:p>
            <a:endParaRPr lang="en-US" sz="1200"/>
          </a:p>
        </p:txBody>
      </p:sp>
      <p:sp>
        <p:nvSpPr>
          <p:cNvPr id="26" name="Freeform 26"/>
          <p:cNvSpPr/>
          <p:nvPr/>
        </p:nvSpPr>
        <p:spPr>
          <a:xfrm>
            <a:off x="-318808" y="6019546"/>
            <a:ext cx="1462856" cy="1003885"/>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txBody>
          <a:bodyPr/>
          <a:lstStyle/>
          <a:p>
            <a:endParaRPr lang="en-US" sz="1200"/>
          </a:p>
        </p:txBody>
      </p:sp>
      <p:sp>
        <p:nvSpPr>
          <p:cNvPr id="27" name="Freeform 27"/>
          <p:cNvSpPr/>
          <p:nvPr/>
        </p:nvSpPr>
        <p:spPr>
          <a:xfrm>
            <a:off x="11192737" y="5718539"/>
            <a:ext cx="1784043" cy="1393783"/>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sz="1200"/>
          </a:p>
        </p:txBody>
      </p:sp>
      <p:sp>
        <p:nvSpPr>
          <p:cNvPr id="28" name="Freeform 28"/>
          <p:cNvSpPr/>
          <p:nvPr/>
        </p:nvSpPr>
        <p:spPr>
          <a:xfrm>
            <a:off x="-775121" y="5938669"/>
            <a:ext cx="1388495" cy="1084762"/>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sz="1200"/>
          </a:p>
        </p:txBody>
      </p:sp>
      <p:sp>
        <p:nvSpPr>
          <p:cNvPr id="29" name="Freeform 29"/>
          <p:cNvSpPr/>
          <p:nvPr/>
        </p:nvSpPr>
        <p:spPr>
          <a:xfrm flipH="1">
            <a:off x="5203072" y="5757506"/>
            <a:ext cx="1952013" cy="1525011"/>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sz="1200"/>
          </a:p>
        </p:txBody>
      </p:sp>
      <p:pic>
        <p:nvPicPr>
          <p:cNvPr id="32" name="Picture 31">
            <a:extLst>
              <a:ext uri="{FF2B5EF4-FFF2-40B4-BE49-F238E27FC236}">
                <a16:creationId xmlns:a16="http://schemas.microsoft.com/office/drawing/2014/main" id="{4DA69146-F278-CEF6-BEED-E9FA05C311DA}"/>
              </a:ext>
            </a:extLst>
          </p:cNvPr>
          <p:cNvPicPr>
            <a:picLocks noChangeAspect="1"/>
          </p:cNvPicPr>
          <p:nvPr/>
        </p:nvPicPr>
        <p:blipFill>
          <a:blip r:embed="rId45"/>
          <a:stretch>
            <a:fillRect/>
          </a:stretch>
        </p:blipFill>
        <p:spPr>
          <a:xfrm>
            <a:off x="3606800" y="2514600"/>
            <a:ext cx="5100762" cy="19143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971022" y="1122735"/>
            <a:ext cx="3422049" cy="2113115"/>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sz="1200"/>
          </a:p>
        </p:txBody>
      </p:sp>
      <p:sp>
        <p:nvSpPr>
          <p:cNvPr id="4" name="Freeform 4"/>
          <p:cNvSpPr/>
          <p:nvPr/>
        </p:nvSpPr>
        <p:spPr>
          <a:xfrm>
            <a:off x="540374" y="332209"/>
            <a:ext cx="5019344" cy="3099445"/>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Freeform 5"/>
          <p:cNvSpPr/>
          <p:nvPr/>
        </p:nvSpPr>
        <p:spPr>
          <a:xfrm flipH="1">
            <a:off x="5345359" y="1881931"/>
            <a:ext cx="3268823" cy="1164519"/>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 name="Freeform 6"/>
          <p:cNvSpPr/>
          <p:nvPr/>
        </p:nvSpPr>
        <p:spPr>
          <a:xfrm>
            <a:off x="5438491" y="471684"/>
            <a:ext cx="1694855" cy="724165"/>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7" name="Freeform 7"/>
          <p:cNvSpPr/>
          <p:nvPr/>
        </p:nvSpPr>
        <p:spPr>
          <a:xfrm>
            <a:off x="10232415" y="1122734"/>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8" name="Freeform 8"/>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sz="1200"/>
          </a:p>
        </p:txBody>
      </p:sp>
      <p:sp>
        <p:nvSpPr>
          <p:cNvPr id="9" name="Freeform 9"/>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sz="1200"/>
          </a:p>
        </p:txBody>
      </p:sp>
      <p:sp>
        <p:nvSpPr>
          <p:cNvPr id="10" name="Freeform 10"/>
          <p:cNvSpPr/>
          <p:nvPr/>
        </p:nvSpPr>
        <p:spPr>
          <a:xfrm>
            <a:off x="-5967" y="5590035"/>
            <a:ext cx="12192000" cy="158496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grpSp>
        <p:nvGrpSpPr>
          <p:cNvPr id="11" name="Group 11"/>
          <p:cNvGrpSpPr/>
          <p:nvPr/>
        </p:nvGrpSpPr>
        <p:grpSpPr>
          <a:xfrm>
            <a:off x="965200" y="736600"/>
            <a:ext cx="5410200" cy="54864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sz="1200"/>
            </a:p>
          </p:txBody>
        </p:sp>
        <p:sp>
          <p:nvSpPr>
            <p:cNvPr id="13" name="TextBox 13"/>
            <p:cNvSpPr txBox="1"/>
            <p:nvPr/>
          </p:nvSpPr>
          <p:spPr>
            <a:xfrm>
              <a:off x="0" y="-76200"/>
              <a:ext cx="2137363" cy="2243667"/>
            </a:xfrm>
            <a:prstGeom prst="rect">
              <a:avLst/>
            </a:prstGeom>
          </p:spPr>
          <p:txBody>
            <a:bodyPr lIns="33867" tIns="33867" rIns="33867" bIns="33867" rtlCol="0" anchor="ctr"/>
            <a:lstStyle/>
            <a:p>
              <a:pPr algn="ctr">
                <a:lnSpc>
                  <a:spcPts val="1773"/>
                </a:lnSpc>
                <a:spcBef>
                  <a:spcPct val="0"/>
                </a:spcBef>
              </a:pPr>
              <a:endParaRPr sz="1200"/>
            </a:p>
          </p:txBody>
        </p:sp>
      </p:grpSp>
      <p:sp>
        <p:nvSpPr>
          <p:cNvPr id="14" name="Freeform 14"/>
          <p:cNvSpPr/>
          <p:nvPr/>
        </p:nvSpPr>
        <p:spPr>
          <a:xfrm>
            <a:off x="-5967" y="202107"/>
            <a:ext cx="1715450" cy="1019913"/>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15" name="Freeform 15"/>
          <p:cNvSpPr/>
          <p:nvPr/>
        </p:nvSpPr>
        <p:spPr>
          <a:xfrm flipH="1">
            <a:off x="7647214" y="2538172"/>
            <a:ext cx="1159954" cy="842417"/>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16" name="Freeform 16"/>
          <p:cNvSpPr/>
          <p:nvPr/>
        </p:nvSpPr>
        <p:spPr>
          <a:xfrm>
            <a:off x="6372542" y="3003508"/>
            <a:ext cx="1521608" cy="679017"/>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sz="1200"/>
          </a:p>
        </p:txBody>
      </p:sp>
      <p:sp>
        <p:nvSpPr>
          <p:cNvPr id="17" name="Freeform 17"/>
          <p:cNvSpPr/>
          <p:nvPr/>
        </p:nvSpPr>
        <p:spPr>
          <a:xfrm rot="-2172006" flipH="1">
            <a:off x="6948243" y="5212845"/>
            <a:ext cx="3156825" cy="233934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sz="1200"/>
          </a:p>
        </p:txBody>
      </p:sp>
      <p:sp>
        <p:nvSpPr>
          <p:cNvPr id="18" name="Freeform 18"/>
          <p:cNvSpPr/>
          <p:nvPr/>
        </p:nvSpPr>
        <p:spPr>
          <a:xfrm>
            <a:off x="6552706" y="5577603"/>
            <a:ext cx="1674484" cy="1955343"/>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19" name="Freeform 19"/>
          <p:cNvSpPr/>
          <p:nvPr/>
        </p:nvSpPr>
        <p:spPr>
          <a:xfrm>
            <a:off x="7366000" y="4256204"/>
            <a:ext cx="2321311" cy="3029418"/>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sp>
        <p:nvSpPr>
          <p:cNvPr id="20" name="Freeform 20"/>
          <p:cNvSpPr/>
          <p:nvPr/>
        </p:nvSpPr>
        <p:spPr>
          <a:xfrm>
            <a:off x="9426982" y="2179292"/>
            <a:ext cx="2128406" cy="1242457"/>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sz="1200"/>
          </a:p>
        </p:txBody>
      </p:sp>
      <p:sp>
        <p:nvSpPr>
          <p:cNvPr id="21" name="Freeform 21"/>
          <p:cNvSpPr/>
          <p:nvPr/>
        </p:nvSpPr>
        <p:spPr>
          <a:xfrm>
            <a:off x="11116037" y="2138960"/>
            <a:ext cx="1647595" cy="1196566"/>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22" name="Freeform 22"/>
          <p:cNvSpPr/>
          <p:nvPr/>
        </p:nvSpPr>
        <p:spPr>
          <a:xfrm>
            <a:off x="8461653" y="3656401"/>
            <a:ext cx="2853560" cy="3724027"/>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sp>
        <p:nvSpPr>
          <p:cNvPr id="23" name="Freeform 23"/>
          <p:cNvSpPr/>
          <p:nvPr/>
        </p:nvSpPr>
        <p:spPr>
          <a:xfrm flipH="1">
            <a:off x="8227190" y="4411038"/>
            <a:ext cx="3082429" cy="359944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27" name="Freeform 27"/>
          <p:cNvSpPr/>
          <p:nvPr/>
        </p:nvSpPr>
        <p:spPr>
          <a:xfrm flipH="1">
            <a:off x="7971022" y="4487178"/>
            <a:ext cx="5753433" cy="2567469"/>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sz="1200"/>
          </a:p>
        </p:txBody>
      </p:sp>
      <p:sp>
        <p:nvSpPr>
          <p:cNvPr id="28" name="Freeform 28"/>
          <p:cNvSpPr/>
          <p:nvPr/>
        </p:nvSpPr>
        <p:spPr>
          <a:xfrm>
            <a:off x="9768405" y="3520979"/>
            <a:ext cx="2853560" cy="3724027"/>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sp>
        <p:nvSpPr>
          <p:cNvPr id="29" name="Freeform 29"/>
          <p:cNvSpPr/>
          <p:nvPr/>
        </p:nvSpPr>
        <p:spPr>
          <a:xfrm flipH="1">
            <a:off x="10078499" y="5041088"/>
            <a:ext cx="2233371" cy="2607970"/>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30" name="Freeform 30"/>
          <p:cNvSpPr/>
          <p:nvPr/>
        </p:nvSpPr>
        <p:spPr>
          <a:xfrm flipH="1">
            <a:off x="8461653" y="2472165"/>
            <a:ext cx="1341727" cy="974429"/>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31" name="Freeform 31"/>
          <p:cNvSpPr/>
          <p:nvPr/>
        </p:nvSpPr>
        <p:spPr>
          <a:xfrm>
            <a:off x="-975907" y="4563568"/>
            <a:ext cx="2321311" cy="3029418"/>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pic>
        <p:nvPicPr>
          <p:cNvPr id="35" name="Picture 34">
            <a:extLst>
              <a:ext uri="{FF2B5EF4-FFF2-40B4-BE49-F238E27FC236}">
                <a16:creationId xmlns:a16="http://schemas.microsoft.com/office/drawing/2014/main" id="{04DE22F5-ABA6-A21D-AE71-894A91DB4B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68400" y="1752600"/>
            <a:ext cx="4944626"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sz="1200"/>
          </a:p>
        </p:txBody>
      </p:sp>
      <p:sp>
        <p:nvSpPr>
          <p:cNvPr id="3" name="Freeform 3"/>
          <p:cNvSpPr/>
          <p:nvPr/>
        </p:nvSpPr>
        <p:spPr>
          <a:xfrm flipH="1">
            <a:off x="3384933" y="727864"/>
            <a:ext cx="6799767" cy="2422417"/>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5019345" y="193691"/>
            <a:ext cx="1694855" cy="724165"/>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5"/>
          <p:cNvSpPr/>
          <p:nvPr/>
        </p:nvSpPr>
        <p:spPr>
          <a:xfrm>
            <a:off x="10856198" y="489751"/>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6" name="Freeform 6"/>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sz="1200"/>
          </a:p>
        </p:txBody>
      </p:sp>
      <p:sp>
        <p:nvSpPr>
          <p:cNvPr id="7" name="Freeform 7"/>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sz="1200"/>
          </a:p>
        </p:txBody>
      </p:sp>
      <p:sp>
        <p:nvSpPr>
          <p:cNvPr id="8" name="Freeform 8"/>
          <p:cNvSpPr/>
          <p:nvPr/>
        </p:nvSpPr>
        <p:spPr>
          <a:xfrm rot="-530138" flipH="1">
            <a:off x="5218820" y="4228323"/>
            <a:ext cx="8248013" cy="3234565"/>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txBody>
          <a:bodyPr/>
          <a:lstStyle/>
          <a:p>
            <a:endParaRPr lang="en-US" sz="1200"/>
          </a:p>
        </p:txBody>
      </p:sp>
      <p:sp>
        <p:nvSpPr>
          <p:cNvPr id="9" name="Freeform 9"/>
          <p:cNvSpPr/>
          <p:nvPr/>
        </p:nvSpPr>
        <p:spPr>
          <a:xfrm>
            <a:off x="10491300" y="1470296"/>
            <a:ext cx="1094619" cy="1839697"/>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0" name="Freeform 10"/>
          <p:cNvSpPr/>
          <p:nvPr/>
        </p:nvSpPr>
        <p:spPr>
          <a:xfrm>
            <a:off x="8454233" y="1200664"/>
            <a:ext cx="1255051" cy="2109329"/>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1" name="Freeform 11"/>
          <p:cNvSpPr/>
          <p:nvPr/>
        </p:nvSpPr>
        <p:spPr>
          <a:xfrm>
            <a:off x="3337020" y="1410025"/>
            <a:ext cx="1130481" cy="1899968"/>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2" name="Freeform 12"/>
          <p:cNvSpPr/>
          <p:nvPr/>
        </p:nvSpPr>
        <p:spPr>
          <a:xfrm>
            <a:off x="1711331" y="1160311"/>
            <a:ext cx="1298710" cy="2182706"/>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13" name="Freeform 13"/>
          <p:cNvSpPr/>
          <p:nvPr/>
        </p:nvSpPr>
        <p:spPr>
          <a:xfrm>
            <a:off x="412620" y="1308716"/>
            <a:ext cx="1190760" cy="2001278"/>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14" name="Freeform 14"/>
          <p:cNvSpPr/>
          <p:nvPr/>
        </p:nvSpPr>
        <p:spPr>
          <a:xfrm>
            <a:off x="412620" y="1929663"/>
            <a:ext cx="2556038" cy="1492087"/>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a:p>
        </p:txBody>
      </p:sp>
      <p:sp>
        <p:nvSpPr>
          <p:cNvPr id="15" name="Freeform 15"/>
          <p:cNvSpPr/>
          <p:nvPr/>
        </p:nvSpPr>
        <p:spPr>
          <a:xfrm>
            <a:off x="8962951" y="2193163"/>
            <a:ext cx="1893247" cy="1374970"/>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sp>
        <p:nvSpPr>
          <p:cNvPr id="16" name="Freeform 16"/>
          <p:cNvSpPr/>
          <p:nvPr/>
        </p:nvSpPr>
        <p:spPr>
          <a:xfrm>
            <a:off x="2467819" y="2297792"/>
            <a:ext cx="1647595" cy="1196566"/>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p>
        </p:txBody>
      </p:sp>
      <p:grpSp>
        <p:nvGrpSpPr>
          <p:cNvPr id="17" name="Group 17"/>
          <p:cNvGrpSpPr/>
          <p:nvPr/>
        </p:nvGrpSpPr>
        <p:grpSpPr>
          <a:xfrm>
            <a:off x="1153391" y="1304713"/>
            <a:ext cx="9885218" cy="4630475"/>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sz="1200"/>
            </a:p>
          </p:txBody>
        </p:sp>
        <p:sp>
          <p:nvSpPr>
            <p:cNvPr id="19" name="TextBox 19"/>
            <p:cNvSpPr txBox="1"/>
            <p:nvPr/>
          </p:nvSpPr>
          <p:spPr>
            <a:xfrm>
              <a:off x="0" y="-76200"/>
              <a:ext cx="3905271" cy="1905524"/>
            </a:xfrm>
            <a:prstGeom prst="rect">
              <a:avLst/>
            </a:prstGeom>
          </p:spPr>
          <p:txBody>
            <a:bodyPr lIns="33867" tIns="33867" rIns="33867" bIns="33867" rtlCol="0" anchor="ctr"/>
            <a:lstStyle/>
            <a:p>
              <a:pPr algn="ctr">
                <a:lnSpc>
                  <a:spcPts val="1773"/>
                </a:lnSpc>
                <a:spcBef>
                  <a:spcPct val="0"/>
                </a:spcBef>
              </a:pPr>
              <a:endParaRPr sz="1200"/>
            </a:p>
          </p:txBody>
        </p:sp>
      </p:grpSp>
      <p:sp>
        <p:nvSpPr>
          <p:cNvPr id="20" name="Freeform 20"/>
          <p:cNvSpPr/>
          <p:nvPr/>
        </p:nvSpPr>
        <p:spPr>
          <a:xfrm>
            <a:off x="295666" y="531257"/>
            <a:ext cx="1058042" cy="629054"/>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p>
        </p:txBody>
      </p:sp>
      <p:sp>
        <p:nvSpPr>
          <p:cNvPr id="21" name="Freeform 21"/>
          <p:cNvSpPr/>
          <p:nvPr/>
        </p:nvSpPr>
        <p:spPr>
          <a:xfrm>
            <a:off x="-808296" y="4169868"/>
            <a:ext cx="4324007" cy="2475494"/>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sz="1200"/>
          </a:p>
        </p:txBody>
      </p:sp>
      <p:sp>
        <p:nvSpPr>
          <p:cNvPr id="22" name="Freeform 22"/>
          <p:cNvSpPr/>
          <p:nvPr/>
        </p:nvSpPr>
        <p:spPr>
          <a:xfrm>
            <a:off x="9360455" y="4722006"/>
            <a:ext cx="3712499" cy="2900390"/>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sz="1200"/>
          </a:p>
        </p:txBody>
      </p:sp>
      <p:sp>
        <p:nvSpPr>
          <p:cNvPr id="23" name="Freeform 23"/>
          <p:cNvSpPr/>
          <p:nvPr/>
        </p:nvSpPr>
        <p:spPr>
          <a:xfrm>
            <a:off x="11362741" y="4580508"/>
            <a:ext cx="446356" cy="423632"/>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27" name="Freeform 27"/>
          <p:cNvSpPr/>
          <p:nvPr/>
        </p:nvSpPr>
        <p:spPr>
          <a:xfrm>
            <a:off x="11740088" y="5407615"/>
            <a:ext cx="386629" cy="366946"/>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28" name="Freeform 28"/>
          <p:cNvSpPr/>
          <p:nvPr/>
        </p:nvSpPr>
        <p:spPr>
          <a:xfrm>
            <a:off x="9935429" y="6220938"/>
            <a:ext cx="447191" cy="424425"/>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29" name="Freeform 29"/>
          <p:cNvSpPr/>
          <p:nvPr/>
        </p:nvSpPr>
        <p:spPr>
          <a:xfrm>
            <a:off x="11038609" y="6381442"/>
            <a:ext cx="356191" cy="338057"/>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30" name="Freeform 30"/>
          <p:cNvSpPr/>
          <p:nvPr/>
        </p:nvSpPr>
        <p:spPr>
          <a:xfrm>
            <a:off x="9686396" y="5511555"/>
            <a:ext cx="446356" cy="423632"/>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31" name="Freeform 31"/>
          <p:cNvSpPr/>
          <p:nvPr/>
        </p:nvSpPr>
        <p:spPr>
          <a:xfrm>
            <a:off x="11038609" y="5507548"/>
            <a:ext cx="356191" cy="338057"/>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34" name="TextBox 33">
            <a:extLst>
              <a:ext uri="{FF2B5EF4-FFF2-40B4-BE49-F238E27FC236}">
                <a16:creationId xmlns:a16="http://schemas.microsoft.com/office/drawing/2014/main" id="{94E51B8A-B4CB-6BDA-43F0-C7B0E15DF90A}"/>
              </a:ext>
            </a:extLst>
          </p:cNvPr>
          <p:cNvSpPr txBox="1"/>
          <p:nvPr/>
        </p:nvSpPr>
        <p:spPr>
          <a:xfrm>
            <a:off x="2032000" y="1955800"/>
            <a:ext cx="8178800" cy="1938992"/>
          </a:xfrm>
          <a:prstGeom prst="rect">
            <a:avLst/>
          </a:prstGeom>
          <a:noFill/>
        </p:spPr>
        <p:txBody>
          <a:bodyPr wrap="square" rtlCol="0">
            <a:spAutoFit/>
          </a:bodyPr>
          <a:lstStyle/>
          <a:p>
            <a:pPr algn="ctr"/>
            <a:r>
              <a:rPr lang="vi-VN" sz="40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Nêu những điều em biết về cách quan sát phong cảnh để tìm ra một số đặc điểm nổi bật của phong cảnh.</a:t>
            </a:r>
            <a:endParaRPr lang="en-US" sz="4000" b="1"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sz="1200"/>
          </a:p>
        </p:txBody>
      </p:sp>
      <p:sp>
        <p:nvSpPr>
          <p:cNvPr id="3" name="Freeform 3"/>
          <p:cNvSpPr/>
          <p:nvPr/>
        </p:nvSpPr>
        <p:spPr>
          <a:xfrm>
            <a:off x="3586328" y="156084"/>
            <a:ext cx="5019344" cy="3099445"/>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flipH="1">
            <a:off x="1" y="2065235"/>
            <a:ext cx="3268823" cy="1164519"/>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5"/>
          <p:cNvSpPr/>
          <p:nvPr/>
        </p:nvSpPr>
        <p:spPr>
          <a:xfrm>
            <a:off x="10462193" y="398569"/>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6" name="Freeform 6"/>
          <p:cNvSpPr/>
          <p:nvPr/>
        </p:nvSpPr>
        <p:spPr>
          <a:xfrm>
            <a:off x="10232415" y="1122734"/>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7" name="Freeform 7"/>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sz="1200"/>
          </a:p>
        </p:txBody>
      </p:sp>
      <p:sp>
        <p:nvSpPr>
          <p:cNvPr id="8" name="Freeform 8"/>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sz="1200"/>
          </a:p>
        </p:txBody>
      </p:sp>
      <p:sp>
        <p:nvSpPr>
          <p:cNvPr id="9" name="Freeform 9"/>
          <p:cNvSpPr/>
          <p:nvPr/>
        </p:nvSpPr>
        <p:spPr>
          <a:xfrm>
            <a:off x="8121405" y="1705807"/>
            <a:ext cx="2556038" cy="1492087"/>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0" name="Freeform 10"/>
          <p:cNvSpPr/>
          <p:nvPr/>
        </p:nvSpPr>
        <p:spPr>
          <a:xfrm>
            <a:off x="10176603" y="2073936"/>
            <a:ext cx="1647595" cy="1196566"/>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grpSp>
        <p:nvGrpSpPr>
          <p:cNvPr id="11" name="Group 11"/>
          <p:cNvGrpSpPr/>
          <p:nvPr/>
        </p:nvGrpSpPr>
        <p:grpSpPr>
          <a:xfrm>
            <a:off x="4659679" y="685893"/>
            <a:ext cx="6846521" cy="5486307"/>
            <a:chOff x="0" y="0"/>
            <a:chExt cx="2704799" cy="2167430"/>
          </a:xfrm>
        </p:grpSpPr>
        <p:sp>
          <p:nvSpPr>
            <p:cNvPr id="12" name="Freeform 12"/>
            <p:cNvSpPr/>
            <p:nvPr/>
          </p:nvSpPr>
          <p:spPr>
            <a:xfrm>
              <a:off x="0" y="0"/>
              <a:ext cx="2704799" cy="2167430"/>
            </a:xfrm>
            <a:custGeom>
              <a:avLst/>
              <a:gdLst/>
              <a:ahLst/>
              <a:cxnLst/>
              <a:rect l="l" t="t" r="r" b="b"/>
              <a:pathLst>
                <a:path w="2704799" h="2167430">
                  <a:moveTo>
                    <a:pt x="38447" y="0"/>
                  </a:moveTo>
                  <a:lnTo>
                    <a:pt x="2666352" y="0"/>
                  </a:lnTo>
                  <a:cubicBezTo>
                    <a:pt x="2687586" y="0"/>
                    <a:pt x="2704799" y="17213"/>
                    <a:pt x="2704799" y="38447"/>
                  </a:cubicBezTo>
                  <a:lnTo>
                    <a:pt x="2704799" y="2128983"/>
                  </a:lnTo>
                  <a:cubicBezTo>
                    <a:pt x="2704799" y="2150217"/>
                    <a:pt x="2687586" y="2167430"/>
                    <a:pt x="2666352" y="2167430"/>
                  </a:cubicBezTo>
                  <a:lnTo>
                    <a:pt x="38447" y="2167430"/>
                  </a:lnTo>
                  <a:cubicBezTo>
                    <a:pt x="28250" y="2167430"/>
                    <a:pt x="18471" y="2163379"/>
                    <a:pt x="11261" y="2156169"/>
                  </a:cubicBezTo>
                  <a:cubicBezTo>
                    <a:pt x="4051" y="2148959"/>
                    <a:pt x="0" y="2139180"/>
                    <a:pt x="0" y="2128983"/>
                  </a:cubicBezTo>
                  <a:lnTo>
                    <a:pt x="0" y="38447"/>
                  </a:lnTo>
                  <a:cubicBezTo>
                    <a:pt x="0" y="17213"/>
                    <a:pt x="17213" y="0"/>
                    <a:pt x="3844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sz="1200"/>
            </a:p>
          </p:txBody>
        </p:sp>
        <p:sp>
          <p:nvSpPr>
            <p:cNvPr id="13" name="TextBox 13"/>
            <p:cNvSpPr txBox="1"/>
            <p:nvPr/>
          </p:nvSpPr>
          <p:spPr>
            <a:xfrm>
              <a:off x="0" y="-76200"/>
              <a:ext cx="2704799" cy="2243630"/>
            </a:xfrm>
            <a:prstGeom prst="rect">
              <a:avLst/>
            </a:prstGeom>
          </p:spPr>
          <p:txBody>
            <a:bodyPr lIns="33867" tIns="33867" rIns="33867" bIns="33867" rtlCol="0" anchor="ctr"/>
            <a:lstStyle/>
            <a:p>
              <a:pPr algn="ctr">
                <a:lnSpc>
                  <a:spcPts val="1773"/>
                </a:lnSpc>
                <a:spcBef>
                  <a:spcPct val="0"/>
                </a:spcBef>
              </a:pPr>
              <a:endParaRPr sz="1200"/>
            </a:p>
          </p:txBody>
        </p:sp>
      </p:grpSp>
      <p:sp>
        <p:nvSpPr>
          <p:cNvPr id="14" name="Freeform 14"/>
          <p:cNvSpPr/>
          <p:nvPr/>
        </p:nvSpPr>
        <p:spPr>
          <a:xfrm>
            <a:off x="2342691" y="438102"/>
            <a:ext cx="1715450" cy="1019913"/>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15" name="Freeform 15"/>
          <p:cNvSpPr/>
          <p:nvPr/>
        </p:nvSpPr>
        <p:spPr>
          <a:xfrm>
            <a:off x="1406010" y="1705807"/>
            <a:ext cx="2556038" cy="1492087"/>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6" name="Freeform 16"/>
          <p:cNvSpPr/>
          <p:nvPr/>
        </p:nvSpPr>
        <p:spPr>
          <a:xfrm>
            <a:off x="3375318" y="2403305"/>
            <a:ext cx="1173458" cy="852224"/>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17" name="Freeform 17"/>
          <p:cNvSpPr/>
          <p:nvPr/>
        </p:nvSpPr>
        <p:spPr>
          <a:xfrm>
            <a:off x="-2608669" y="3150280"/>
            <a:ext cx="10947420" cy="4293172"/>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r:embed="rId22"/>
                </a:ext>
              </a:extLst>
            </a:blip>
            <a:stretch>
              <a:fillRect l="-482944"/>
            </a:stretch>
          </a:blipFill>
        </p:spPr>
        <p:txBody>
          <a:bodyPr/>
          <a:lstStyle/>
          <a:p>
            <a:endParaRPr lang="en-US" sz="1200"/>
          </a:p>
        </p:txBody>
      </p:sp>
      <p:sp>
        <p:nvSpPr>
          <p:cNvPr id="18" name="Freeform 18"/>
          <p:cNvSpPr/>
          <p:nvPr/>
        </p:nvSpPr>
        <p:spPr>
          <a:xfrm>
            <a:off x="685800" y="3704967"/>
            <a:ext cx="4128424" cy="2815464"/>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r:embed="rId24"/>
                </a:ext>
              </a:extLst>
            </a:blip>
            <a:stretch>
              <a:fillRect b="-34719"/>
            </a:stretch>
          </a:blipFill>
        </p:spPr>
        <p:txBody>
          <a:bodyPr/>
          <a:lstStyle/>
          <a:p>
            <a:endParaRPr lang="en-US" sz="1200"/>
          </a:p>
        </p:txBody>
      </p:sp>
      <p:sp>
        <p:nvSpPr>
          <p:cNvPr id="19" name="Freeform 19"/>
          <p:cNvSpPr/>
          <p:nvPr/>
        </p:nvSpPr>
        <p:spPr>
          <a:xfrm>
            <a:off x="295666" y="5544146"/>
            <a:ext cx="2904750" cy="1187317"/>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sz="1200"/>
          </a:p>
        </p:txBody>
      </p:sp>
      <p:sp>
        <p:nvSpPr>
          <p:cNvPr id="20" name="Freeform 20"/>
          <p:cNvSpPr/>
          <p:nvPr/>
        </p:nvSpPr>
        <p:spPr>
          <a:xfrm>
            <a:off x="2509672" y="5578542"/>
            <a:ext cx="2904750" cy="1187317"/>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sz="1200"/>
          </a:p>
        </p:txBody>
      </p:sp>
      <p:sp>
        <p:nvSpPr>
          <p:cNvPr id="21" name="Freeform 21"/>
          <p:cNvSpPr/>
          <p:nvPr/>
        </p:nvSpPr>
        <p:spPr>
          <a:xfrm>
            <a:off x="685800" y="4183720"/>
            <a:ext cx="706733" cy="164084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sz="1200"/>
          </a:p>
        </p:txBody>
      </p:sp>
      <p:sp>
        <p:nvSpPr>
          <p:cNvPr id="26" name="Freeform 26"/>
          <p:cNvSpPr/>
          <p:nvPr/>
        </p:nvSpPr>
        <p:spPr>
          <a:xfrm flipH="1">
            <a:off x="844420" y="2298057"/>
            <a:ext cx="1173458" cy="852224"/>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28" name="TextBox 27">
            <a:extLst>
              <a:ext uri="{FF2B5EF4-FFF2-40B4-BE49-F238E27FC236}">
                <a16:creationId xmlns:a16="http://schemas.microsoft.com/office/drawing/2014/main" id="{54077CA4-69E7-FA73-561A-43CC249467C8}"/>
              </a:ext>
            </a:extLst>
          </p:cNvPr>
          <p:cNvSpPr txBox="1"/>
          <p:nvPr/>
        </p:nvSpPr>
        <p:spPr>
          <a:xfrm>
            <a:off x="5130800" y="1346200"/>
            <a:ext cx="6045200" cy="3710311"/>
          </a:xfrm>
          <a:prstGeom prst="rect">
            <a:avLst/>
          </a:prstGeom>
          <a:noFill/>
        </p:spPr>
        <p:txBody>
          <a:bodyPr wrap="square" rtlCol="0">
            <a:spAutoFit/>
          </a:bodyPr>
          <a:lstStyle/>
          <a:p>
            <a:pPr>
              <a:lnSpc>
                <a:spcPct val="150000"/>
              </a:lnSpc>
            </a:pPr>
            <a:r>
              <a:rPr lang="vi-VN" sz="2667" b="1" dirty="0">
                <a:latin typeface="Cambria" panose="02040503050406030204" pitchFamily="18" charset="0"/>
                <a:ea typeface="Cambria" panose="02040503050406030204" pitchFamily="18" charset="0"/>
              </a:rPr>
              <a:t>Chọn 1 trong 2 đề dưới đây:</a:t>
            </a:r>
          </a:p>
          <a:p>
            <a:pPr algn="just">
              <a:lnSpc>
                <a:spcPct val="150000"/>
              </a:lnSpc>
            </a:pPr>
            <a:r>
              <a:rPr lang="vi-VN" sz="2667" b="1" dirty="0">
                <a:latin typeface="Cambria" panose="02040503050406030204" pitchFamily="18" charset="0"/>
                <a:ea typeface="Cambria" panose="02040503050406030204" pitchFamily="18" charset="0"/>
              </a:rPr>
              <a:t>Đề 1: </a:t>
            </a:r>
            <a:r>
              <a:rPr lang="vi-VN" sz="2667" dirty="0">
                <a:latin typeface="Cambria" panose="02040503050406030204" pitchFamily="18" charset="0"/>
                <a:ea typeface="Cambria" panose="02040503050406030204" pitchFamily="18" charset="0"/>
              </a:rPr>
              <a:t>Tả một cảnh ao hồ, sông suối ở quê hương em hoặc ở nơi gia đình em sinh sống.</a:t>
            </a:r>
          </a:p>
          <a:p>
            <a:pPr algn="just">
              <a:lnSpc>
                <a:spcPct val="150000"/>
              </a:lnSpc>
            </a:pPr>
            <a:r>
              <a:rPr lang="vi-VN" sz="2667" b="1" dirty="0">
                <a:latin typeface="Cambria" panose="02040503050406030204" pitchFamily="18" charset="0"/>
                <a:ea typeface="Cambria" panose="02040503050406030204" pitchFamily="18" charset="0"/>
              </a:rPr>
              <a:t>Đề 2: </a:t>
            </a:r>
            <a:r>
              <a:rPr lang="vi-VN" sz="2667" dirty="0">
                <a:latin typeface="Cambria" panose="02040503050406030204" pitchFamily="18" charset="0"/>
                <a:ea typeface="Cambria" panose="02040503050406030204" pitchFamily="18" charset="0"/>
              </a:rPr>
              <a:t>Tả một cảnh biển đảo em đã được thấy tận mắt hoặc xem trên phim ảnh.</a:t>
            </a:r>
            <a:endParaRPr lang="en-US" sz="2667"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barn(inVertical)">
                                      <p:cBhvr>
                                        <p:cTn id="7" dur="500"/>
                                        <p:tgtEl>
                                          <p:spTgt spid="2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barn(inVertical)">
                                      <p:cBhvr>
                                        <p:cTn id="1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defTabSz="609630">
              <a:defRPr/>
            </a:pPr>
            <a:endParaRPr lang="en-US" sz="1200">
              <a:solidFill>
                <a:prstClr val="black"/>
              </a:solidFill>
              <a:latin typeface="Calibri"/>
            </a:endParaRPr>
          </a:p>
        </p:txBody>
      </p:sp>
      <p:sp>
        <p:nvSpPr>
          <p:cNvPr id="3" name="Freeform 3"/>
          <p:cNvSpPr/>
          <p:nvPr/>
        </p:nvSpPr>
        <p:spPr>
          <a:xfrm rot="372128" flipH="1">
            <a:off x="2204225" y="4083301"/>
            <a:ext cx="10653223" cy="4177799"/>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590809" y="4169868"/>
            <a:ext cx="4106520" cy="2034973"/>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80873" y="1200663"/>
            <a:ext cx="3818146" cy="1679984"/>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9214340" y="1233267"/>
            <a:ext cx="3298449" cy="2036792"/>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flipH="1">
            <a:off x="6484120" y="1836019"/>
            <a:ext cx="3268823" cy="1164519"/>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3765394" y="1410026"/>
            <a:ext cx="2875357" cy="1775533"/>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5248573" y="323811"/>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9214340" y="712696"/>
            <a:ext cx="1077205" cy="67056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a:off x="2583418" y="784277"/>
            <a:ext cx="1153855" cy="686019"/>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a:off x="10113665" y="1470296"/>
            <a:ext cx="1094619" cy="1839697"/>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a:off x="8454233" y="1200664"/>
            <a:ext cx="1255051" cy="2109329"/>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16"/>
          <p:cNvSpPr/>
          <p:nvPr/>
        </p:nvSpPr>
        <p:spPr>
          <a:xfrm>
            <a:off x="3337020" y="1410025"/>
            <a:ext cx="1130481" cy="1899968"/>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a:off x="1711331" y="1160311"/>
            <a:ext cx="1298710" cy="2182706"/>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412620" y="1308716"/>
            <a:ext cx="1190760" cy="2001278"/>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a:off x="412620" y="1929663"/>
            <a:ext cx="2556038" cy="1492087"/>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defRPr/>
            </a:pPr>
            <a:endParaRPr lang="en-US" sz="1200">
              <a:solidFill>
                <a:prstClr val="black"/>
              </a:solidFill>
              <a:latin typeface="Calibri"/>
            </a:endParaRPr>
          </a:p>
        </p:txBody>
      </p:sp>
      <p:sp>
        <p:nvSpPr>
          <p:cNvPr id="20" name="Freeform 20"/>
          <p:cNvSpPr/>
          <p:nvPr/>
        </p:nvSpPr>
        <p:spPr>
          <a:xfrm>
            <a:off x="9028569" y="2018944"/>
            <a:ext cx="1893247" cy="1374970"/>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21" name="Freeform 21"/>
          <p:cNvSpPr/>
          <p:nvPr/>
        </p:nvSpPr>
        <p:spPr>
          <a:xfrm>
            <a:off x="2467819" y="2297792"/>
            <a:ext cx="1647595" cy="1196566"/>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22" name="Freeform 22"/>
          <p:cNvSpPr/>
          <p:nvPr/>
        </p:nvSpPr>
        <p:spPr>
          <a:xfrm>
            <a:off x="3234101" y="1905000"/>
            <a:ext cx="5869487" cy="6192644"/>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609630">
              <a:defRPr/>
            </a:pPr>
            <a:endParaRPr lang="en-US" sz="1200">
              <a:solidFill>
                <a:prstClr val="black"/>
              </a:solidFill>
              <a:latin typeface="Calibri"/>
            </a:endParaRPr>
          </a:p>
        </p:txBody>
      </p:sp>
      <p:sp>
        <p:nvSpPr>
          <p:cNvPr id="23" name="Freeform 23"/>
          <p:cNvSpPr/>
          <p:nvPr/>
        </p:nvSpPr>
        <p:spPr>
          <a:xfrm flipH="1">
            <a:off x="9975193" y="2675706"/>
            <a:ext cx="1314799" cy="718209"/>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609630">
              <a:defRPr/>
            </a:pPr>
            <a:endParaRPr lang="en-US" sz="1200">
              <a:solidFill>
                <a:prstClr val="black"/>
              </a:solidFill>
              <a:latin typeface="Calibri"/>
            </a:endParaRPr>
          </a:p>
        </p:txBody>
      </p:sp>
      <p:sp>
        <p:nvSpPr>
          <p:cNvPr id="24" name="Freeform 24"/>
          <p:cNvSpPr/>
          <p:nvPr/>
        </p:nvSpPr>
        <p:spPr>
          <a:xfrm>
            <a:off x="9028569" y="2896075"/>
            <a:ext cx="759375" cy="630971"/>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defTabSz="609630">
              <a:defRPr/>
            </a:pPr>
            <a:endParaRPr lang="en-US" sz="1200">
              <a:solidFill>
                <a:prstClr val="black"/>
              </a:solidFill>
              <a:latin typeface="Calibri"/>
            </a:endParaRPr>
          </a:p>
        </p:txBody>
      </p:sp>
      <p:sp>
        <p:nvSpPr>
          <p:cNvPr id="25" name="Freeform 25"/>
          <p:cNvSpPr/>
          <p:nvPr/>
        </p:nvSpPr>
        <p:spPr>
          <a:xfrm>
            <a:off x="9081758" y="5252736"/>
            <a:ext cx="4032461" cy="1851571"/>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pPr defTabSz="609630">
              <a:defRPr/>
            </a:pPr>
            <a:endParaRPr lang="en-US" sz="1200">
              <a:solidFill>
                <a:prstClr val="black"/>
              </a:solidFill>
              <a:latin typeface="Calibri"/>
            </a:endParaRPr>
          </a:p>
        </p:txBody>
      </p:sp>
      <p:sp>
        <p:nvSpPr>
          <p:cNvPr id="26" name="Freeform 26"/>
          <p:cNvSpPr/>
          <p:nvPr/>
        </p:nvSpPr>
        <p:spPr>
          <a:xfrm>
            <a:off x="10834641" y="5323387"/>
            <a:ext cx="2279578" cy="178092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defTabSz="609630">
              <a:defRPr/>
            </a:pPr>
            <a:endParaRPr lang="en-US" sz="1200">
              <a:solidFill>
                <a:prstClr val="black"/>
              </a:solidFill>
              <a:latin typeface="Calibri"/>
            </a:endParaRPr>
          </a:p>
        </p:txBody>
      </p:sp>
      <p:sp>
        <p:nvSpPr>
          <p:cNvPr id="27" name="Freeform 27"/>
          <p:cNvSpPr/>
          <p:nvPr/>
        </p:nvSpPr>
        <p:spPr>
          <a:xfrm flipH="1">
            <a:off x="5203072" y="5757506"/>
            <a:ext cx="1952013" cy="1525011"/>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defTabSz="609630">
              <a:defRPr/>
            </a:pPr>
            <a:endParaRPr lang="en-US" sz="1200">
              <a:solidFill>
                <a:prstClr val="black"/>
              </a:solidFill>
              <a:latin typeface="Calibri"/>
            </a:endParaRPr>
          </a:p>
        </p:txBody>
      </p:sp>
      <p:sp>
        <p:nvSpPr>
          <p:cNvPr id="28" name="TextBox 28"/>
          <p:cNvSpPr txBox="1"/>
          <p:nvPr/>
        </p:nvSpPr>
        <p:spPr>
          <a:xfrm>
            <a:off x="2438400" y="2819400"/>
            <a:ext cx="7318929" cy="1248290"/>
          </a:xfrm>
          <a:prstGeom prst="rect">
            <a:avLst/>
          </a:prstGeom>
        </p:spPr>
        <p:txBody>
          <a:bodyPr lIns="0" tIns="0" rIns="0" bIns="0" rtlCol="0" anchor="t">
            <a:spAutoFit/>
          </a:bodyPr>
          <a:lstStyle/>
          <a:p>
            <a:pPr algn="ctr" defTabSz="609630">
              <a:lnSpc>
                <a:spcPts val="11201"/>
              </a:lnSpc>
              <a:defRPr/>
            </a:pPr>
            <a:r>
              <a:rPr lang="en-US" sz="5867" b="1" spc="376" dirty="0">
                <a:solidFill>
                  <a:srgbClr val="000000"/>
                </a:solidFill>
                <a:latin typeface="Cambria" panose="02040503050406030204" pitchFamily="18" charset="0"/>
                <a:ea typeface="Cambria" panose="02040503050406030204" pitchFamily="18" charset="0"/>
                <a:cs typeface="More Sugar"/>
                <a:sym typeface="More Sugar"/>
              </a:rPr>
              <a:t>I. </a:t>
            </a:r>
            <a:r>
              <a:rPr lang="en-US" sz="5867" b="1" spc="376" dirty="0" err="1">
                <a:solidFill>
                  <a:srgbClr val="000000"/>
                </a:solidFill>
                <a:latin typeface="Cambria" panose="02040503050406030204" pitchFamily="18" charset="0"/>
                <a:ea typeface="Cambria" panose="02040503050406030204" pitchFamily="18" charset="0"/>
                <a:cs typeface="More Sugar"/>
                <a:sym typeface="More Sugar"/>
              </a:rPr>
              <a:t>Lập</a:t>
            </a:r>
            <a:r>
              <a:rPr lang="en-US" sz="5867" b="1" spc="376" dirty="0">
                <a:solidFill>
                  <a:srgbClr val="000000"/>
                </a:solidFill>
                <a:latin typeface="Cambria" panose="02040503050406030204" pitchFamily="18" charset="0"/>
                <a:ea typeface="Cambria" panose="02040503050406030204" pitchFamily="18" charset="0"/>
                <a:cs typeface="More Sugar"/>
                <a:sym typeface="More Sugar"/>
              </a:rPr>
              <a:t> </a:t>
            </a:r>
            <a:r>
              <a:rPr lang="en-US" sz="5867" b="1" spc="376" dirty="0" err="1">
                <a:solidFill>
                  <a:srgbClr val="000000"/>
                </a:solidFill>
                <a:latin typeface="Cambria" panose="02040503050406030204" pitchFamily="18" charset="0"/>
                <a:ea typeface="Cambria" panose="02040503050406030204" pitchFamily="18" charset="0"/>
                <a:cs typeface="More Sugar"/>
                <a:sym typeface="More Sugar"/>
              </a:rPr>
              <a:t>dàn</a:t>
            </a:r>
            <a:r>
              <a:rPr lang="en-US" sz="5867" b="1" spc="376" dirty="0">
                <a:solidFill>
                  <a:srgbClr val="000000"/>
                </a:solidFill>
                <a:latin typeface="Cambria" panose="02040503050406030204" pitchFamily="18" charset="0"/>
                <a:ea typeface="Cambria" panose="02040503050406030204" pitchFamily="18" charset="0"/>
                <a:cs typeface="More Sugar"/>
                <a:sym typeface="More Sugar"/>
              </a:rPr>
              <a:t> ý</a:t>
            </a:r>
          </a:p>
        </p:txBody>
      </p:sp>
    </p:spTree>
    <p:extLst>
      <p:ext uri="{BB962C8B-B14F-4D97-AF65-F5344CB8AC3E}">
        <p14:creationId xmlns:p14="http://schemas.microsoft.com/office/powerpoint/2010/main" val="28925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1166359" y="685894"/>
            <a:ext cx="4372225" cy="2699849"/>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flipH="1">
            <a:off x="2263939" y="1836019"/>
            <a:ext cx="3268823" cy="1164519"/>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5248573" y="323811"/>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flipH="1">
            <a:off x="7553028" y="802090"/>
            <a:ext cx="4638973" cy="2864565"/>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289404" y="932234"/>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9775345" y="1501920"/>
            <a:ext cx="995672" cy="1673398"/>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8265917" y="1256660"/>
            <a:ext cx="1141601" cy="1918657"/>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a:off x="10932747" y="1793294"/>
            <a:ext cx="867723" cy="1458358"/>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1480578" y="1223288"/>
            <a:ext cx="1181314" cy="1985401"/>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419570" y="1431280"/>
            <a:ext cx="1083122" cy="1820373"/>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a:off x="481743" y="2000972"/>
            <a:ext cx="2324985" cy="1357211"/>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a:off x="8788337" y="2000972"/>
            <a:ext cx="1722107" cy="125068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16"/>
          <p:cNvSpPr/>
          <p:nvPr/>
        </p:nvSpPr>
        <p:spPr>
          <a:xfrm>
            <a:off x="2820642" y="2254614"/>
            <a:ext cx="1498662" cy="1088403"/>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0" y="5697193"/>
            <a:ext cx="12192000" cy="158496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a:off x="-367176" y="5883373"/>
            <a:ext cx="5394233" cy="1902693"/>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defRPr/>
            </a:pPr>
            <a:endParaRPr lang="en-US" sz="1200">
              <a:solidFill>
                <a:prstClr val="black"/>
              </a:solidFill>
              <a:latin typeface="Calibri"/>
            </a:endParaRPr>
          </a:p>
        </p:txBody>
      </p:sp>
      <p:sp>
        <p:nvSpPr>
          <p:cNvPr id="20" name="Freeform 20"/>
          <p:cNvSpPr/>
          <p:nvPr/>
        </p:nvSpPr>
        <p:spPr>
          <a:xfrm flipH="1">
            <a:off x="7260044" y="5883373"/>
            <a:ext cx="5394233" cy="1902693"/>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defRPr/>
            </a:pPr>
            <a:endParaRPr lang="en-US" sz="1200">
              <a:solidFill>
                <a:prstClr val="black"/>
              </a:solidFill>
              <a:latin typeface="Calibri"/>
            </a:endParaRPr>
          </a:p>
        </p:txBody>
      </p:sp>
      <p:sp>
        <p:nvSpPr>
          <p:cNvPr id="21" name="Freeform 21"/>
          <p:cNvSpPr/>
          <p:nvPr/>
        </p:nvSpPr>
        <p:spPr>
          <a:xfrm>
            <a:off x="4613918" y="4325593"/>
            <a:ext cx="2964165" cy="27432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609630">
              <a:defRPr/>
            </a:pPr>
            <a:endParaRPr lang="en-US" sz="1200">
              <a:solidFill>
                <a:prstClr val="black"/>
              </a:solidFill>
              <a:latin typeface="Calibri"/>
            </a:endParaRPr>
          </a:p>
        </p:txBody>
      </p:sp>
      <p:grpSp>
        <p:nvGrpSpPr>
          <p:cNvPr id="25" name="Group 25"/>
          <p:cNvGrpSpPr/>
          <p:nvPr/>
        </p:nvGrpSpPr>
        <p:grpSpPr>
          <a:xfrm>
            <a:off x="685800" y="330200"/>
            <a:ext cx="10947400" cy="65278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defTabSz="609630">
                <a:defRPr/>
              </a:pPr>
              <a:endParaRPr lang="en-US" sz="1200">
                <a:solidFill>
                  <a:prstClr val="black"/>
                </a:solidFill>
                <a:latin typeface="Calibri"/>
              </a:endParaRPr>
            </a:p>
          </p:txBody>
        </p:sp>
        <p:sp>
          <p:nvSpPr>
            <p:cNvPr id="27" name="TextBox 27"/>
            <p:cNvSpPr txBox="1"/>
            <p:nvPr/>
          </p:nvSpPr>
          <p:spPr>
            <a:xfrm>
              <a:off x="0" y="-76200"/>
              <a:ext cx="2046781" cy="1414221"/>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28" name="Freeform 28"/>
          <p:cNvSpPr/>
          <p:nvPr/>
        </p:nvSpPr>
        <p:spPr>
          <a:xfrm>
            <a:off x="241100" y="567210"/>
            <a:ext cx="889401" cy="528789"/>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defRPr/>
            </a:pPr>
            <a:endParaRPr lang="en-US" sz="1200">
              <a:solidFill>
                <a:prstClr val="black"/>
              </a:solidFill>
              <a:latin typeface="Calibri"/>
            </a:endParaRPr>
          </a:p>
        </p:txBody>
      </p:sp>
      <p:sp>
        <p:nvSpPr>
          <p:cNvPr id="32" name="Freeform 32"/>
          <p:cNvSpPr/>
          <p:nvPr/>
        </p:nvSpPr>
        <p:spPr>
          <a:xfrm>
            <a:off x="9908955" y="5883373"/>
            <a:ext cx="323460" cy="306993"/>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3" name="Freeform 33"/>
          <p:cNvSpPr/>
          <p:nvPr/>
        </p:nvSpPr>
        <p:spPr>
          <a:xfrm>
            <a:off x="10771017" y="6336178"/>
            <a:ext cx="323460" cy="306993"/>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4" name="Freeform 34"/>
          <p:cNvSpPr/>
          <p:nvPr/>
        </p:nvSpPr>
        <p:spPr>
          <a:xfrm>
            <a:off x="9012820" y="6643170"/>
            <a:ext cx="323460" cy="306993"/>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5" name="Freeform 35"/>
          <p:cNvSpPr/>
          <p:nvPr/>
        </p:nvSpPr>
        <p:spPr>
          <a:xfrm>
            <a:off x="2095073" y="5805144"/>
            <a:ext cx="323460" cy="306993"/>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6" name="Freeform 36"/>
          <p:cNvSpPr/>
          <p:nvPr/>
        </p:nvSpPr>
        <p:spPr>
          <a:xfrm>
            <a:off x="3529426" y="6351244"/>
            <a:ext cx="323460" cy="306993"/>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7" name="Freeform 37"/>
          <p:cNvSpPr/>
          <p:nvPr/>
        </p:nvSpPr>
        <p:spPr>
          <a:xfrm>
            <a:off x="419570" y="6605324"/>
            <a:ext cx="266230" cy="252677"/>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8" name="Freeform 38"/>
          <p:cNvSpPr/>
          <p:nvPr/>
        </p:nvSpPr>
        <p:spPr>
          <a:xfrm>
            <a:off x="1341883" y="6192507"/>
            <a:ext cx="334503" cy="317473"/>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9" name="Freeform 39"/>
          <p:cNvSpPr/>
          <p:nvPr/>
        </p:nvSpPr>
        <p:spPr>
          <a:xfrm>
            <a:off x="2639477" y="6287850"/>
            <a:ext cx="334503" cy="317473"/>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40" name="Freeform 40"/>
          <p:cNvSpPr/>
          <p:nvPr/>
        </p:nvSpPr>
        <p:spPr>
          <a:xfrm>
            <a:off x="8340083" y="6287850"/>
            <a:ext cx="334503" cy="317473"/>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725348" y="137868"/>
            <a:ext cx="10755452" cy="1005132"/>
          </a:xfrm>
          <a:custGeom>
            <a:avLst/>
            <a:gdLst>
              <a:gd name="connsiteX0" fmla="*/ 0 w 10755452"/>
              <a:gd name="connsiteY0" fmla="*/ 502566 h 1005132"/>
              <a:gd name="connsiteX1" fmla="*/ 502566 w 10755452"/>
              <a:gd name="connsiteY1" fmla="*/ 0 h 1005132"/>
              <a:gd name="connsiteX2" fmla="*/ 1101514 w 10755452"/>
              <a:gd name="connsiteY2" fmla="*/ 0 h 1005132"/>
              <a:gd name="connsiteX3" fmla="*/ 1505456 w 10755452"/>
              <a:gd name="connsiteY3" fmla="*/ 0 h 1005132"/>
              <a:gd name="connsiteX4" fmla="*/ 2299411 w 10755452"/>
              <a:gd name="connsiteY4" fmla="*/ 0 h 1005132"/>
              <a:gd name="connsiteX5" fmla="*/ 2898359 w 10755452"/>
              <a:gd name="connsiteY5" fmla="*/ 0 h 1005132"/>
              <a:gd name="connsiteX6" fmla="*/ 3692314 w 10755452"/>
              <a:gd name="connsiteY6" fmla="*/ 0 h 1005132"/>
              <a:gd name="connsiteX7" fmla="*/ 4193759 w 10755452"/>
              <a:gd name="connsiteY7" fmla="*/ 0 h 1005132"/>
              <a:gd name="connsiteX8" fmla="*/ 4890210 w 10755452"/>
              <a:gd name="connsiteY8" fmla="*/ 0 h 1005132"/>
              <a:gd name="connsiteX9" fmla="*/ 5684165 w 10755452"/>
              <a:gd name="connsiteY9" fmla="*/ 0 h 1005132"/>
              <a:gd name="connsiteX10" fmla="*/ 6283113 w 10755452"/>
              <a:gd name="connsiteY10" fmla="*/ 0 h 1005132"/>
              <a:gd name="connsiteX11" fmla="*/ 6882061 w 10755452"/>
              <a:gd name="connsiteY11" fmla="*/ 0 h 1005132"/>
              <a:gd name="connsiteX12" fmla="*/ 7481009 w 10755452"/>
              <a:gd name="connsiteY12" fmla="*/ 0 h 1005132"/>
              <a:gd name="connsiteX13" fmla="*/ 8177461 w 10755452"/>
              <a:gd name="connsiteY13" fmla="*/ 0 h 1005132"/>
              <a:gd name="connsiteX14" fmla="*/ 8678906 w 10755452"/>
              <a:gd name="connsiteY14" fmla="*/ 0 h 1005132"/>
              <a:gd name="connsiteX15" fmla="*/ 9472860 w 10755452"/>
              <a:gd name="connsiteY15" fmla="*/ 0 h 1005132"/>
              <a:gd name="connsiteX16" fmla="*/ 10252886 w 10755452"/>
              <a:gd name="connsiteY16" fmla="*/ 0 h 1005132"/>
              <a:gd name="connsiteX17" fmla="*/ 10755452 w 10755452"/>
              <a:gd name="connsiteY17" fmla="*/ 502566 h 1005132"/>
              <a:gd name="connsiteX18" fmla="*/ 10755452 w 10755452"/>
              <a:gd name="connsiteY18" fmla="*/ 502566 h 1005132"/>
              <a:gd name="connsiteX19" fmla="*/ 10252886 w 10755452"/>
              <a:gd name="connsiteY19" fmla="*/ 1005132 h 1005132"/>
              <a:gd name="connsiteX20" fmla="*/ 9361428 w 10755452"/>
              <a:gd name="connsiteY20" fmla="*/ 1005132 h 1005132"/>
              <a:gd name="connsiteX21" fmla="*/ 8762480 w 10755452"/>
              <a:gd name="connsiteY21" fmla="*/ 1005132 h 1005132"/>
              <a:gd name="connsiteX22" fmla="*/ 8066029 w 10755452"/>
              <a:gd name="connsiteY22" fmla="*/ 1005132 h 1005132"/>
              <a:gd name="connsiteX23" fmla="*/ 7564583 w 10755452"/>
              <a:gd name="connsiteY23" fmla="*/ 1005132 h 1005132"/>
              <a:gd name="connsiteX24" fmla="*/ 6965635 w 10755452"/>
              <a:gd name="connsiteY24" fmla="*/ 1005132 h 1005132"/>
              <a:gd name="connsiteX25" fmla="*/ 6464190 w 10755452"/>
              <a:gd name="connsiteY25" fmla="*/ 1005132 h 1005132"/>
              <a:gd name="connsiteX26" fmla="*/ 5962745 w 10755452"/>
              <a:gd name="connsiteY26" fmla="*/ 1005132 h 1005132"/>
              <a:gd name="connsiteX27" fmla="*/ 5168791 w 10755452"/>
              <a:gd name="connsiteY27" fmla="*/ 1005132 h 1005132"/>
              <a:gd name="connsiteX28" fmla="*/ 4277333 w 10755452"/>
              <a:gd name="connsiteY28" fmla="*/ 1005132 h 1005132"/>
              <a:gd name="connsiteX29" fmla="*/ 3483378 w 10755452"/>
              <a:gd name="connsiteY29" fmla="*/ 1005132 h 1005132"/>
              <a:gd name="connsiteX30" fmla="*/ 2591920 w 10755452"/>
              <a:gd name="connsiteY30" fmla="*/ 1005132 h 1005132"/>
              <a:gd name="connsiteX31" fmla="*/ 1895469 w 10755452"/>
              <a:gd name="connsiteY31" fmla="*/ 1005132 h 1005132"/>
              <a:gd name="connsiteX32" fmla="*/ 1296521 w 10755452"/>
              <a:gd name="connsiteY32" fmla="*/ 1005132 h 1005132"/>
              <a:gd name="connsiteX33" fmla="*/ 502566 w 10755452"/>
              <a:gd name="connsiteY33" fmla="*/ 1005132 h 1005132"/>
              <a:gd name="connsiteX34" fmla="*/ 0 w 10755452"/>
              <a:gd name="connsiteY34" fmla="*/ 502566 h 100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55452" h="1005132" fill="none" extrusionOk="0">
                <a:moveTo>
                  <a:pt x="0" y="502566"/>
                </a:moveTo>
                <a:cubicBezTo>
                  <a:pt x="49137" y="235106"/>
                  <a:pt x="219436" y="-7001"/>
                  <a:pt x="502566" y="0"/>
                </a:cubicBezTo>
                <a:cubicBezTo>
                  <a:pt x="782860" y="-27327"/>
                  <a:pt x="924973" y="-17141"/>
                  <a:pt x="1101514" y="0"/>
                </a:cubicBezTo>
                <a:cubicBezTo>
                  <a:pt x="1278055" y="17141"/>
                  <a:pt x="1364969" y="5105"/>
                  <a:pt x="1505456" y="0"/>
                </a:cubicBezTo>
                <a:cubicBezTo>
                  <a:pt x="1645943" y="-5105"/>
                  <a:pt x="2007226" y="20624"/>
                  <a:pt x="2299411" y="0"/>
                </a:cubicBezTo>
                <a:cubicBezTo>
                  <a:pt x="2591597" y="-20624"/>
                  <a:pt x="2622716" y="-18251"/>
                  <a:pt x="2898359" y="0"/>
                </a:cubicBezTo>
                <a:cubicBezTo>
                  <a:pt x="3174002" y="18251"/>
                  <a:pt x="3513934" y="6369"/>
                  <a:pt x="3692314" y="0"/>
                </a:cubicBezTo>
                <a:cubicBezTo>
                  <a:pt x="3870695" y="-6369"/>
                  <a:pt x="4040383" y="16306"/>
                  <a:pt x="4193759" y="0"/>
                </a:cubicBezTo>
                <a:cubicBezTo>
                  <a:pt x="4347136" y="-16306"/>
                  <a:pt x="4625060" y="19142"/>
                  <a:pt x="4890210" y="0"/>
                </a:cubicBezTo>
                <a:cubicBezTo>
                  <a:pt x="5155360" y="-19142"/>
                  <a:pt x="5318500" y="390"/>
                  <a:pt x="5684165" y="0"/>
                </a:cubicBezTo>
                <a:cubicBezTo>
                  <a:pt x="6049830" y="-390"/>
                  <a:pt x="6038383" y="24377"/>
                  <a:pt x="6283113" y="0"/>
                </a:cubicBezTo>
                <a:cubicBezTo>
                  <a:pt x="6527843" y="-24377"/>
                  <a:pt x="6585350" y="25681"/>
                  <a:pt x="6882061" y="0"/>
                </a:cubicBezTo>
                <a:cubicBezTo>
                  <a:pt x="7178772" y="-25681"/>
                  <a:pt x="7234587" y="6868"/>
                  <a:pt x="7481009" y="0"/>
                </a:cubicBezTo>
                <a:cubicBezTo>
                  <a:pt x="7727431" y="-6868"/>
                  <a:pt x="7916111" y="8056"/>
                  <a:pt x="8177461" y="0"/>
                </a:cubicBezTo>
                <a:cubicBezTo>
                  <a:pt x="8438811" y="-8056"/>
                  <a:pt x="8478121" y="-5821"/>
                  <a:pt x="8678906" y="0"/>
                </a:cubicBezTo>
                <a:cubicBezTo>
                  <a:pt x="8879691" y="5821"/>
                  <a:pt x="9102732" y="-19896"/>
                  <a:pt x="9472860" y="0"/>
                </a:cubicBezTo>
                <a:cubicBezTo>
                  <a:pt x="9842988" y="19896"/>
                  <a:pt x="9947515" y="31758"/>
                  <a:pt x="10252886" y="0"/>
                </a:cubicBezTo>
                <a:cubicBezTo>
                  <a:pt x="10513146" y="50719"/>
                  <a:pt x="10729943" y="237384"/>
                  <a:pt x="10755452" y="502566"/>
                </a:cubicBezTo>
                <a:lnTo>
                  <a:pt x="10755452" y="502566"/>
                </a:lnTo>
                <a:cubicBezTo>
                  <a:pt x="10761227" y="759520"/>
                  <a:pt x="10510631" y="1008233"/>
                  <a:pt x="10252886" y="1005132"/>
                </a:cubicBezTo>
                <a:cubicBezTo>
                  <a:pt x="9846893" y="977135"/>
                  <a:pt x="9769645" y="1038227"/>
                  <a:pt x="9361428" y="1005132"/>
                </a:cubicBezTo>
                <a:cubicBezTo>
                  <a:pt x="8953211" y="972037"/>
                  <a:pt x="9008465" y="1007100"/>
                  <a:pt x="8762480" y="1005132"/>
                </a:cubicBezTo>
                <a:cubicBezTo>
                  <a:pt x="8516495" y="1003164"/>
                  <a:pt x="8346930" y="1036678"/>
                  <a:pt x="8066029" y="1005132"/>
                </a:cubicBezTo>
                <a:cubicBezTo>
                  <a:pt x="7785128" y="973586"/>
                  <a:pt x="7806932" y="991230"/>
                  <a:pt x="7564583" y="1005132"/>
                </a:cubicBezTo>
                <a:cubicBezTo>
                  <a:pt x="7322234" y="1019034"/>
                  <a:pt x="7143346" y="1023975"/>
                  <a:pt x="6965635" y="1005132"/>
                </a:cubicBezTo>
                <a:cubicBezTo>
                  <a:pt x="6787924" y="986289"/>
                  <a:pt x="6697652" y="1011825"/>
                  <a:pt x="6464190" y="1005132"/>
                </a:cubicBezTo>
                <a:cubicBezTo>
                  <a:pt x="6230728" y="998439"/>
                  <a:pt x="6108475" y="989698"/>
                  <a:pt x="5962745" y="1005132"/>
                </a:cubicBezTo>
                <a:cubicBezTo>
                  <a:pt x="5817016" y="1020566"/>
                  <a:pt x="5506384" y="1000667"/>
                  <a:pt x="5168791" y="1005132"/>
                </a:cubicBezTo>
                <a:cubicBezTo>
                  <a:pt x="4831198" y="1009597"/>
                  <a:pt x="4567119" y="1044691"/>
                  <a:pt x="4277333" y="1005132"/>
                </a:cubicBezTo>
                <a:cubicBezTo>
                  <a:pt x="3987547" y="965573"/>
                  <a:pt x="3862500" y="1028064"/>
                  <a:pt x="3483378" y="1005132"/>
                </a:cubicBezTo>
                <a:cubicBezTo>
                  <a:pt x="3104256" y="982200"/>
                  <a:pt x="2867355" y="1022579"/>
                  <a:pt x="2591920" y="1005132"/>
                </a:cubicBezTo>
                <a:cubicBezTo>
                  <a:pt x="2316485" y="987685"/>
                  <a:pt x="2241825" y="1028343"/>
                  <a:pt x="1895469" y="1005132"/>
                </a:cubicBezTo>
                <a:cubicBezTo>
                  <a:pt x="1549113" y="981921"/>
                  <a:pt x="1586921" y="1015518"/>
                  <a:pt x="1296521" y="1005132"/>
                </a:cubicBezTo>
                <a:cubicBezTo>
                  <a:pt x="1006121" y="994746"/>
                  <a:pt x="792840" y="1043475"/>
                  <a:pt x="502566" y="1005132"/>
                </a:cubicBezTo>
                <a:cubicBezTo>
                  <a:pt x="245745" y="992398"/>
                  <a:pt x="11252" y="783167"/>
                  <a:pt x="0" y="502566"/>
                </a:cubicBezTo>
                <a:close/>
              </a:path>
              <a:path w="10755452" h="1005132" stroke="0" extrusionOk="0">
                <a:moveTo>
                  <a:pt x="0" y="502566"/>
                </a:moveTo>
                <a:cubicBezTo>
                  <a:pt x="-15975" y="241773"/>
                  <a:pt x="229521" y="19098"/>
                  <a:pt x="502566" y="0"/>
                </a:cubicBezTo>
                <a:cubicBezTo>
                  <a:pt x="611608" y="-15216"/>
                  <a:pt x="793534" y="-8080"/>
                  <a:pt x="1004011" y="0"/>
                </a:cubicBezTo>
                <a:cubicBezTo>
                  <a:pt x="1214489" y="8080"/>
                  <a:pt x="1407470" y="7956"/>
                  <a:pt x="1602959" y="0"/>
                </a:cubicBezTo>
                <a:cubicBezTo>
                  <a:pt x="1798448" y="-7956"/>
                  <a:pt x="1914879" y="19230"/>
                  <a:pt x="2006901" y="0"/>
                </a:cubicBezTo>
                <a:cubicBezTo>
                  <a:pt x="2098923" y="-19230"/>
                  <a:pt x="2510457" y="4285"/>
                  <a:pt x="2800856" y="0"/>
                </a:cubicBezTo>
                <a:cubicBezTo>
                  <a:pt x="3091255" y="-4285"/>
                  <a:pt x="3093154" y="-15715"/>
                  <a:pt x="3204798" y="0"/>
                </a:cubicBezTo>
                <a:cubicBezTo>
                  <a:pt x="3316442" y="15715"/>
                  <a:pt x="3660673" y="-6461"/>
                  <a:pt x="3901249" y="0"/>
                </a:cubicBezTo>
                <a:cubicBezTo>
                  <a:pt x="4141825" y="6461"/>
                  <a:pt x="4223833" y="-1454"/>
                  <a:pt x="4402694" y="0"/>
                </a:cubicBezTo>
                <a:cubicBezTo>
                  <a:pt x="4581556" y="1454"/>
                  <a:pt x="4661029" y="6081"/>
                  <a:pt x="4904139" y="0"/>
                </a:cubicBezTo>
                <a:cubicBezTo>
                  <a:pt x="5147250" y="-6081"/>
                  <a:pt x="5156025" y="-18145"/>
                  <a:pt x="5308081" y="0"/>
                </a:cubicBezTo>
                <a:cubicBezTo>
                  <a:pt x="5460137" y="18145"/>
                  <a:pt x="5602241" y="-16795"/>
                  <a:pt x="5712023" y="0"/>
                </a:cubicBezTo>
                <a:cubicBezTo>
                  <a:pt x="5821805" y="16795"/>
                  <a:pt x="6012234" y="-5681"/>
                  <a:pt x="6213468" y="0"/>
                </a:cubicBezTo>
                <a:cubicBezTo>
                  <a:pt x="6414702" y="5681"/>
                  <a:pt x="6660481" y="-28026"/>
                  <a:pt x="6812416" y="0"/>
                </a:cubicBezTo>
                <a:cubicBezTo>
                  <a:pt x="6964351" y="28026"/>
                  <a:pt x="7379066" y="32110"/>
                  <a:pt x="7606371" y="0"/>
                </a:cubicBezTo>
                <a:cubicBezTo>
                  <a:pt x="7833677" y="-32110"/>
                  <a:pt x="8094989" y="-23534"/>
                  <a:pt x="8302822" y="0"/>
                </a:cubicBezTo>
                <a:cubicBezTo>
                  <a:pt x="8510655" y="23534"/>
                  <a:pt x="8738269" y="5715"/>
                  <a:pt x="8901770" y="0"/>
                </a:cubicBezTo>
                <a:cubicBezTo>
                  <a:pt x="9065271" y="-5715"/>
                  <a:pt x="9360318" y="-9071"/>
                  <a:pt x="9500718" y="0"/>
                </a:cubicBezTo>
                <a:cubicBezTo>
                  <a:pt x="9641118" y="9071"/>
                  <a:pt x="10052607" y="-28220"/>
                  <a:pt x="10252886" y="0"/>
                </a:cubicBezTo>
                <a:cubicBezTo>
                  <a:pt x="10520232" y="4867"/>
                  <a:pt x="10760805" y="189535"/>
                  <a:pt x="10755452" y="502566"/>
                </a:cubicBezTo>
                <a:lnTo>
                  <a:pt x="10755452" y="502566"/>
                </a:lnTo>
                <a:cubicBezTo>
                  <a:pt x="10747790" y="782059"/>
                  <a:pt x="10551629" y="1013384"/>
                  <a:pt x="10252886" y="1005132"/>
                </a:cubicBezTo>
                <a:cubicBezTo>
                  <a:pt x="9994638" y="1042720"/>
                  <a:pt x="9653120" y="1012266"/>
                  <a:pt x="9361428" y="1005132"/>
                </a:cubicBezTo>
                <a:cubicBezTo>
                  <a:pt x="9069736" y="997998"/>
                  <a:pt x="8749375" y="1011365"/>
                  <a:pt x="8469970" y="1005132"/>
                </a:cubicBezTo>
                <a:cubicBezTo>
                  <a:pt x="8190565" y="998899"/>
                  <a:pt x="8074819" y="998792"/>
                  <a:pt x="7773519" y="1005132"/>
                </a:cubicBezTo>
                <a:cubicBezTo>
                  <a:pt x="7472219" y="1011472"/>
                  <a:pt x="7135389" y="1038182"/>
                  <a:pt x="6882061" y="1005132"/>
                </a:cubicBezTo>
                <a:cubicBezTo>
                  <a:pt x="6628733" y="972082"/>
                  <a:pt x="6494883" y="1010175"/>
                  <a:pt x="6380616" y="1005132"/>
                </a:cubicBezTo>
                <a:cubicBezTo>
                  <a:pt x="6266350" y="1000089"/>
                  <a:pt x="6074264" y="992045"/>
                  <a:pt x="5781668" y="1005132"/>
                </a:cubicBezTo>
                <a:cubicBezTo>
                  <a:pt x="5489072" y="1018219"/>
                  <a:pt x="5159866" y="969744"/>
                  <a:pt x="4987713" y="1005132"/>
                </a:cubicBezTo>
                <a:cubicBezTo>
                  <a:pt x="4815561" y="1040520"/>
                  <a:pt x="4503469" y="995076"/>
                  <a:pt x="4193759" y="1005132"/>
                </a:cubicBezTo>
                <a:cubicBezTo>
                  <a:pt x="3884049" y="1015188"/>
                  <a:pt x="3665886" y="994929"/>
                  <a:pt x="3497307" y="1005132"/>
                </a:cubicBezTo>
                <a:cubicBezTo>
                  <a:pt x="3328728" y="1015335"/>
                  <a:pt x="3250677" y="1001374"/>
                  <a:pt x="3093365" y="1005132"/>
                </a:cubicBezTo>
                <a:cubicBezTo>
                  <a:pt x="2936053" y="1008890"/>
                  <a:pt x="2717300" y="1032906"/>
                  <a:pt x="2494417" y="1005132"/>
                </a:cubicBezTo>
                <a:cubicBezTo>
                  <a:pt x="2271534" y="977358"/>
                  <a:pt x="2053317" y="980872"/>
                  <a:pt x="1700462" y="1005132"/>
                </a:cubicBezTo>
                <a:cubicBezTo>
                  <a:pt x="1347608" y="1029392"/>
                  <a:pt x="1282367" y="978576"/>
                  <a:pt x="1101514" y="1005132"/>
                </a:cubicBezTo>
                <a:cubicBezTo>
                  <a:pt x="920661" y="1031688"/>
                  <a:pt x="663152" y="982293"/>
                  <a:pt x="502566" y="1005132"/>
                </a:cubicBezTo>
                <a:cubicBezTo>
                  <a:pt x="210309" y="991973"/>
                  <a:pt x="-12000" y="845361"/>
                  <a:pt x="0" y="50256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defRPr/>
            </a:pPr>
            <a:r>
              <a:rPr lang="en-US" sz="2667" b="1" dirty="0">
                <a:solidFill>
                  <a:srgbClr val="002060"/>
                </a:solidFill>
                <a:latin typeface="Calibri" panose="020F0502020204030204" pitchFamily="34" charset="0"/>
                <a:cs typeface="Calibri" panose="020F0502020204030204" pitchFamily="34" charset="0"/>
              </a:rPr>
              <a:t>1. </a:t>
            </a:r>
            <a:r>
              <a:rPr lang="en-US" sz="2667" b="1" dirty="0" err="1">
                <a:solidFill>
                  <a:srgbClr val="002060"/>
                </a:solidFill>
                <a:latin typeface="Calibri" panose="020F0502020204030204" pitchFamily="34" charset="0"/>
                <a:cs typeface="Calibri" panose="020F0502020204030204" pitchFamily="34" charset="0"/>
              </a:rPr>
              <a:t>Dựa</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vào</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kết</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quả</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quan</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sát</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trong</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hoạt</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động</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Viết</a:t>
            </a:r>
            <a:r>
              <a:rPr lang="en-US" sz="2667" b="1" dirty="0">
                <a:solidFill>
                  <a:srgbClr val="002060"/>
                </a:solidFill>
                <a:latin typeface="Calibri" panose="020F0502020204030204" pitchFamily="34" charset="0"/>
                <a:cs typeface="Calibri" panose="020F0502020204030204" pitchFamily="34" charset="0"/>
              </a:rPr>
              <a:t> ở </a:t>
            </a:r>
            <a:r>
              <a:rPr lang="en-US" sz="2667" b="1" dirty="0" err="1">
                <a:solidFill>
                  <a:srgbClr val="002060"/>
                </a:solidFill>
                <a:latin typeface="Calibri" panose="020F0502020204030204" pitchFamily="34" charset="0"/>
                <a:cs typeface="Calibri" panose="020F0502020204030204" pitchFamily="34" charset="0"/>
              </a:rPr>
              <a:t>Bài</a:t>
            </a:r>
            <a:r>
              <a:rPr lang="en-US" sz="2667" b="1" dirty="0">
                <a:solidFill>
                  <a:srgbClr val="002060"/>
                </a:solidFill>
                <a:latin typeface="Calibri" panose="020F0502020204030204" pitchFamily="34" charset="0"/>
                <a:cs typeface="Calibri" panose="020F0502020204030204" pitchFamily="34" charset="0"/>
              </a:rPr>
              <a:t> 12, </a:t>
            </a:r>
            <a:r>
              <a:rPr lang="en-US" sz="2667" b="1" dirty="0" err="1">
                <a:solidFill>
                  <a:srgbClr val="002060"/>
                </a:solidFill>
                <a:latin typeface="Calibri" panose="020F0502020204030204" pitchFamily="34" charset="0"/>
                <a:cs typeface="Calibri" panose="020F0502020204030204" pitchFamily="34" charset="0"/>
              </a:rPr>
              <a:t>lập</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dàn</a:t>
            </a:r>
            <a:r>
              <a:rPr lang="en-US" sz="2667" b="1" dirty="0">
                <a:solidFill>
                  <a:srgbClr val="002060"/>
                </a:solidFill>
                <a:latin typeface="Calibri" panose="020F0502020204030204" pitchFamily="34" charset="0"/>
                <a:cs typeface="Calibri" panose="020F0502020204030204" pitchFamily="34" charset="0"/>
              </a:rPr>
              <a:t> ý </a:t>
            </a:r>
            <a:r>
              <a:rPr lang="en-US" sz="2667" b="1" dirty="0" err="1">
                <a:solidFill>
                  <a:srgbClr val="002060"/>
                </a:solidFill>
                <a:latin typeface="Calibri" panose="020F0502020204030204" pitchFamily="34" charset="0"/>
                <a:cs typeface="Calibri" panose="020F0502020204030204" pitchFamily="34" charset="0"/>
              </a:rPr>
              <a:t>cho</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đề</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bài</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đã</a:t>
            </a:r>
            <a:r>
              <a:rPr lang="en-US" sz="2667" b="1" dirty="0">
                <a:solidFill>
                  <a:srgbClr val="002060"/>
                </a:solidFill>
                <a:latin typeface="Calibri" panose="020F0502020204030204" pitchFamily="34" charset="0"/>
                <a:cs typeface="Calibri" panose="020F0502020204030204" pitchFamily="34" charset="0"/>
              </a:rPr>
              <a:t> </a:t>
            </a:r>
            <a:r>
              <a:rPr lang="en-US" sz="2667" b="1" dirty="0" err="1">
                <a:solidFill>
                  <a:srgbClr val="002060"/>
                </a:solidFill>
                <a:latin typeface="Calibri" panose="020F0502020204030204" pitchFamily="34" charset="0"/>
                <a:cs typeface="Calibri" panose="020F0502020204030204" pitchFamily="34" charset="0"/>
              </a:rPr>
              <a:t>chọn</a:t>
            </a:r>
            <a:r>
              <a:rPr lang="en-US" sz="2667" b="1" dirty="0">
                <a:solidFill>
                  <a:srgbClr val="002060"/>
                </a:solidFill>
                <a:latin typeface="Calibri" panose="020F0502020204030204" pitchFamily="34" charset="0"/>
                <a:cs typeface="Calibri" panose="020F0502020204030204" pitchFamily="34" charset="0"/>
              </a:rPr>
              <a:t>. </a:t>
            </a:r>
          </a:p>
        </p:txBody>
      </p:sp>
      <p:graphicFrame>
        <p:nvGraphicFramePr>
          <p:cNvPr id="44" name="Table 43">
            <a:extLst>
              <a:ext uri="{FF2B5EF4-FFF2-40B4-BE49-F238E27FC236}">
                <a16:creationId xmlns:a16="http://schemas.microsoft.com/office/drawing/2014/main" id="{6C2CFEAF-4699-F60B-B639-553B1328F411}"/>
              </a:ext>
            </a:extLst>
          </p:cNvPr>
          <p:cNvGraphicFramePr>
            <a:graphicFrameLocks noGrp="1"/>
          </p:cNvGraphicFramePr>
          <p:nvPr/>
        </p:nvGraphicFramePr>
        <p:xfrm>
          <a:off x="1422400" y="1295400"/>
          <a:ext cx="9804400" cy="5283200"/>
        </p:xfrm>
        <a:graphic>
          <a:graphicData uri="http://schemas.openxmlformats.org/drawingml/2006/table">
            <a:tbl>
              <a:tblPr firstRow="1" bandRow="1">
                <a:tableStyleId>{7DF18680-E054-41AD-8BC1-D1AEF772440D}</a:tableStyleId>
              </a:tblPr>
              <a:tblGrid>
                <a:gridCol w="1625600">
                  <a:extLst>
                    <a:ext uri="{9D8B030D-6E8A-4147-A177-3AD203B41FA5}">
                      <a16:colId xmlns:a16="http://schemas.microsoft.com/office/drawing/2014/main" val="1771592538"/>
                    </a:ext>
                  </a:extLst>
                </a:gridCol>
                <a:gridCol w="8178800">
                  <a:extLst>
                    <a:ext uri="{9D8B030D-6E8A-4147-A177-3AD203B41FA5}">
                      <a16:colId xmlns:a16="http://schemas.microsoft.com/office/drawing/2014/main" val="1395684011"/>
                    </a:ext>
                  </a:extLst>
                </a:gridCol>
              </a:tblGrid>
              <a:tr h="881503">
                <a:tc>
                  <a:txBody>
                    <a:bodyPr/>
                    <a:lstStyle/>
                    <a:p>
                      <a:pPr algn="ctr"/>
                      <a:r>
                        <a:rPr lang="en-US" sz="2700" b="1" dirty="0" err="1">
                          <a:solidFill>
                            <a:srgbClr val="002060"/>
                          </a:solidFill>
                        </a:rPr>
                        <a:t>Mở</a:t>
                      </a:r>
                      <a:r>
                        <a:rPr lang="en-US" sz="2700" b="1" dirty="0">
                          <a:solidFill>
                            <a:srgbClr val="002060"/>
                          </a:solidFill>
                        </a:rPr>
                        <a:t> </a:t>
                      </a:r>
                      <a:r>
                        <a:rPr lang="en-US" sz="2700" b="1" dirty="0" err="1">
                          <a:solidFill>
                            <a:srgbClr val="002060"/>
                          </a:solidFill>
                        </a:rPr>
                        <a:t>bài</a:t>
                      </a:r>
                      <a:endParaRPr lang="en-US" sz="2700" b="1" dirty="0">
                        <a:solidFill>
                          <a:srgbClr val="002060"/>
                        </a:solidFill>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492259"/>
                  </a:ext>
                </a:extLst>
              </a:tr>
              <a:tr h="3284097">
                <a:tc>
                  <a:txBody>
                    <a:bodyPr/>
                    <a:lstStyle/>
                    <a:p>
                      <a:pPr algn="ctr"/>
                      <a:r>
                        <a:rPr lang="en-US" sz="2700" b="1" dirty="0" err="1">
                          <a:solidFill>
                            <a:srgbClr val="002060"/>
                          </a:solidFill>
                        </a:rPr>
                        <a:t>Thân</a:t>
                      </a:r>
                      <a:r>
                        <a:rPr lang="en-US" sz="2700" b="1" dirty="0">
                          <a:solidFill>
                            <a:srgbClr val="002060"/>
                          </a:solidFill>
                        </a:rPr>
                        <a:t> </a:t>
                      </a:r>
                      <a:r>
                        <a:rPr lang="en-US" sz="2700" b="1" dirty="0" err="1">
                          <a:solidFill>
                            <a:srgbClr val="002060"/>
                          </a:solidFill>
                        </a:rPr>
                        <a:t>bài</a:t>
                      </a:r>
                      <a:endParaRPr lang="en-US" sz="2700" b="1" dirty="0">
                        <a:solidFill>
                          <a:srgbClr val="002060"/>
                        </a:solidFill>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1200" dirty="0"/>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1476484"/>
                  </a:ext>
                </a:extLst>
              </a:tr>
              <a:tr h="1117600">
                <a:tc>
                  <a:txBody>
                    <a:bodyPr/>
                    <a:lstStyle/>
                    <a:p>
                      <a:pPr algn="ctr"/>
                      <a:r>
                        <a:rPr lang="en-US" sz="2700" b="1" dirty="0" err="1">
                          <a:solidFill>
                            <a:srgbClr val="002060"/>
                          </a:solidFill>
                        </a:rPr>
                        <a:t>Kết</a:t>
                      </a:r>
                      <a:r>
                        <a:rPr lang="en-US" sz="2700" b="1" dirty="0">
                          <a:solidFill>
                            <a:srgbClr val="002060"/>
                          </a:solidFill>
                        </a:rPr>
                        <a:t> </a:t>
                      </a:r>
                      <a:r>
                        <a:rPr lang="en-US" sz="2700" b="1" dirty="0" err="1">
                          <a:solidFill>
                            <a:srgbClr val="002060"/>
                          </a:solidFill>
                        </a:rPr>
                        <a:t>bài</a:t>
                      </a:r>
                      <a:endParaRPr lang="en-US" sz="2700" b="1" dirty="0">
                        <a:solidFill>
                          <a:srgbClr val="002060"/>
                        </a:solidFill>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1200" dirty="0"/>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6427249"/>
                  </a:ext>
                </a:extLst>
              </a:tr>
            </a:tbl>
          </a:graphicData>
        </a:graphic>
      </p:graphicFrame>
      <p:sp>
        <p:nvSpPr>
          <p:cNvPr id="45" name="TextBox 44">
            <a:extLst>
              <a:ext uri="{FF2B5EF4-FFF2-40B4-BE49-F238E27FC236}">
                <a16:creationId xmlns:a16="http://schemas.microsoft.com/office/drawing/2014/main" id="{69DA4EAD-A0B6-0DB4-F78C-B20F8152C35A}"/>
              </a:ext>
            </a:extLst>
          </p:cNvPr>
          <p:cNvSpPr txBox="1"/>
          <p:nvPr/>
        </p:nvSpPr>
        <p:spPr>
          <a:xfrm>
            <a:off x="3149600" y="1346200"/>
            <a:ext cx="7975600" cy="830997"/>
          </a:xfrm>
          <a:prstGeom prst="rect">
            <a:avLst/>
          </a:prstGeom>
          <a:noFill/>
        </p:spPr>
        <p:txBody>
          <a:bodyPr wrap="square" rtlCol="0">
            <a:spAutoFit/>
          </a:bodyPr>
          <a:lstStyle/>
          <a:p>
            <a:pPr defTabSz="609630">
              <a:spcAft>
                <a:spcPts val="333"/>
              </a:spcAft>
              <a:defRPr/>
            </a:pPr>
            <a:r>
              <a:rPr lang="en-US" sz="2400" b="1" dirty="0" err="1">
                <a:solidFill>
                  <a:srgbClr val="002060"/>
                </a:solidFill>
                <a:latin typeface="Cambria" panose="02040503050406030204" pitchFamily="18" charset="0"/>
                <a:ea typeface="Cambria" panose="02040503050406030204" pitchFamily="18" charset="0"/>
              </a:rPr>
              <a:t>Nêu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ý </a:t>
            </a:r>
            <a:r>
              <a:rPr lang="en-US" sz="2400" b="1" dirty="0" err="1">
                <a:solidFill>
                  <a:srgbClr val="002060"/>
                </a:solidFill>
                <a:latin typeface="Cambria" panose="02040503050406030204" pitchFamily="18" charset="0"/>
                <a:ea typeface="Cambria" panose="02040503050406030204" pitchFamily="18" charset="0"/>
              </a:rPr>
              <a:t>giới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thiệu</a:t>
            </a:r>
            <a:r>
              <a:rPr lang="en-US" sz="2400" b="1" dirty="0">
                <a:solidFill>
                  <a:srgbClr val="002060"/>
                </a:solidFill>
                <a:latin typeface="Cambria" panose="02040503050406030204" pitchFamily="18" charset="0"/>
                <a:ea typeface="Cambria" panose="02040503050406030204" pitchFamily="18" charset="0"/>
              </a:rPr>
              <a:t> bao </a:t>
            </a:r>
            <a:r>
              <a:rPr lang="en-US" sz="2400" b="1" dirty="0" err="1">
                <a:solidFill>
                  <a:srgbClr val="002060"/>
                </a:solidFill>
                <a:latin typeface="Cambria" panose="02040503050406030204" pitchFamily="18" charset="0"/>
                <a:ea typeface="Cambria" panose="02040503050406030204" pitchFamily="18" charset="0"/>
              </a:rPr>
              <a:t>quát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về</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trực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tiếp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hoặc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tiếp</a:t>
            </a:r>
            <a:r>
              <a:rPr lang="en-US" sz="2400" b="1" dirty="0">
                <a:solidFill>
                  <a:srgbClr val="002060"/>
                </a:solidFill>
                <a:latin typeface="Cambria" panose="02040503050406030204" pitchFamily="18" charset="0"/>
                <a:ea typeface="Cambria" panose="02040503050406030204" pitchFamily="18" charset="0"/>
              </a:rPr>
              <a:t>.</a:t>
            </a:r>
          </a:p>
        </p:txBody>
      </p:sp>
      <p:sp>
        <p:nvSpPr>
          <p:cNvPr id="46" name="TextBox 45">
            <a:extLst>
              <a:ext uri="{FF2B5EF4-FFF2-40B4-BE49-F238E27FC236}">
                <a16:creationId xmlns:a16="http://schemas.microsoft.com/office/drawing/2014/main" id="{3641A40E-22D9-873E-E460-83A0DC978ED7}"/>
              </a:ext>
            </a:extLst>
          </p:cNvPr>
          <p:cNvSpPr txBox="1"/>
          <p:nvPr/>
        </p:nvSpPr>
        <p:spPr>
          <a:xfrm>
            <a:off x="3048000" y="2311400"/>
            <a:ext cx="7975600" cy="3196388"/>
          </a:xfrm>
          <a:prstGeom prst="rect">
            <a:avLst/>
          </a:prstGeom>
          <a:noFill/>
        </p:spPr>
        <p:txBody>
          <a:bodyPr wrap="square" rtlCol="0">
            <a:spAutoFit/>
          </a:bodyPr>
          <a:lstStyle/>
          <a:p>
            <a:pPr defTabSz="609630">
              <a:spcAft>
                <a:spcPts val="333"/>
              </a:spcAft>
              <a:defRPr/>
            </a:pPr>
            <a:r>
              <a:rPr lang="vi-VN" sz="1867" b="1" dirty="0">
                <a:solidFill>
                  <a:srgbClr val="002060"/>
                </a:solidFill>
                <a:latin typeface="Cambria" panose="02040503050406030204" pitchFamily="18" charset="0"/>
                <a:ea typeface="Cambria" panose="02040503050406030204" pitchFamily="18" charset="0"/>
              </a:rPr>
              <a:t>Liệt kê nội dung miêu tả theo một trong các trình tự:</a:t>
            </a:r>
          </a:p>
          <a:p>
            <a:pPr defTabSz="609630">
              <a:spcAft>
                <a:spcPts val="333"/>
              </a:spcAft>
              <a:defRPr/>
            </a:pPr>
            <a:r>
              <a:rPr lang="vi-VN" sz="1867" b="1" dirty="0">
                <a:solidFill>
                  <a:srgbClr val="002060"/>
                </a:solidFill>
                <a:latin typeface="Cambria" panose="02040503050406030204" pitchFamily="18" charset="0"/>
                <a:ea typeface="Cambria" panose="02040503050406030204" pitchFamily="18" charset="0"/>
              </a:rPr>
              <a:t>Theo không gian: Tả lần lượt từng phần hoặc từng vẻ đẹp của phong cảnh theo trình tự từ gần tới xa, từ thấp lên cao, từ trái sang phải,...</a:t>
            </a:r>
          </a:p>
          <a:p>
            <a:pPr>
              <a:spcAft>
                <a:spcPts val="333"/>
              </a:spcAft>
              <a:defRPr/>
            </a:pPr>
            <a:r>
              <a:rPr lang="vi-VN" sz="1867" b="1" dirty="0">
                <a:solidFill>
                  <a:srgbClr val="002060"/>
                </a:solidFill>
                <a:latin typeface="Cambria" panose="02040503050406030204" pitchFamily="18" charset="0"/>
                <a:ea typeface="Cambria" panose="02040503050406030204" pitchFamily="18" charset="0"/>
              </a:rPr>
              <a:t>Theo thời gian: Tả sự biến đổi hoặc đặc điểm của phong cảnh trong những </a:t>
            </a:r>
            <a:r>
              <a:rPr lang="en-US" sz="1867" b="1" dirty="0" err="1">
                <a:solidFill>
                  <a:srgbClr val="002060"/>
                </a:solidFill>
                <a:latin typeface="Cambria" panose="02040503050406030204" pitchFamily="18" charset="0"/>
                <a:ea typeface="Cambria" panose="02040503050406030204" pitchFamily="18" charset="0"/>
              </a:rPr>
              <a:t>th</a:t>
            </a:r>
            <a:r>
              <a:rPr lang="vi-VN" sz="1867" b="1" dirty="0">
                <a:solidFill>
                  <a:srgbClr val="002060"/>
                </a:solidFill>
                <a:latin typeface="Cambria" panose="02040503050406030204" pitchFamily="18" charset="0"/>
                <a:ea typeface="Cambria" panose="02040503050406030204" pitchFamily="18" charset="0"/>
              </a:rPr>
              <a:t>ời gian khác nhau (các buổi trong ngày, các mùa trong năm,...).</a:t>
            </a:r>
            <a:endParaRPr lang="en-US" sz="1867" b="1" dirty="0">
              <a:solidFill>
                <a:srgbClr val="002060"/>
              </a:solidFill>
              <a:latin typeface="Cambria" panose="02040503050406030204" pitchFamily="18" charset="0"/>
              <a:ea typeface="Cambria" panose="02040503050406030204" pitchFamily="18" charset="0"/>
            </a:endParaRPr>
          </a:p>
          <a:p>
            <a:pPr>
              <a:spcAft>
                <a:spcPts val="333"/>
              </a:spcAft>
              <a:defRPr/>
            </a:pPr>
            <a:r>
              <a:rPr lang="vi-VN" sz="1867" b="1" dirty="0">
                <a:solidFill>
                  <a:srgbClr val="002060"/>
                </a:solidFill>
                <a:latin typeface="Cambria" panose="02040503050406030204" pitchFamily="18" charset="0"/>
                <a:ea typeface="Cambria" panose="02040503050406030204" pitchFamily="18" charset="0"/>
              </a:rPr>
              <a:t>Theo không gian kết hợp thời gian: tả sự đổi thay của từng sự vật, hiện tượng… trong những thời điểm khác nhau</a:t>
            </a:r>
          </a:p>
          <a:p>
            <a:pPr defTabSz="609630">
              <a:spcAft>
                <a:spcPts val="333"/>
              </a:spcAft>
              <a:defRPr/>
            </a:pPr>
            <a:r>
              <a:rPr lang="en-US" sz="1867" b="1" dirty="0" err="1">
                <a:solidFill>
                  <a:srgbClr val="002060"/>
                </a:solidFill>
                <a:latin typeface="Cambria" panose="02040503050406030204" pitchFamily="18" charset="0"/>
                <a:ea typeface="Cambria" panose="02040503050406030204" pitchFamily="18" charset="0"/>
              </a:rPr>
              <a:t>Lưu</a:t>
            </a:r>
            <a:r>
              <a:rPr lang="en-US" sz="1867" b="1" dirty="0">
                <a:solidFill>
                  <a:srgbClr val="002060"/>
                </a:solidFill>
                <a:latin typeface="Cambria" panose="02040503050406030204" pitchFamily="18" charset="0"/>
                <a:ea typeface="Cambria" panose="02040503050406030204" pitchFamily="18" charset="0"/>
              </a:rPr>
              <a:t> ý:</a:t>
            </a:r>
          </a:p>
          <a:p>
            <a:pPr defTabSz="609630">
              <a:spcAft>
                <a:spcPts val="333"/>
              </a:spcAft>
              <a:defRPr/>
            </a:pPr>
            <a:r>
              <a:rPr lang="vi-VN" sz="1867" i="1" dirty="0">
                <a:solidFill>
                  <a:srgbClr val="002060"/>
                </a:solidFill>
                <a:latin typeface="Cambria" panose="02040503050406030204" pitchFamily="18" charset="0"/>
                <a:ea typeface="Cambria" panose="02040503050406030204" pitchFamily="18" charset="0"/>
              </a:rPr>
              <a:t>– Đặc điểm của phong cảnh cần được cảm nhận bằng nhiều giác quan.</a:t>
            </a:r>
          </a:p>
          <a:p>
            <a:pPr defTabSz="609630">
              <a:spcAft>
                <a:spcPts val="333"/>
              </a:spcAft>
              <a:defRPr/>
            </a:pPr>
            <a:r>
              <a:rPr lang="vi-VN" sz="1867" i="1" dirty="0">
                <a:solidFill>
                  <a:srgbClr val="002060"/>
                </a:solidFill>
                <a:latin typeface="Cambria" panose="02040503050406030204" pitchFamily="18" charset="0"/>
                <a:ea typeface="Cambria" panose="02040503050406030204" pitchFamily="18" charset="0"/>
              </a:rPr>
              <a:t>- Tập trung miêu tả những sự vật, hiện tượng,... nổi bật.</a:t>
            </a:r>
          </a:p>
        </p:txBody>
      </p:sp>
      <p:sp>
        <p:nvSpPr>
          <p:cNvPr id="47" name="TextBox 46">
            <a:extLst>
              <a:ext uri="{FF2B5EF4-FFF2-40B4-BE49-F238E27FC236}">
                <a16:creationId xmlns:a16="http://schemas.microsoft.com/office/drawing/2014/main" id="{445C4101-D2FA-4F37-0025-4124E0585B50}"/>
              </a:ext>
            </a:extLst>
          </p:cNvPr>
          <p:cNvSpPr txBox="1"/>
          <p:nvPr/>
        </p:nvSpPr>
        <p:spPr>
          <a:xfrm>
            <a:off x="3048000" y="5461000"/>
            <a:ext cx="8128000" cy="1200329"/>
          </a:xfrm>
          <a:prstGeom prst="rect">
            <a:avLst/>
          </a:prstGeom>
          <a:noFill/>
        </p:spPr>
        <p:txBody>
          <a:bodyPr wrap="square" rtlCol="0">
            <a:spAutoFit/>
          </a:bodyPr>
          <a:lstStyle/>
          <a:p>
            <a:pPr algn="just" defTabSz="609630">
              <a:spcAft>
                <a:spcPts val="333"/>
              </a:spcAft>
              <a:defRPr/>
            </a:pPr>
            <a:r>
              <a:rPr lang="vi-VN" sz="2400" b="1" dirty="0">
                <a:solidFill>
                  <a:srgbClr val="002060"/>
                </a:solidFill>
                <a:latin typeface="Cambria" panose="02040503050406030204" pitchFamily="18" charset="0"/>
                <a:ea typeface="Cambria" panose="02040503050406030204" pitchFamily="18"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33502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1166359" y="685894"/>
            <a:ext cx="4372225" cy="2699849"/>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flipH="1">
            <a:off x="2263939" y="1836019"/>
            <a:ext cx="3268823" cy="1164519"/>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5248573" y="323811"/>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flipH="1">
            <a:off x="7553028" y="802090"/>
            <a:ext cx="4638973" cy="2864565"/>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289404" y="932234"/>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9775345" y="1501920"/>
            <a:ext cx="995672" cy="1673398"/>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8265917" y="1256660"/>
            <a:ext cx="1141601" cy="1918657"/>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a:off x="10932747" y="1793294"/>
            <a:ext cx="867723" cy="1458358"/>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1480578" y="1223288"/>
            <a:ext cx="1181314" cy="1985401"/>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419570" y="1431280"/>
            <a:ext cx="1083122" cy="1820373"/>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a:off x="481743" y="2000972"/>
            <a:ext cx="2324985" cy="1357211"/>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a:off x="8788337" y="2000972"/>
            <a:ext cx="1722107" cy="125068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16"/>
          <p:cNvSpPr/>
          <p:nvPr/>
        </p:nvSpPr>
        <p:spPr>
          <a:xfrm>
            <a:off x="2820642" y="2254614"/>
            <a:ext cx="1498662" cy="1088403"/>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a:off x="-367176" y="5883373"/>
            <a:ext cx="5394233" cy="1902693"/>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20" name="Freeform 20"/>
          <p:cNvSpPr/>
          <p:nvPr/>
        </p:nvSpPr>
        <p:spPr>
          <a:xfrm flipH="1">
            <a:off x="7260044" y="5883373"/>
            <a:ext cx="5394233" cy="1902693"/>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21" name="Freeform 21"/>
          <p:cNvSpPr/>
          <p:nvPr/>
        </p:nvSpPr>
        <p:spPr>
          <a:xfrm>
            <a:off x="4613918" y="4325593"/>
            <a:ext cx="2964165" cy="27432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defRPr/>
            </a:pPr>
            <a:endParaRPr lang="en-US" sz="1200">
              <a:solidFill>
                <a:prstClr val="black"/>
              </a:solidFill>
              <a:latin typeface="Calibri"/>
            </a:endParaRPr>
          </a:p>
        </p:txBody>
      </p:sp>
      <p:grpSp>
        <p:nvGrpSpPr>
          <p:cNvPr id="25" name="Group 25"/>
          <p:cNvGrpSpPr/>
          <p:nvPr/>
        </p:nvGrpSpPr>
        <p:grpSpPr>
          <a:xfrm>
            <a:off x="685800" y="330200"/>
            <a:ext cx="10947400" cy="65278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defTabSz="609630">
                <a:defRPr/>
              </a:pPr>
              <a:endParaRPr lang="en-US" sz="1200">
                <a:solidFill>
                  <a:prstClr val="black"/>
                </a:solidFill>
                <a:latin typeface="Calibri"/>
              </a:endParaRPr>
            </a:p>
          </p:txBody>
        </p:sp>
        <p:sp>
          <p:nvSpPr>
            <p:cNvPr id="27" name="TextBox 27"/>
            <p:cNvSpPr txBox="1"/>
            <p:nvPr/>
          </p:nvSpPr>
          <p:spPr>
            <a:xfrm>
              <a:off x="0" y="-76200"/>
              <a:ext cx="2046781" cy="1414221"/>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28" name="Freeform 28"/>
          <p:cNvSpPr/>
          <p:nvPr/>
        </p:nvSpPr>
        <p:spPr>
          <a:xfrm>
            <a:off x="241100" y="567210"/>
            <a:ext cx="889401" cy="528789"/>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609630">
              <a:defRPr/>
            </a:pPr>
            <a:endParaRPr lang="en-US" sz="1200">
              <a:solidFill>
                <a:prstClr val="black"/>
              </a:solidFill>
              <a:latin typeface="Calibri"/>
            </a:endParaRPr>
          </a:p>
        </p:txBody>
      </p:sp>
      <p:grpSp>
        <p:nvGrpSpPr>
          <p:cNvPr id="30" name="Group 29">
            <a:extLst>
              <a:ext uri="{FF2B5EF4-FFF2-40B4-BE49-F238E27FC236}">
                <a16:creationId xmlns:a16="http://schemas.microsoft.com/office/drawing/2014/main" id="{B22A0929-D488-9D09-A4DD-BB4CA8AC4004}"/>
              </a:ext>
            </a:extLst>
          </p:cNvPr>
          <p:cNvGrpSpPr/>
          <p:nvPr/>
        </p:nvGrpSpPr>
        <p:grpSpPr>
          <a:xfrm>
            <a:off x="1066800" y="787400"/>
            <a:ext cx="2016000" cy="712320"/>
            <a:chOff x="1676400" y="1714500"/>
            <a:chExt cx="3024000" cy="1068480"/>
          </a:xfrm>
        </p:grpSpPr>
        <p:sp>
          <p:nvSpPr>
            <p:cNvPr id="24" name="Freeform 10">
              <a:extLst>
                <a:ext uri="{FF2B5EF4-FFF2-40B4-BE49-F238E27FC236}">
                  <a16:creationId xmlns:a16="http://schemas.microsoft.com/office/drawing/2014/main" id="{65FA9EDE-8372-A7BE-E8A1-97977DB81F6E}"/>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b="1"/>
            </a:p>
          </p:txBody>
        </p:sp>
        <p:sp>
          <p:nvSpPr>
            <p:cNvPr id="29" name="TextBox 28">
              <a:extLst>
                <a:ext uri="{FF2B5EF4-FFF2-40B4-BE49-F238E27FC236}">
                  <a16:creationId xmlns:a16="http://schemas.microsoft.com/office/drawing/2014/main" id="{B7A0CE61-F0A9-1F51-9BE8-3252D9189F7E}"/>
                </a:ext>
              </a:extLst>
            </p:cNvPr>
            <p:cNvSpPr txBox="1"/>
            <p:nvPr/>
          </p:nvSpPr>
          <p:spPr>
            <a:xfrm>
              <a:off x="2362200" y="2019300"/>
              <a:ext cx="2133600" cy="754149"/>
            </a:xfrm>
            <a:prstGeom prst="rect">
              <a:avLst/>
            </a:prstGeom>
            <a:noFill/>
          </p:spPr>
          <p:txBody>
            <a:bodyPr wrap="square" rtlCol="0">
              <a:spAutoFit/>
            </a:bodyPr>
            <a:lstStyle/>
            <a:p>
              <a:r>
                <a:rPr lang="en-US" sz="2667" b="1" dirty="0" err="1"/>
                <a:t>Mở</a:t>
              </a:r>
              <a:r>
                <a:rPr lang="en-US" sz="2667" b="1" dirty="0"/>
                <a:t> </a:t>
              </a:r>
              <a:r>
                <a:rPr lang="en-US" sz="2667" b="1" dirty="0" err="1"/>
                <a:t>bài</a:t>
              </a:r>
              <a:endParaRPr lang="en-US" sz="2667" b="1" dirty="0"/>
            </a:p>
          </p:txBody>
        </p:sp>
      </p:grpSp>
      <p:cxnSp>
        <p:nvCxnSpPr>
          <p:cNvPr id="41" name="Straight Arrow Connector 40">
            <a:extLst>
              <a:ext uri="{FF2B5EF4-FFF2-40B4-BE49-F238E27FC236}">
                <a16:creationId xmlns:a16="http://schemas.microsoft.com/office/drawing/2014/main" id="{59B724BE-F7EF-201D-4FB1-FD5849AC750C}"/>
              </a:ext>
            </a:extLst>
          </p:cNvPr>
          <p:cNvCxnSpPr>
            <a:cxnSpLocks/>
          </p:cNvCxnSpPr>
          <p:nvPr/>
        </p:nvCxnSpPr>
        <p:spPr>
          <a:xfrm>
            <a:off x="3048000" y="1244600"/>
            <a:ext cx="711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Freeform 7">
            <a:extLst>
              <a:ext uri="{FF2B5EF4-FFF2-40B4-BE49-F238E27FC236}">
                <a16:creationId xmlns:a16="http://schemas.microsoft.com/office/drawing/2014/main" id="{4B583AB3-A3E3-75BC-7AEA-AC8DB6C04DDC}"/>
              </a:ext>
            </a:extLst>
          </p:cNvPr>
          <p:cNvSpPr/>
          <p:nvPr/>
        </p:nvSpPr>
        <p:spPr>
          <a:xfrm>
            <a:off x="3708400" y="838200"/>
            <a:ext cx="4013200" cy="69552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sz="1200"/>
          </a:p>
        </p:txBody>
      </p:sp>
      <p:sp>
        <p:nvSpPr>
          <p:cNvPr id="50" name="TextBox 49">
            <a:extLst>
              <a:ext uri="{FF2B5EF4-FFF2-40B4-BE49-F238E27FC236}">
                <a16:creationId xmlns:a16="http://schemas.microsoft.com/office/drawing/2014/main" id="{72E5F6FE-3B74-415E-687E-694624F5C709}"/>
              </a:ext>
            </a:extLst>
          </p:cNvPr>
          <p:cNvSpPr txBox="1"/>
          <p:nvPr/>
        </p:nvSpPr>
        <p:spPr>
          <a:xfrm>
            <a:off x="4013200" y="990600"/>
            <a:ext cx="3708400" cy="379656"/>
          </a:xfrm>
          <a:prstGeom prst="rect">
            <a:avLst/>
          </a:prstGeom>
          <a:noFill/>
        </p:spPr>
        <p:txBody>
          <a:bodyPr wrap="square" rtlCol="0">
            <a:spAutoFit/>
          </a:bodyPr>
          <a:lstStyle/>
          <a:p>
            <a:r>
              <a:rPr lang="en-US" sz="1867" b="1" dirty="0" err="1"/>
              <a:t>Giới</a:t>
            </a:r>
            <a:r>
              <a:rPr lang="en-US" sz="1867" b="1" dirty="0"/>
              <a:t> </a:t>
            </a:r>
            <a:r>
              <a:rPr lang="en-US" sz="1867" b="1" dirty="0" err="1"/>
              <a:t>thiệu</a:t>
            </a:r>
            <a:r>
              <a:rPr lang="en-US" sz="1867" b="1" dirty="0"/>
              <a:t> bao </a:t>
            </a:r>
            <a:r>
              <a:rPr lang="en-US" sz="1867" b="1" dirty="0" err="1"/>
              <a:t>quát</a:t>
            </a:r>
            <a:r>
              <a:rPr lang="en-US" sz="1867" b="1" dirty="0"/>
              <a:t> </a:t>
            </a:r>
            <a:r>
              <a:rPr lang="en-US" sz="1867" b="1" dirty="0" err="1"/>
              <a:t>về</a:t>
            </a:r>
            <a:r>
              <a:rPr lang="en-US" sz="1867" b="1" dirty="0"/>
              <a:t> </a:t>
            </a:r>
            <a:r>
              <a:rPr lang="en-US" sz="1867" b="1" dirty="0" err="1"/>
              <a:t>phong</a:t>
            </a:r>
            <a:r>
              <a:rPr lang="en-US" sz="1867" b="1" dirty="0"/>
              <a:t> </a:t>
            </a:r>
            <a:r>
              <a:rPr lang="en-US" sz="1867" b="1" dirty="0" err="1"/>
              <a:t>cảnh</a:t>
            </a:r>
            <a:endParaRPr lang="en-US" sz="1867" b="1" dirty="0"/>
          </a:p>
        </p:txBody>
      </p:sp>
      <p:cxnSp>
        <p:nvCxnSpPr>
          <p:cNvPr id="55" name="Straight Arrow Connector 54">
            <a:extLst>
              <a:ext uri="{FF2B5EF4-FFF2-40B4-BE49-F238E27FC236}">
                <a16:creationId xmlns:a16="http://schemas.microsoft.com/office/drawing/2014/main" id="{7D8EE14D-9AB3-18EC-0BBF-8F330B8FF92E}"/>
              </a:ext>
            </a:extLst>
          </p:cNvPr>
          <p:cNvCxnSpPr>
            <a:cxnSpLocks/>
          </p:cNvCxnSpPr>
          <p:nvPr/>
        </p:nvCxnSpPr>
        <p:spPr>
          <a:xfrm flipV="1">
            <a:off x="7670800" y="838200"/>
            <a:ext cx="660400" cy="355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Freeform 5">
            <a:extLst>
              <a:ext uri="{FF2B5EF4-FFF2-40B4-BE49-F238E27FC236}">
                <a16:creationId xmlns:a16="http://schemas.microsoft.com/office/drawing/2014/main" id="{E235AC02-DD6A-6A01-F910-D0B71799B62E}"/>
              </a:ext>
            </a:extLst>
          </p:cNvPr>
          <p:cNvSpPr/>
          <p:nvPr/>
        </p:nvSpPr>
        <p:spPr>
          <a:xfrm>
            <a:off x="8280400" y="584200"/>
            <a:ext cx="2489200" cy="508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sz="1200"/>
          </a:p>
        </p:txBody>
      </p:sp>
      <p:sp>
        <p:nvSpPr>
          <p:cNvPr id="58" name="TextBox 57">
            <a:extLst>
              <a:ext uri="{FF2B5EF4-FFF2-40B4-BE49-F238E27FC236}">
                <a16:creationId xmlns:a16="http://schemas.microsoft.com/office/drawing/2014/main" id="{98B94A1D-F0D3-E2C3-3398-7491CD44D6B6}"/>
              </a:ext>
            </a:extLst>
          </p:cNvPr>
          <p:cNvSpPr txBox="1"/>
          <p:nvPr/>
        </p:nvSpPr>
        <p:spPr>
          <a:xfrm>
            <a:off x="8636000" y="635000"/>
            <a:ext cx="2540000" cy="379656"/>
          </a:xfrm>
          <a:prstGeom prst="rect">
            <a:avLst/>
          </a:prstGeom>
          <a:noFill/>
        </p:spPr>
        <p:txBody>
          <a:bodyPr wrap="square" rtlCol="0">
            <a:spAutoFit/>
          </a:bodyPr>
          <a:lstStyle/>
          <a:p>
            <a:r>
              <a:rPr lang="en-US" sz="1867" b="1" dirty="0" err="1"/>
              <a:t>Mở</a:t>
            </a:r>
            <a:r>
              <a:rPr lang="en-US" sz="1867" b="1" dirty="0"/>
              <a:t> </a:t>
            </a:r>
            <a:r>
              <a:rPr lang="en-US" sz="1867" b="1" dirty="0" err="1"/>
              <a:t>bài</a:t>
            </a:r>
            <a:r>
              <a:rPr lang="en-US" sz="1867" b="1" dirty="0"/>
              <a:t> </a:t>
            </a:r>
            <a:r>
              <a:rPr lang="en-US" sz="1867" b="1" dirty="0" err="1"/>
              <a:t>trực</a:t>
            </a:r>
            <a:r>
              <a:rPr lang="en-US" sz="1867" b="1" dirty="0"/>
              <a:t> </a:t>
            </a:r>
            <a:r>
              <a:rPr lang="en-US" sz="1867" b="1" dirty="0" err="1"/>
              <a:t>tiếp</a:t>
            </a:r>
            <a:endParaRPr lang="en-US" sz="1867" b="1" dirty="0"/>
          </a:p>
        </p:txBody>
      </p:sp>
      <p:cxnSp>
        <p:nvCxnSpPr>
          <p:cNvPr id="59" name="Straight Arrow Connector 58">
            <a:extLst>
              <a:ext uri="{FF2B5EF4-FFF2-40B4-BE49-F238E27FC236}">
                <a16:creationId xmlns:a16="http://schemas.microsoft.com/office/drawing/2014/main" id="{CD07EDCA-40EE-B96F-60D0-837CB827C8EF}"/>
              </a:ext>
            </a:extLst>
          </p:cNvPr>
          <p:cNvCxnSpPr>
            <a:cxnSpLocks/>
          </p:cNvCxnSpPr>
          <p:nvPr/>
        </p:nvCxnSpPr>
        <p:spPr>
          <a:xfrm>
            <a:off x="7721600" y="1346200"/>
            <a:ext cx="660400" cy="254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DC55214D-22AA-517E-858E-88ECCAF688AD}"/>
              </a:ext>
            </a:extLst>
          </p:cNvPr>
          <p:cNvSpPr/>
          <p:nvPr/>
        </p:nvSpPr>
        <p:spPr>
          <a:xfrm>
            <a:off x="8331200" y="1346200"/>
            <a:ext cx="2489200" cy="508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sz="1200"/>
          </a:p>
        </p:txBody>
      </p:sp>
      <p:sp>
        <p:nvSpPr>
          <p:cNvPr id="61" name="TextBox 60">
            <a:extLst>
              <a:ext uri="{FF2B5EF4-FFF2-40B4-BE49-F238E27FC236}">
                <a16:creationId xmlns:a16="http://schemas.microsoft.com/office/drawing/2014/main" id="{2BDECBE2-635E-0150-FCCC-DD93E68F1E6F}"/>
              </a:ext>
            </a:extLst>
          </p:cNvPr>
          <p:cNvSpPr txBox="1"/>
          <p:nvPr/>
        </p:nvSpPr>
        <p:spPr>
          <a:xfrm>
            <a:off x="8686800" y="1397000"/>
            <a:ext cx="2540000" cy="379656"/>
          </a:xfrm>
          <a:prstGeom prst="rect">
            <a:avLst/>
          </a:prstGeom>
          <a:noFill/>
        </p:spPr>
        <p:txBody>
          <a:bodyPr wrap="square" rtlCol="0">
            <a:spAutoFit/>
          </a:bodyPr>
          <a:lstStyle/>
          <a:p>
            <a:r>
              <a:rPr lang="en-US" sz="1867" b="1" dirty="0" err="1"/>
              <a:t>Mở</a:t>
            </a:r>
            <a:r>
              <a:rPr lang="en-US" sz="1867" b="1" dirty="0"/>
              <a:t> </a:t>
            </a:r>
            <a:r>
              <a:rPr lang="en-US" sz="1867" b="1" dirty="0" err="1"/>
              <a:t>bài</a:t>
            </a:r>
            <a:r>
              <a:rPr lang="en-US" sz="1867" b="1" dirty="0"/>
              <a:t> </a:t>
            </a:r>
            <a:r>
              <a:rPr lang="en-US" sz="1867" b="1" dirty="0" err="1"/>
              <a:t>gián</a:t>
            </a:r>
            <a:r>
              <a:rPr lang="en-US" sz="1867" b="1" dirty="0"/>
              <a:t> </a:t>
            </a:r>
            <a:r>
              <a:rPr lang="en-US" sz="1867" b="1" dirty="0" err="1"/>
              <a:t>tiếp</a:t>
            </a:r>
            <a:endParaRPr lang="en-US" sz="1867" b="1" dirty="0"/>
          </a:p>
        </p:txBody>
      </p:sp>
      <p:grpSp>
        <p:nvGrpSpPr>
          <p:cNvPr id="63" name="Group 62">
            <a:extLst>
              <a:ext uri="{FF2B5EF4-FFF2-40B4-BE49-F238E27FC236}">
                <a16:creationId xmlns:a16="http://schemas.microsoft.com/office/drawing/2014/main" id="{060FC484-CEDF-C805-51B5-6B326F6060BA}"/>
              </a:ext>
            </a:extLst>
          </p:cNvPr>
          <p:cNvGrpSpPr/>
          <p:nvPr/>
        </p:nvGrpSpPr>
        <p:grpSpPr>
          <a:xfrm>
            <a:off x="1066800" y="2768600"/>
            <a:ext cx="2016000" cy="712320"/>
            <a:chOff x="1676400" y="1714500"/>
            <a:chExt cx="3024000" cy="1068480"/>
          </a:xfrm>
        </p:grpSpPr>
        <p:sp>
          <p:nvSpPr>
            <p:cNvPr id="64" name="Freeform 10">
              <a:extLst>
                <a:ext uri="{FF2B5EF4-FFF2-40B4-BE49-F238E27FC236}">
                  <a16:creationId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b="1"/>
            </a:p>
          </p:txBody>
        </p:sp>
        <p:sp>
          <p:nvSpPr>
            <p:cNvPr id="65" name="TextBox 64">
              <a:extLst>
                <a:ext uri="{FF2B5EF4-FFF2-40B4-BE49-F238E27FC236}">
                  <a16:creationId xmlns:a16="http://schemas.microsoft.com/office/drawing/2014/main" id="{06B7AAA6-DB89-2F5F-D001-63F99B3A3E67}"/>
                </a:ext>
              </a:extLst>
            </p:cNvPr>
            <p:cNvSpPr txBox="1"/>
            <p:nvPr/>
          </p:nvSpPr>
          <p:spPr>
            <a:xfrm>
              <a:off x="2362200" y="2019300"/>
              <a:ext cx="2133600" cy="754149"/>
            </a:xfrm>
            <a:prstGeom prst="rect">
              <a:avLst/>
            </a:prstGeom>
            <a:noFill/>
          </p:spPr>
          <p:txBody>
            <a:bodyPr wrap="square" rtlCol="0">
              <a:spAutoFit/>
            </a:bodyPr>
            <a:lstStyle/>
            <a:p>
              <a:r>
                <a:rPr lang="en-US" sz="2667" b="1" dirty="0" err="1"/>
                <a:t>Thân</a:t>
              </a:r>
              <a:r>
                <a:rPr lang="en-US" sz="2667" b="1" dirty="0"/>
                <a:t> </a:t>
              </a:r>
              <a:r>
                <a:rPr lang="en-US" sz="2667" b="1" dirty="0" err="1"/>
                <a:t>bài</a:t>
              </a:r>
              <a:endParaRPr lang="en-US" sz="2667" b="1" dirty="0"/>
            </a:p>
          </p:txBody>
        </p:sp>
      </p:grpSp>
      <p:cxnSp>
        <p:nvCxnSpPr>
          <p:cNvPr id="66" name="Straight Arrow Connector 65">
            <a:extLst>
              <a:ext uri="{FF2B5EF4-FFF2-40B4-BE49-F238E27FC236}">
                <a16:creationId xmlns:a16="http://schemas.microsoft.com/office/drawing/2014/main" id="{E1396D15-066B-7538-DC6E-27283FFBE61B}"/>
              </a:ext>
            </a:extLst>
          </p:cNvPr>
          <p:cNvCxnSpPr>
            <a:cxnSpLocks/>
          </p:cNvCxnSpPr>
          <p:nvPr/>
        </p:nvCxnSpPr>
        <p:spPr>
          <a:xfrm>
            <a:off x="3048000" y="3225800"/>
            <a:ext cx="711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a16="http://schemas.microsoft.com/office/drawing/2014/main" id="{C0F7D0D4-B152-1713-B59B-DE4D1FA8A7A0}"/>
              </a:ext>
            </a:extLst>
          </p:cNvPr>
          <p:cNvSpPr/>
          <p:nvPr/>
        </p:nvSpPr>
        <p:spPr>
          <a:xfrm>
            <a:off x="3708400" y="2717800"/>
            <a:ext cx="2794000" cy="11684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sz="1200"/>
          </a:p>
        </p:txBody>
      </p:sp>
      <p:sp>
        <p:nvSpPr>
          <p:cNvPr id="69" name="TextBox 68">
            <a:extLst>
              <a:ext uri="{FF2B5EF4-FFF2-40B4-BE49-F238E27FC236}">
                <a16:creationId xmlns:a16="http://schemas.microsoft.com/office/drawing/2014/main" id="{3B129AA6-2576-F928-0CC3-C4D4DFCA9A4B}"/>
              </a:ext>
            </a:extLst>
          </p:cNvPr>
          <p:cNvSpPr txBox="1"/>
          <p:nvPr/>
        </p:nvSpPr>
        <p:spPr>
          <a:xfrm>
            <a:off x="3860800" y="2870201"/>
            <a:ext cx="2489200" cy="954300"/>
          </a:xfrm>
          <a:prstGeom prst="rect">
            <a:avLst/>
          </a:prstGeom>
          <a:noFill/>
        </p:spPr>
        <p:txBody>
          <a:bodyPr wrap="square" rtlCol="0">
            <a:spAutoFit/>
          </a:bodyPr>
          <a:lstStyle/>
          <a:p>
            <a:pPr algn="ctr"/>
            <a:r>
              <a:rPr lang="en-US" sz="1867" b="1" dirty="0" err="1"/>
              <a:t>Liệt</a:t>
            </a:r>
            <a:r>
              <a:rPr lang="en-US" sz="1867" b="1" dirty="0"/>
              <a:t> </a:t>
            </a:r>
            <a:r>
              <a:rPr lang="en-US" sz="1867" b="1" dirty="0" err="1"/>
              <a:t>kê</a:t>
            </a:r>
            <a:r>
              <a:rPr lang="en-US" sz="1867" b="1" dirty="0"/>
              <a:t> </a:t>
            </a:r>
            <a:r>
              <a:rPr lang="en-US" sz="1867" b="1" dirty="0" err="1"/>
              <a:t>nội</a:t>
            </a:r>
            <a:r>
              <a:rPr lang="en-US" sz="1867" b="1" dirty="0"/>
              <a:t> dung </a:t>
            </a:r>
            <a:r>
              <a:rPr lang="en-US" sz="1867" b="1" dirty="0" err="1"/>
              <a:t>miêu</a:t>
            </a:r>
            <a:r>
              <a:rPr lang="en-US" sz="1867" b="1" dirty="0"/>
              <a:t> </a:t>
            </a:r>
            <a:r>
              <a:rPr lang="en-US" sz="1867" b="1" dirty="0" err="1"/>
              <a:t>tả</a:t>
            </a:r>
            <a:r>
              <a:rPr lang="en-US" sz="1867" b="1" dirty="0"/>
              <a:t> </a:t>
            </a:r>
            <a:r>
              <a:rPr lang="en-US" sz="1867" b="1" dirty="0" err="1"/>
              <a:t>theo</a:t>
            </a:r>
            <a:r>
              <a:rPr lang="en-US" sz="1867" b="1" dirty="0"/>
              <a:t> </a:t>
            </a:r>
            <a:r>
              <a:rPr lang="en-US" sz="1867" b="1" dirty="0" err="1"/>
              <a:t>một</a:t>
            </a:r>
            <a:r>
              <a:rPr lang="en-US" sz="1867" b="1" dirty="0"/>
              <a:t> </a:t>
            </a:r>
            <a:r>
              <a:rPr lang="en-US" sz="1867" b="1" dirty="0" err="1"/>
              <a:t>trong</a:t>
            </a:r>
            <a:r>
              <a:rPr lang="en-US" sz="1867" b="1" dirty="0"/>
              <a:t> </a:t>
            </a:r>
            <a:r>
              <a:rPr lang="en-US" sz="1867" b="1" dirty="0" err="1"/>
              <a:t>các</a:t>
            </a:r>
            <a:r>
              <a:rPr lang="en-US" sz="1867" b="1" dirty="0"/>
              <a:t> </a:t>
            </a:r>
            <a:r>
              <a:rPr lang="en-US" sz="1867" b="1" dirty="0" err="1"/>
              <a:t>trình</a:t>
            </a:r>
            <a:r>
              <a:rPr lang="en-US" sz="1867" b="1" dirty="0"/>
              <a:t> </a:t>
            </a:r>
            <a:r>
              <a:rPr lang="en-US" sz="1867" b="1" dirty="0" err="1"/>
              <a:t>tự</a:t>
            </a:r>
            <a:endParaRPr lang="en-US" sz="1867" b="1" dirty="0"/>
          </a:p>
        </p:txBody>
      </p:sp>
      <p:cxnSp>
        <p:nvCxnSpPr>
          <p:cNvPr id="70" name="Straight Arrow Connector 69">
            <a:extLst>
              <a:ext uri="{FF2B5EF4-FFF2-40B4-BE49-F238E27FC236}">
                <a16:creationId xmlns:a16="http://schemas.microsoft.com/office/drawing/2014/main" id="{71270486-7949-C00A-762D-45BECB340C64}"/>
              </a:ext>
            </a:extLst>
          </p:cNvPr>
          <p:cNvCxnSpPr>
            <a:cxnSpLocks/>
          </p:cNvCxnSpPr>
          <p:nvPr/>
        </p:nvCxnSpPr>
        <p:spPr>
          <a:xfrm flipV="1">
            <a:off x="6502400" y="2717800"/>
            <a:ext cx="3556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94B5AB1-E706-ADEA-B7C7-F500B7948951}"/>
              </a:ext>
            </a:extLst>
          </p:cNvPr>
          <p:cNvSpPr/>
          <p:nvPr/>
        </p:nvSpPr>
        <p:spPr>
          <a:xfrm>
            <a:off x="6654800" y="2057401"/>
            <a:ext cx="4673600" cy="121973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sz="1200"/>
          </a:p>
        </p:txBody>
      </p:sp>
      <p:sp>
        <p:nvSpPr>
          <p:cNvPr id="75" name="TextBox 74">
            <a:extLst>
              <a:ext uri="{FF2B5EF4-FFF2-40B4-BE49-F238E27FC236}">
                <a16:creationId xmlns:a16="http://schemas.microsoft.com/office/drawing/2014/main" id="{5E2EE99C-0A23-4CDA-4E79-2FE711A5E693}"/>
              </a:ext>
            </a:extLst>
          </p:cNvPr>
          <p:cNvSpPr txBox="1"/>
          <p:nvPr/>
        </p:nvSpPr>
        <p:spPr>
          <a:xfrm>
            <a:off x="7010400" y="2108200"/>
            <a:ext cx="4318000" cy="1241622"/>
          </a:xfrm>
          <a:prstGeom prst="rect">
            <a:avLst/>
          </a:prstGeom>
          <a:noFill/>
        </p:spPr>
        <p:txBody>
          <a:bodyPr wrap="square" rtlCol="0">
            <a:spAutoFit/>
          </a:bodyPr>
          <a:lstStyle/>
          <a:p>
            <a:pPr algn="just"/>
            <a:r>
              <a:rPr lang="vi-VN" sz="1867" b="1" dirty="0">
                <a:latin typeface="Calibri" panose="020F0502020204030204" pitchFamily="34" charset="0"/>
                <a:cs typeface="Calibri" panose="020F0502020204030204" pitchFamily="34" charset="0"/>
              </a:rPr>
              <a:t>Theo không gian: </a:t>
            </a:r>
            <a:r>
              <a:rPr lang="vi-VN" sz="1867"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a16="http://schemas.microsoft.com/office/drawing/2014/main" id="{1A850FDC-C6DA-7959-3D4D-BFD5125E1FA6}"/>
              </a:ext>
            </a:extLst>
          </p:cNvPr>
          <p:cNvCxnSpPr>
            <a:cxnSpLocks/>
          </p:cNvCxnSpPr>
          <p:nvPr/>
        </p:nvCxnSpPr>
        <p:spPr>
          <a:xfrm>
            <a:off x="6502400" y="3479800"/>
            <a:ext cx="508000" cy="304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a16="http://schemas.microsoft.com/office/drawing/2014/main" id="{F7AD2B61-59BE-F2C6-DC00-F0D8205A8DA1}"/>
              </a:ext>
            </a:extLst>
          </p:cNvPr>
          <p:cNvSpPr/>
          <p:nvPr/>
        </p:nvSpPr>
        <p:spPr>
          <a:xfrm>
            <a:off x="6756400" y="3378201"/>
            <a:ext cx="4673600" cy="121973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sz="1200"/>
          </a:p>
        </p:txBody>
      </p:sp>
      <p:sp>
        <p:nvSpPr>
          <p:cNvPr id="82" name="TextBox 81">
            <a:extLst>
              <a:ext uri="{FF2B5EF4-FFF2-40B4-BE49-F238E27FC236}">
                <a16:creationId xmlns:a16="http://schemas.microsoft.com/office/drawing/2014/main" id="{D1E49D1B-6C7D-F7D8-5899-760C45835151}"/>
              </a:ext>
            </a:extLst>
          </p:cNvPr>
          <p:cNvSpPr txBox="1"/>
          <p:nvPr/>
        </p:nvSpPr>
        <p:spPr>
          <a:xfrm>
            <a:off x="7112000" y="3429000"/>
            <a:ext cx="4216400" cy="1241622"/>
          </a:xfrm>
          <a:prstGeom prst="rect">
            <a:avLst/>
          </a:prstGeom>
          <a:noFill/>
        </p:spPr>
        <p:txBody>
          <a:bodyPr wrap="square" rtlCol="0">
            <a:spAutoFit/>
          </a:bodyPr>
          <a:lstStyle/>
          <a:p>
            <a:pPr algn="just"/>
            <a:r>
              <a:rPr lang="vi-VN" sz="1867" b="1" dirty="0">
                <a:latin typeface="Calibri" panose="020F0502020204030204" pitchFamily="34" charset="0"/>
                <a:cs typeface="Calibri" panose="020F0502020204030204" pitchFamily="34" charset="0"/>
              </a:rPr>
              <a:t>Theo thời gian: </a:t>
            </a:r>
            <a:r>
              <a:rPr lang="vi-VN" sz="1867"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a16="http://schemas.microsoft.com/office/drawing/2014/main" id="{419C6185-174E-0475-588A-FFFD7C9139DE}"/>
              </a:ext>
            </a:extLst>
          </p:cNvPr>
          <p:cNvCxnSpPr>
            <a:cxnSpLocks/>
          </p:cNvCxnSpPr>
          <p:nvPr/>
        </p:nvCxnSpPr>
        <p:spPr>
          <a:xfrm>
            <a:off x="6451600" y="3733800"/>
            <a:ext cx="609600" cy="1422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a16="http://schemas.microsoft.com/office/drawing/2014/main" id="{96EB3512-8E27-48B5-8FF3-782863FAFE37}"/>
              </a:ext>
            </a:extLst>
          </p:cNvPr>
          <p:cNvSpPr/>
          <p:nvPr/>
        </p:nvSpPr>
        <p:spPr>
          <a:xfrm>
            <a:off x="6858000" y="4699001"/>
            <a:ext cx="4673600" cy="121973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sz="1200"/>
          </a:p>
        </p:txBody>
      </p:sp>
      <p:sp>
        <p:nvSpPr>
          <p:cNvPr id="86" name="TextBox 85">
            <a:extLst>
              <a:ext uri="{FF2B5EF4-FFF2-40B4-BE49-F238E27FC236}">
                <a16:creationId xmlns:a16="http://schemas.microsoft.com/office/drawing/2014/main" id="{88870F33-7E05-93FB-CBF2-4572BF07B494}"/>
              </a:ext>
            </a:extLst>
          </p:cNvPr>
          <p:cNvSpPr txBox="1"/>
          <p:nvPr/>
        </p:nvSpPr>
        <p:spPr>
          <a:xfrm>
            <a:off x="7213600" y="4851401"/>
            <a:ext cx="4267200" cy="954300"/>
          </a:xfrm>
          <a:prstGeom prst="rect">
            <a:avLst/>
          </a:prstGeom>
          <a:noFill/>
        </p:spPr>
        <p:txBody>
          <a:bodyPr wrap="square" rtlCol="0">
            <a:spAutoFit/>
          </a:bodyPr>
          <a:lstStyle/>
          <a:p>
            <a:pPr algn="just"/>
            <a:r>
              <a:rPr lang="vi-VN" sz="1867" b="1" dirty="0">
                <a:latin typeface="Calibri" panose="020F0502020204030204" pitchFamily="34" charset="0"/>
                <a:cs typeface="Calibri" panose="020F0502020204030204" pitchFamily="34" charset="0"/>
              </a:rPr>
              <a:t>Theo </a:t>
            </a:r>
            <a:r>
              <a:rPr lang="en-US" sz="1867" b="1" dirty="0" err="1">
                <a:latin typeface="Calibri" panose="020F0502020204030204" pitchFamily="34" charset="0"/>
                <a:cs typeface="Calibri" panose="020F0502020204030204" pitchFamily="34" charset="0"/>
              </a:rPr>
              <a:t>không</a:t>
            </a:r>
            <a:r>
              <a:rPr lang="en-US" sz="1867" b="1" dirty="0">
                <a:latin typeface="Calibri" panose="020F0502020204030204" pitchFamily="34" charset="0"/>
                <a:cs typeface="Calibri" panose="020F0502020204030204" pitchFamily="34" charset="0"/>
              </a:rPr>
              <a:t> </a:t>
            </a:r>
            <a:r>
              <a:rPr lang="en-US" sz="1867" b="1" dirty="0" err="1">
                <a:latin typeface="Calibri" panose="020F0502020204030204" pitchFamily="34" charset="0"/>
                <a:cs typeface="Calibri" panose="020F0502020204030204" pitchFamily="34" charset="0"/>
              </a:rPr>
              <a:t>gian</a:t>
            </a:r>
            <a:r>
              <a:rPr lang="en-US" sz="1867" b="1" dirty="0">
                <a:latin typeface="Calibri" panose="020F0502020204030204" pitchFamily="34" charset="0"/>
                <a:cs typeface="Calibri" panose="020F0502020204030204" pitchFamily="34" charset="0"/>
              </a:rPr>
              <a:t> </a:t>
            </a:r>
            <a:r>
              <a:rPr lang="en-US" sz="1867" b="1" dirty="0" err="1">
                <a:latin typeface="Calibri" panose="020F0502020204030204" pitchFamily="34" charset="0"/>
                <a:cs typeface="Calibri" panose="020F0502020204030204" pitchFamily="34" charset="0"/>
              </a:rPr>
              <a:t>kết</a:t>
            </a:r>
            <a:r>
              <a:rPr lang="en-US" sz="1867" b="1" dirty="0">
                <a:latin typeface="Calibri" panose="020F0502020204030204" pitchFamily="34" charset="0"/>
                <a:cs typeface="Calibri" panose="020F0502020204030204" pitchFamily="34" charset="0"/>
              </a:rPr>
              <a:t> </a:t>
            </a:r>
            <a:r>
              <a:rPr lang="en-US" sz="1867" b="1" dirty="0" err="1">
                <a:latin typeface="Calibri" panose="020F0502020204030204" pitchFamily="34" charset="0"/>
                <a:cs typeface="Calibri" panose="020F0502020204030204" pitchFamily="34" charset="0"/>
              </a:rPr>
              <a:t>hợp</a:t>
            </a:r>
            <a:r>
              <a:rPr lang="en-US" sz="1867" b="1" dirty="0">
                <a:latin typeface="Calibri" panose="020F0502020204030204" pitchFamily="34" charset="0"/>
                <a:cs typeface="Calibri" panose="020F0502020204030204" pitchFamily="34" charset="0"/>
              </a:rPr>
              <a:t> </a:t>
            </a:r>
            <a:r>
              <a:rPr lang="en-US" sz="1867" b="1" dirty="0" err="1">
                <a:latin typeface="Calibri" panose="020F0502020204030204" pitchFamily="34" charset="0"/>
                <a:cs typeface="Calibri" panose="020F0502020204030204" pitchFamily="34" charset="0"/>
              </a:rPr>
              <a:t>thời</a:t>
            </a:r>
            <a:r>
              <a:rPr lang="en-US" sz="1867" b="1" dirty="0">
                <a:latin typeface="Calibri" panose="020F0502020204030204" pitchFamily="34" charset="0"/>
                <a:cs typeface="Calibri" panose="020F0502020204030204" pitchFamily="34" charset="0"/>
              </a:rPr>
              <a:t> </a:t>
            </a:r>
            <a:r>
              <a:rPr lang="en-US" sz="1867" b="1" dirty="0" err="1">
                <a:latin typeface="Calibri" panose="020F0502020204030204" pitchFamily="34" charset="0"/>
                <a:cs typeface="Calibri" panose="020F0502020204030204" pitchFamily="34" charset="0"/>
              </a:rPr>
              <a:t>gian</a:t>
            </a:r>
            <a:r>
              <a:rPr lang="en-US" sz="1867" b="1"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tả</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sự</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đổi</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thay</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của</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từng</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sự</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vật</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hiện</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tượng</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trong</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những</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thời</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điểm</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khác</a:t>
            </a:r>
            <a:r>
              <a:rPr lang="en-US" sz="1867" dirty="0">
                <a:latin typeface="Calibri" panose="020F0502020204030204" pitchFamily="34" charset="0"/>
                <a:cs typeface="Calibri" panose="020F0502020204030204" pitchFamily="34" charset="0"/>
              </a:rPr>
              <a:t> </a:t>
            </a:r>
            <a:r>
              <a:rPr lang="en-US" sz="1867" dirty="0" err="1">
                <a:latin typeface="Calibri" panose="020F0502020204030204" pitchFamily="34" charset="0"/>
                <a:cs typeface="Calibri" panose="020F0502020204030204" pitchFamily="34" charset="0"/>
              </a:rPr>
              <a:t>nhau</a:t>
            </a:r>
            <a:endParaRPr lang="vi-VN" sz="1867"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EBD150A5-0ED4-4B4E-1DC8-196ECB287C9E}"/>
              </a:ext>
            </a:extLst>
          </p:cNvPr>
          <p:cNvGrpSpPr/>
          <p:nvPr/>
        </p:nvGrpSpPr>
        <p:grpSpPr>
          <a:xfrm>
            <a:off x="965200" y="5156200"/>
            <a:ext cx="2016000" cy="712320"/>
            <a:chOff x="1676400" y="1714500"/>
            <a:chExt cx="3024000" cy="1068480"/>
          </a:xfrm>
        </p:grpSpPr>
        <p:sp>
          <p:nvSpPr>
            <p:cNvPr id="92" name="Freeform 10">
              <a:extLst>
                <a:ext uri="{FF2B5EF4-FFF2-40B4-BE49-F238E27FC236}">
                  <a16:creationId xmlns:a16="http://schemas.microsoft.com/office/drawing/2014/main" id="{8EB722BD-0238-9046-EF3D-179A306C7C18}"/>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b="1"/>
            </a:p>
          </p:txBody>
        </p:sp>
        <p:sp>
          <p:nvSpPr>
            <p:cNvPr id="93" name="TextBox 92">
              <a:extLst>
                <a:ext uri="{FF2B5EF4-FFF2-40B4-BE49-F238E27FC236}">
                  <a16:creationId xmlns:a16="http://schemas.microsoft.com/office/drawing/2014/main" id="{0B337610-4EFE-BDFC-0712-54003A0DC59D}"/>
                </a:ext>
              </a:extLst>
            </p:cNvPr>
            <p:cNvSpPr txBox="1"/>
            <p:nvPr/>
          </p:nvSpPr>
          <p:spPr>
            <a:xfrm>
              <a:off x="2362200" y="2019300"/>
              <a:ext cx="2133600" cy="754149"/>
            </a:xfrm>
            <a:prstGeom prst="rect">
              <a:avLst/>
            </a:prstGeom>
            <a:noFill/>
          </p:spPr>
          <p:txBody>
            <a:bodyPr wrap="square" rtlCol="0">
              <a:spAutoFit/>
            </a:bodyPr>
            <a:lstStyle/>
            <a:p>
              <a:r>
                <a:rPr lang="en-US" sz="2667" b="1" dirty="0" err="1"/>
                <a:t>Kết</a:t>
              </a:r>
              <a:r>
                <a:rPr lang="en-US" sz="2667" b="1" dirty="0"/>
                <a:t> </a:t>
              </a:r>
              <a:r>
                <a:rPr lang="en-US" sz="2667" b="1" dirty="0" err="1"/>
                <a:t>bài</a:t>
              </a:r>
              <a:endParaRPr lang="en-US" sz="2667" b="1" dirty="0"/>
            </a:p>
          </p:txBody>
        </p:sp>
      </p:grpSp>
      <p:cxnSp>
        <p:nvCxnSpPr>
          <p:cNvPr id="94" name="Straight Arrow Connector 93">
            <a:extLst>
              <a:ext uri="{FF2B5EF4-FFF2-40B4-BE49-F238E27FC236}">
                <a16:creationId xmlns:a16="http://schemas.microsoft.com/office/drawing/2014/main" id="{CEDBCAB0-3ED4-B8B5-5619-83B4FC95D9CA}"/>
              </a:ext>
            </a:extLst>
          </p:cNvPr>
          <p:cNvCxnSpPr>
            <a:cxnSpLocks/>
          </p:cNvCxnSpPr>
          <p:nvPr/>
        </p:nvCxnSpPr>
        <p:spPr>
          <a:xfrm>
            <a:off x="2946400" y="5613400"/>
            <a:ext cx="711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reeform 7">
            <a:extLst>
              <a:ext uri="{FF2B5EF4-FFF2-40B4-BE49-F238E27FC236}">
                <a16:creationId xmlns:a16="http://schemas.microsoft.com/office/drawing/2014/main" id="{9AA8ED5C-BAEE-1B31-1FEF-129EE84625A9}"/>
              </a:ext>
            </a:extLst>
          </p:cNvPr>
          <p:cNvSpPr/>
          <p:nvPr/>
        </p:nvSpPr>
        <p:spPr>
          <a:xfrm>
            <a:off x="3606800" y="4749800"/>
            <a:ext cx="3251200" cy="19304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sz="1200"/>
          </a:p>
        </p:txBody>
      </p:sp>
      <p:sp>
        <p:nvSpPr>
          <p:cNvPr id="96" name="TextBox 95">
            <a:extLst>
              <a:ext uri="{FF2B5EF4-FFF2-40B4-BE49-F238E27FC236}">
                <a16:creationId xmlns:a16="http://schemas.microsoft.com/office/drawing/2014/main" id="{250E7B08-7D1B-5F52-9F0B-A78052E187B2}"/>
              </a:ext>
            </a:extLst>
          </p:cNvPr>
          <p:cNvSpPr txBox="1"/>
          <p:nvPr/>
        </p:nvSpPr>
        <p:spPr>
          <a:xfrm>
            <a:off x="3708400" y="4902200"/>
            <a:ext cx="2997200" cy="1528945"/>
          </a:xfrm>
          <a:prstGeom prst="rect">
            <a:avLst/>
          </a:prstGeom>
          <a:noFill/>
        </p:spPr>
        <p:txBody>
          <a:bodyPr wrap="square" rtlCol="0">
            <a:spAutoFit/>
          </a:bodyPr>
          <a:lstStyle/>
          <a:p>
            <a:pPr algn="ctr"/>
            <a:r>
              <a:rPr lang="vi-VN" sz="1867" b="1" dirty="0">
                <a:latin typeface="Calibri" panose="020F0502020204030204" pitchFamily="34" charset="0"/>
                <a:cs typeface="Calibri" panose="020F0502020204030204" pitchFamily="34"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2969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500"/>
                                        <p:tgtEl>
                                          <p:spTgt spid="6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down)">
                                      <p:cBhvr>
                                        <p:cTn id="61" dur="500"/>
                                        <p:tgtEl>
                                          <p:spTgt spid="7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down)">
                                      <p:cBhvr>
                                        <p:cTn id="64" dur="500"/>
                                        <p:tgtEl>
                                          <p:spTgt spid="7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down)">
                                      <p:cBhvr>
                                        <p:cTn id="72" dur="500"/>
                                        <p:tgtEl>
                                          <p:spTgt spid="8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down)">
                                      <p:cBhvr>
                                        <p:cTn id="78" dur="500"/>
                                        <p:tgtEl>
                                          <p:spTgt spid="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down)">
                                      <p:cBhvr>
                                        <p:cTn id="83" dur="500"/>
                                        <p:tgtEl>
                                          <p:spTgt spid="8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down)">
                                      <p:cBhvr>
                                        <p:cTn id="86" dur="500"/>
                                        <p:tgtEl>
                                          <p:spTgt spid="8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down)">
                                      <p:cBhvr>
                                        <p:cTn id="89" dur="500"/>
                                        <p:tgtEl>
                                          <p:spTgt spid="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down)">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500"/>
                                        <p:tgtEl>
                                          <p:spTgt spid="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6"/>
                                        </p:tgtEl>
                                        <p:attrNameLst>
                                          <p:attrName>style.visibility</p:attrName>
                                        </p:attrNameLst>
                                      </p:cBhvr>
                                      <p:to>
                                        <p:strVal val="visible"/>
                                      </p:to>
                                    </p:set>
                                    <p:animEffect transition="in" filter="wipe(down)">
                                      <p:cBhvr>
                                        <p:cTn id="102" dur="500"/>
                                        <p:tgtEl>
                                          <p:spTgt spid="9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wipe(down)">
                                      <p:cBhvr>
                                        <p:cTn id="10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8" grpId="0"/>
      <p:bldP spid="60" grpId="0" animBg="1"/>
      <p:bldP spid="61" grpId="0"/>
      <p:bldP spid="68" grpId="0" animBg="1"/>
      <p:bldP spid="69" grpId="0"/>
      <p:bldP spid="74" grpId="0" animBg="1"/>
      <p:bldP spid="75" grpId="0"/>
      <p:bldP spid="81" grpId="0" animBg="1"/>
      <p:bldP spid="82" grpId="0"/>
      <p:bldP spid="85" grpId="0" animBg="1"/>
      <p:bldP spid="86" grpId="0"/>
      <p:bldP spid="95" grpId="0" animBg="1"/>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50280"/>
            <a:ext cx="12192000" cy="370772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1166359" y="685894"/>
            <a:ext cx="4372225" cy="2699849"/>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flipH="1">
            <a:off x="2263939" y="1836019"/>
            <a:ext cx="3268823" cy="1164519"/>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5248573" y="323811"/>
            <a:ext cx="1694855" cy="724165"/>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flipH="1">
            <a:off x="7553028" y="802090"/>
            <a:ext cx="4638973" cy="2864565"/>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289404" y="932234"/>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0" y="2418279"/>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9775345" y="1501920"/>
            <a:ext cx="995672" cy="1673398"/>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8265917" y="1256660"/>
            <a:ext cx="1141601" cy="1918657"/>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a:off x="10932747" y="1793294"/>
            <a:ext cx="867723" cy="1458358"/>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1480578" y="1223288"/>
            <a:ext cx="1181314" cy="1985401"/>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419570" y="1431280"/>
            <a:ext cx="1083122" cy="1820373"/>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a:off x="481743" y="2000972"/>
            <a:ext cx="2324985" cy="1357211"/>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a:off x="8788337" y="2000972"/>
            <a:ext cx="1722107" cy="125068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16"/>
          <p:cNvSpPr/>
          <p:nvPr/>
        </p:nvSpPr>
        <p:spPr>
          <a:xfrm>
            <a:off x="2820642" y="2254614"/>
            <a:ext cx="1498662" cy="1088403"/>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rot="-10800000">
            <a:off x="0" y="2959380"/>
            <a:ext cx="12192000" cy="924738"/>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0" y="5697193"/>
            <a:ext cx="12192000" cy="158496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a:off x="-367176" y="5883373"/>
            <a:ext cx="5394233" cy="1902693"/>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defRPr/>
            </a:pPr>
            <a:endParaRPr lang="en-US" sz="1200">
              <a:solidFill>
                <a:prstClr val="black"/>
              </a:solidFill>
              <a:latin typeface="Calibri"/>
            </a:endParaRPr>
          </a:p>
        </p:txBody>
      </p:sp>
      <p:sp>
        <p:nvSpPr>
          <p:cNvPr id="20" name="Freeform 20"/>
          <p:cNvSpPr/>
          <p:nvPr/>
        </p:nvSpPr>
        <p:spPr>
          <a:xfrm flipH="1">
            <a:off x="7260044" y="5883373"/>
            <a:ext cx="5394233" cy="1902693"/>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defRPr/>
            </a:pPr>
            <a:endParaRPr lang="en-US" sz="1200">
              <a:solidFill>
                <a:prstClr val="black"/>
              </a:solidFill>
              <a:latin typeface="Calibri"/>
            </a:endParaRPr>
          </a:p>
        </p:txBody>
      </p:sp>
      <p:sp>
        <p:nvSpPr>
          <p:cNvPr id="21" name="Freeform 21"/>
          <p:cNvSpPr/>
          <p:nvPr/>
        </p:nvSpPr>
        <p:spPr>
          <a:xfrm>
            <a:off x="4613918" y="4325593"/>
            <a:ext cx="2964165" cy="27432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609630">
              <a:defRPr/>
            </a:pPr>
            <a:endParaRPr lang="en-US" sz="1200">
              <a:solidFill>
                <a:prstClr val="black"/>
              </a:solidFill>
              <a:latin typeface="Calibri"/>
            </a:endParaRPr>
          </a:p>
        </p:txBody>
      </p:sp>
      <p:grpSp>
        <p:nvGrpSpPr>
          <p:cNvPr id="25" name="Group 25"/>
          <p:cNvGrpSpPr/>
          <p:nvPr/>
        </p:nvGrpSpPr>
        <p:grpSpPr>
          <a:xfrm>
            <a:off x="685800" y="330200"/>
            <a:ext cx="10947400" cy="65278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defTabSz="609630">
                <a:defRPr/>
              </a:pPr>
              <a:endParaRPr lang="en-US" sz="1200">
                <a:solidFill>
                  <a:prstClr val="black"/>
                </a:solidFill>
                <a:latin typeface="Calibri"/>
              </a:endParaRPr>
            </a:p>
          </p:txBody>
        </p:sp>
        <p:sp>
          <p:nvSpPr>
            <p:cNvPr id="27" name="TextBox 27"/>
            <p:cNvSpPr txBox="1"/>
            <p:nvPr/>
          </p:nvSpPr>
          <p:spPr>
            <a:xfrm>
              <a:off x="0" y="-76200"/>
              <a:ext cx="2046781" cy="1414221"/>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28" name="Freeform 28"/>
          <p:cNvSpPr/>
          <p:nvPr/>
        </p:nvSpPr>
        <p:spPr>
          <a:xfrm>
            <a:off x="241100" y="567210"/>
            <a:ext cx="889401" cy="528789"/>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defRPr/>
            </a:pPr>
            <a:endParaRPr lang="en-US" sz="1200">
              <a:solidFill>
                <a:prstClr val="black"/>
              </a:solidFill>
              <a:latin typeface="Calibri"/>
            </a:endParaRPr>
          </a:p>
        </p:txBody>
      </p:sp>
      <p:sp>
        <p:nvSpPr>
          <p:cNvPr id="32" name="Freeform 32"/>
          <p:cNvSpPr/>
          <p:nvPr/>
        </p:nvSpPr>
        <p:spPr>
          <a:xfrm>
            <a:off x="9908955" y="5883373"/>
            <a:ext cx="323460" cy="306993"/>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3" name="Freeform 33"/>
          <p:cNvSpPr/>
          <p:nvPr/>
        </p:nvSpPr>
        <p:spPr>
          <a:xfrm>
            <a:off x="10771017" y="6336178"/>
            <a:ext cx="323460" cy="306993"/>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4" name="Freeform 34"/>
          <p:cNvSpPr/>
          <p:nvPr/>
        </p:nvSpPr>
        <p:spPr>
          <a:xfrm>
            <a:off x="9012820" y="6643170"/>
            <a:ext cx="323460" cy="306993"/>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6" name="Freeform 36"/>
          <p:cNvSpPr/>
          <p:nvPr/>
        </p:nvSpPr>
        <p:spPr>
          <a:xfrm>
            <a:off x="3529426" y="6351244"/>
            <a:ext cx="323460" cy="306993"/>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7" name="Freeform 37"/>
          <p:cNvSpPr/>
          <p:nvPr/>
        </p:nvSpPr>
        <p:spPr>
          <a:xfrm>
            <a:off x="419570" y="6605324"/>
            <a:ext cx="266230" cy="252677"/>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8" name="Freeform 38"/>
          <p:cNvSpPr/>
          <p:nvPr/>
        </p:nvSpPr>
        <p:spPr>
          <a:xfrm>
            <a:off x="1341883" y="6192507"/>
            <a:ext cx="334503" cy="317473"/>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39" name="Freeform 39"/>
          <p:cNvSpPr/>
          <p:nvPr/>
        </p:nvSpPr>
        <p:spPr>
          <a:xfrm>
            <a:off x="2639477" y="6287850"/>
            <a:ext cx="334503" cy="317473"/>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40" name="Freeform 40"/>
          <p:cNvSpPr/>
          <p:nvPr/>
        </p:nvSpPr>
        <p:spPr>
          <a:xfrm>
            <a:off x="8340083" y="6287850"/>
            <a:ext cx="334503" cy="317473"/>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defRPr/>
            </a:pPr>
            <a:endParaRPr lang="en-US" sz="1200">
              <a:solidFill>
                <a:prstClr val="black"/>
              </a:solidFill>
              <a:latin typeface="Calibri"/>
            </a:endParaRPr>
          </a:p>
        </p:txBody>
      </p:sp>
      <p:sp>
        <p:nvSpPr>
          <p:cNvPr id="22" name="TextBox 21">
            <a:extLst>
              <a:ext uri="{FF2B5EF4-FFF2-40B4-BE49-F238E27FC236}">
                <a16:creationId xmlns:a16="http://schemas.microsoft.com/office/drawing/2014/main" id="{A6A1E747-747C-0C5E-6F1F-11E98453E6DB}"/>
              </a:ext>
            </a:extLst>
          </p:cNvPr>
          <p:cNvSpPr txBox="1"/>
          <p:nvPr/>
        </p:nvSpPr>
        <p:spPr>
          <a:xfrm>
            <a:off x="965200" y="1193800"/>
            <a:ext cx="10363200" cy="276999"/>
          </a:xfrm>
          <a:prstGeom prst="rect">
            <a:avLst/>
          </a:prstGeom>
          <a:noFill/>
        </p:spPr>
        <p:txBody>
          <a:bodyPr wrap="square" rtlCol="0">
            <a:spAutoFit/>
          </a:bodyPr>
          <a:lstStyle/>
          <a:p>
            <a:endParaRPr lang="en-US" sz="1200" dirty="0"/>
          </a:p>
        </p:txBody>
      </p:sp>
      <p:sp>
        <p:nvSpPr>
          <p:cNvPr id="23" name="TextBox 22">
            <a:extLst>
              <a:ext uri="{FF2B5EF4-FFF2-40B4-BE49-F238E27FC236}">
                <a16:creationId xmlns:a16="http://schemas.microsoft.com/office/drawing/2014/main" id="{D4CE6B4B-EDAD-AB82-9653-12D2CA4DF27B}"/>
              </a:ext>
            </a:extLst>
          </p:cNvPr>
          <p:cNvSpPr txBox="1"/>
          <p:nvPr/>
        </p:nvSpPr>
        <p:spPr>
          <a:xfrm>
            <a:off x="1219200" y="939800"/>
            <a:ext cx="10007600" cy="5344027"/>
          </a:xfrm>
          <a:prstGeom prst="rect">
            <a:avLst/>
          </a:prstGeom>
          <a:noFill/>
        </p:spPr>
        <p:txBody>
          <a:bodyPr wrap="square" rtlCol="0">
            <a:spAutoFit/>
          </a:bodyPr>
          <a:lstStyle/>
          <a:p>
            <a:pPr algn="just"/>
            <a:r>
              <a:rPr lang="vi-VN" sz="2133" b="1" i="1" dirty="0">
                <a:solidFill>
                  <a:srgbClr val="000000"/>
                </a:solidFill>
                <a:latin typeface="Cambria" panose="02040503050406030204" pitchFamily="18" charset="0"/>
                <a:ea typeface="Cambria" panose="02040503050406030204" pitchFamily="18" charset="0"/>
              </a:rPr>
              <a:t>Mở bài: </a:t>
            </a:r>
            <a:r>
              <a:rPr lang="vi-VN" sz="2133" dirty="0">
                <a:solidFill>
                  <a:srgbClr val="000000"/>
                </a:solidFill>
                <a:latin typeface="Cambria" panose="02040503050406030204" pitchFamily="18" charset="0"/>
                <a:ea typeface="Cambria" panose="02040503050406030204" pitchFamily="18" charset="0"/>
              </a:rPr>
              <a:t>Trường Sa là một quần đảo của Việt Nam. Em đã được nhìn thấy quần đảo Trường Sa trên tivi. </a:t>
            </a:r>
          </a:p>
          <a:p>
            <a:pPr algn="just"/>
            <a:r>
              <a:rPr lang="vi-VN" sz="2133" b="1" i="1" dirty="0">
                <a:solidFill>
                  <a:srgbClr val="000000"/>
                </a:solidFill>
                <a:latin typeface="Cambria" panose="02040503050406030204" pitchFamily="18" charset="0"/>
                <a:ea typeface="Cambria" panose="02040503050406030204" pitchFamily="18" charset="0"/>
              </a:rPr>
              <a:t>Thân bài:</a:t>
            </a:r>
            <a:endParaRPr lang="vi-VN" sz="2133" b="1" dirty="0">
              <a:solidFill>
                <a:srgbClr val="000000"/>
              </a:solidFill>
              <a:latin typeface="Cambria" panose="02040503050406030204" pitchFamily="18" charset="0"/>
              <a:ea typeface="Cambria" panose="02040503050406030204" pitchFamily="18" charset="0"/>
            </a:endParaRPr>
          </a:p>
          <a:p>
            <a:pPr algn="just"/>
            <a:r>
              <a:rPr lang="vi-VN" sz="2133" dirty="0">
                <a:solidFill>
                  <a:srgbClr val="000000"/>
                </a:solidFill>
                <a:latin typeface="Cambria" panose="02040503050406030204" pitchFamily="18" charset="0"/>
                <a:ea typeface="Cambria" panose="02040503050406030204" pitchFamily="18" charset="0"/>
              </a:rPr>
              <a:t>+ Theo không gian: Quần đảo Trường Sa là tập hợp rất nhiều đảo, các đảo nằm chi chít lại với nhau trên bản đồ nhưng thực tế phải mất nhiều thời gian di chuyển giữa các đảo…</a:t>
            </a:r>
          </a:p>
          <a:p>
            <a:pPr algn="just"/>
            <a:r>
              <a:rPr lang="vi-VN" sz="2133" dirty="0">
                <a:solidFill>
                  <a:srgbClr val="000000"/>
                </a:solidFill>
                <a:latin typeface="Cambria" panose="02040503050406030204" pitchFamily="18" charset="0"/>
                <a:ea typeface="Cambria" panose="02040503050406030204" pitchFamily="18" charset="0"/>
              </a:rPr>
              <a:t>+ Theo thời gian: Quần đảo Trường Sa sáng sớm và hoàng hôn đều chói lọi bởi ánh Mặt Trời chiếu vào mặt biển. Các đợt gió cả ngày liên tục thổi vào đảo; ngày mưa bão gió thường rất to và mưa nhiều; cỏ cây thường phải mọc rất chắc chắn để chịu được gió thổi; trên đảo thường thấy rõ nhất là mùa mưa và mùa khô.</a:t>
            </a:r>
          </a:p>
          <a:p>
            <a:pPr algn="just"/>
            <a:r>
              <a:rPr lang="vi-VN" sz="2133" dirty="0">
                <a:solidFill>
                  <a:srgbClr val="000000"/>
                </a:solidFill>
                <a:latin typeface="Cambria" panose="02040503050406030204" pitchFamily="18" charset="0"/>
                <a:ea typeface="Cambria" panose="02040503050406030204" pitchFamily="18" charset="0"/>
              </a:rPr>
              <a:t>+ Theo không gian kết hợp với thời gian: Những lúc lặng gió, cây cối sừng sững như những người lính, lúc gió nổi, tán cây nghiêng mình như những cô gái múa ba lê; Những lá cờ Tổ quốc lúc gió to phất phới, quật phần phật.</a:t>
            </a:r>
          </a:p>
          <a:p>
            <a:pPr algn="just"/>
            <a:r>
              <a:rPr lang="vi-VN" sz="2133" b="1" i="1" dirty="0">
                <a:solidFill>
                  <a:srgbClr val="000000"/>
                </a:solidFill>
                <a:latin typeface="Cambria" panose="02040503050406030204" pitchFamily="18" charset="0"/>
                <a:ea typeface="Cambria" panose="02040503050406030204" pitchFamily="18" charset="0"/>
              </a:rPr>
              <a:t>Kết bài: </a:t>
            </a:r>
            <a:r>
              <a:rPr lang="vi-VN" sz="2133" dirty="0">
                <a:solidFill>
                  <a:srgbClr val="000000"/>
                </a:solidFill>
                <a:latin typeface="Cambria" panose="02040503050406030204" pitchFamily="18" charset="0"/>
                <a:ea typeface="Cambria" panose="02040503050406030204" pitchFamily="18" charset="0"/>
              </a:rPr>
              <a:t>Em yêu và tự hào về quần đảo Trường Sa của Tổ quốc; Em muốn kể cho các bạn nghe về vẻ đẹp của Trường Sa; Em sẽ tìm đọc thêm nhiều hình ảnh, bài viết giới thiệu cảnh đẹp ngoài quần đảo Trường Sa, Hoàng Sa của Việt Nam.</a:t>
            </a:r>
          </a:p>
        </p:txBody>
      </p:sp>
      <p:sp>
        <p:nvSpPr>
          <p:cNvPr id="24" name="Rectangle: Rounded Corners 23">
            <a:extLst>
              <a:ext uri="{FF2B5EF4-FFF2-40B4-BE49-F238E27FC236}">
                <a16:creationId xmlns:a16="http://schemas.microsoft.com/office/drawing/2014/main" id="{07A46ED9-B165-8215-460F-22FA5A0DDD40}"/>
              </a:ext>
            </a:extLst>
          </p:cNvPr>
          <p:cNvSpPr/>
          <p:nvPr/>
        </p:nvSpPr>
        <p:spPr>
          <a:xfrm>
            <a:off x="5588000" y="177800"/>
            <a:ext cx="1473200" cy="5588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7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781</Words>
  <Application>Microsoft Office PowerPoint</Application>
  <PresentationFormat>Widescreen</PresentationFormat>
  <Paragraphs>42</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cp:revision>
  <dcterms:created xsi:type="dcterms:W3CDTF">2025-10-29T08:01:29Z</dcterms:created>
  <dcterms:modified xsi:type="dcterms:W3CDTF">2025-10-29T08:03:13Z</dcterms:modified>
</cp:coreProperties>
</file>