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20"/>
  </p:notesMasterIdLst>
  <p:sldIdLst>
    <p:sldId id="310" r:id="rId5"/>
    <p:sldId id="302" r:id="rId6"/>
    <p:sldId id="259" r:id="rId7"/>
    <p:sldId id="282" r:id="rId8"/>
    <p:sldId id="283" r:id="rId9"/>
    <p:sldId id="284" r:id="rId10"/>
    <p:sldId id="285" r:id="rId11"/>
    <p:sldId id="304" r:id="rId12"/>
    <p:sldId id="305" r:id="rId13"/>
    <p:sldId id="306" r:id="rId14"/>
    <p:sldId id="261" r:id="rId15"/>
    <p:sldId id="307" r:id="rId16"/>
    <p:sldId id="308" r:id="rId17"/>
    <p:sldId id="309"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208" autoAdjust="0"/>
  </p:normalViewPr>
  <p:slideViewPr>
    <p:cSldViewPr snapToGrid="0">
      <p:cViewPr varScale="1">
        <p:scale>
          <a:sx n="93" d="100"/>
          <a:sy n="93" d="100"/>
        </p:scale>
        <p:origin x="12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D2FB3-1BF4-431C-85D1-8653A91B021A}"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057D3-4BF5-4EA8-A88A-9A9BF3159005}" type="slidenum">
              <a:rPr lang="en-US" smtClean="0"/>
              <a:t>‹#›</a:t>
            </a:fld>
            <a:endParaRPr lang="en-US"/>
          </a:p>
        </p:txBody>
      </p:sp>
    </p:spTree>
    <p:extLst>
      <p:ext uri="{BB962C8B-B14F-4D97-AF65-F5344CB8AC3E}">
        <p14:creationId xmlns:p14="http://schemas.microsoft.com/office/powerpoint/2010/main" val="324956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5"/>
        <p:cNvGrpSpPr/>
        <p:nvPr/>
      </p:nvGrpSpPr>
      <p:grpSpPr>
        <a:xfrm>
          <a:off x="0" y="0"/>
          <a:ext cx="0" cy="0"/>
          <a:chOff x="0" y="0"/>
          <a:chExt cx="0" cy="0"/>
        </a:xfrm>
      </p:grpSpPr>
      <p:sp>
        <p:nvSpPr>
          <p:cNvPr id="3216" name="Google Shape;3216;ga98da3b58c_0_1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7" name="Google Shape;3217;ga98da3b58c_0_1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064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3057D3-4BF5-4EA8-A88A-9A9BF3159005}" type="slidenum">
              <a:rPr lang="en-US" smtClean="0"/>
              <a:t>9</a:t>
            </a:fld>
            <a:endParaRPr lang="en-US"/>
          </a:p>
        </p:txBody>
      </p:sp>
    </p:spTree>
    <p:extLst>
      <p:ext uri="{BB962C8B-B14F-4D97-AF65-F5344CB8AC3E}">
        <p14:creationId xmlns:p14="http://schemas.microsoft.com/office/powerpoint/2010/main" val="324486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3057D3-4BF5-4EA8-A88A-9A9BF3159005}" type="slidenum">
              <a:rPr lang="en-US" smtClean="0"/>
              <a:t>10</a:t>
            </a:fld>
            <a:endParaRPr lang="en-US"/>
          </a:p>
        </p:txBody>
      </p:sp>
    </p:spTree>
    <p:extLst>
      <p:ext uri="{BB962C8B-B14F-4D97-AF65-F5344CB8AC3E}">
        <p14:creationId xmlns:p14="http://schemas.microsoft.com/office/powerpoint/2010/main" val="72080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049A-0843-968A-D399-BD2563FD38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F7AC13-CB72-7E40-C5A8-1B101F83AE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E2672-8A68-B2D9-ED3D-76CE6ECB71B8}"/>
              </a:ext>
            </a:extLst>
          </p:cNvPr>
          <p:cNvSpPr>
            <a:spLocks noGrp="1"/>
          </p:cNvSpPr>
          <p:nvPr>
            <p:ph type="dt" sz="half" idx="10"/>
          </p:nvPr>
        </p:nvSpPr>
        <p:spPr>
          <a:xfrm>
            <a:off x="838200" y="6356350"/>
            <a:ext cx="2743200" cy="365125"/>
          </a:xfrm>
          <a:prstGeom prst="rect">
            <a:avLst/>
          </a:prstGeom>
        </p:spPr>
        <p:txBody>
          <a:bodyPr/>
          <a:lstStyle/>
          <a:p>
            <a:fld id="{6615065E-2B1F-40BA-BA82-0B422D807A71}" type="datetimeFigureOut">
              <a:rPr lang="en-US" smtClean="0"/>
              <a:t>10/29/2025</a:t>
            </a:fld>
            <a:endParaRPr lang="en-US"/>
          </a:p>
        </p:txBody>
      </p:sp>
      <p:sp>
        <p:nvSpPr>
          <p:cNvPr id="5" name="Footer Placeholder 4">
            <a:extLst>
              <a:ext uri="{FF2B5EF4-FFF2-40B4-BE49-F238E27FC236}">
                <a16:creationId xmlns:a16="http://schemas.microsoft.com/office/drawing/2014/main" id="{E129CA98-5ACA-E4F1-0A47-6C7A9E3A9D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AEFA14-D33F-D0BA-AF67-2A891126599C}"/>
              </a:ext>
            </a:extLst>
          </p:cNvPr>
          <p:cNvSpPr>
            <a:spLocks noGrp="1"/>
          </p:cNvSpPr>
          <p:nvPr>
            <p:ph type="sldNum" sz="quarter" idx="12"/>
          </p:nvPr>
        </p:nvSpPr>
        <p:spPr>
          <a:xfrm>
            <a:off x="8610600" y="6356350"/>
            <a:ext cx="2743200" cy="365125"/>
          </a:xfrm>
          <a:prstGeom prst="rect">
            <a:avLst/>
          </a:prstGeom>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379927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D8A4-BF44-E7F0-4B29-56C3997EE9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7A2325-2433-3EB8-36EE-EC1851C960B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20AE4-E076-C5B6-8BEA-2BEA70734162}"/>
              </a:ext>
            </a:extLst>
          </p:cNvPr>
          <p:cNvSpPr>
            <a:spLocks noGrp="1"/>
          </p:cNvSpPr>
          <p:nvPr>
            <p:ph type="dt" sz="half" idx="10"/>
          </p:nvPr>
        </p:nvSpPr>
        <p:spPr>
          <a:xfrm>
            <a:off x="838200" y="6356350"/>
            <a:ext cx="2743200" cy="365125"/>
          </a:xfrm>
          <a:prstGeom prst="rect">
            <a:avLst/>
          </a:prstGeom>
        </p:spPr>
        <p:txBody>
          <a:bodyPr/>
          <a:lstStyle/>
          <a:p>
            <a:fld id="{6615065E-2B1F-40BA-BA82-0B422D807A71}" type="datetimeFigureOut">
              <a:rPr lang="en-US" smtClean="0"/>
              <a:t>10/29/2025</a:t>
            </a:fld>
            <a:endParaRPr lang="en-US"/>
          </a:p>
        </p:txBody>
      </p:sp>
      <p:sp>
        <p:nvSpPr>
          <p:cNvPr id="5" name="Footer Placeholder 4">
            <a:extLst>
              <a:ext uri="{FF2B5EF4-FFF2-40B4-BE49-F238E27FC236}">
                <a16:creationId xmlns:a16="http://schemas.microsoft.com/office/drawing/2014/main" id="{2D267C11-0018-1099-0945-33FA20DAF1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4EF552-FC36-893B-A99D-FE8B18E0617A}"/>
              </a:ext>
            </a:extLst>
          </p:cNvPr>
          <p:cNvSpPr>
            <a:spLocks noGrp="1"/>
          </p:cNvSpPr>
          <p:nvPr>
            <p:ph type="sldNum" sz="quarter" idx="12"/>
          </p:nvPr>
        </p:nvSpPr>
        <p:spPr>
          <a:xfrm>
            <a:off x="8610600" y="6356350"/>
            <a:ext cx="2743200" cy="365125"/>
          </a:xfrm>
          <a:prstGeom prst="rect">
            <a:avLst/>
          </a:prstGeom>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153497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D523D-E0E0-F40D-FAD3-09C3FE173BC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53BC8B-5BD4-F346-E06C-533DE37F23E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E563E-6544-B719-0E55-3455D889E164}"/>
              </a:ext>
            </a:extLst>
          </p:cNvPr>
          <p:cNvSpPr>
            <a:spLocks noGrp="1"/>
          </p:cNvSpPr>
          <p:nvPr>
            <p:ph type="dt" sz="half" idx="10"/>
          </p:nvPr>
        </p:nvSpPr>
        <p:spPr>
          <a:xfrm>
            <a:off x="838200" y="6356350"/>
            <a:ext cx="2743200" cy="365125"/>
          </a:xfrm>
          <a:prstGeom prst="rect">
            <a:avLst/>
          </a:prstGeom>
        </p:spPr>
        <p:txBody>
          <a:bodyPr/>
          <a:lstStyle/>
          <a:p>
            <a:fld id="{6615065E-2B1F-40BA-BA82-0B422D807A71}" type="datetimeFigureOut">
              <a:rPr lang="en-US" smtClean="0"/>
              <a:t>10/29/2025</a:t>
            </a:fld>
            <a:endParaRPr lang="en-US"/>
          </a:p>
        </p:txBody>
      </p:sp>
      <p:sp>
        <p:nvSpPr>
          <p:cNvPr id="5" name="Footer Placeholder 4">
            <a:extLst>
              <a:ext uri="{FF2B5EF4-FFF2-40B4-BE49-F238E27FC236}">
                <a16:creationId xmlns:a16="http://schemas.microsoft.com/office/drawing/2014/main" id="{2CF4882F-03E5-AAED-613C-9737035975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72F497-5951-B3C2-2170-A16A54C81F77}"/>
              </a:ext>
            </a:extLst>
          </p:cNvPr>
          <p:cNvSpPr>
            <a:spLocks noGrp="1"/>
          </p:cNvSpPr>
          <p:nvPr>
            <p:ph type="sldNum" sz="quarter" idx="12"/>
          </p:nvPr>
        </p:nvSpPr>
        <p:spPr>
          <a:xfrm>
            <a:off x="8610600" y="6356350"/>
            <a:ext cx="2743200" cy="365125"/>
          </a:xfrm>
          <a:prstGeom prst="rect">
            <a:avLst/>
          </a:prstGeom>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383702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850091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0243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311054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7173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889614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94269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976859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84348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341-B352-D641-A2D6-861515CE5F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ABB2C7-DD1D-1AAE-E37C-9A7B04402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E5460-9F31-D6C4-E559-8BBE9B1B36DF}"/>
              </a:ext>
            </a:extLst>
          </p:cNvPr>
          <p:cNvSpPr>
            <a:spLocks noGrp="1"/>
          </p:cNvSpPr>
          <p:nvPr>
            <p:ph type="dt" sz="half" idx="10"/>
          </p:nvPr>
        </p:nvSpPr>
        <p:spPr>
          <a:xfrm>
            <a:off x="838200" y="6356350"/>
            <a:ext cx="2743200" cy="365125"/>
          </a:xfrm>
          <a:prstGeom prst="rect">
            <a:avLst/>
          </a:prstGeom>
        </p:spPr>
        <p:txBody>
          <a:bodyPr/>
          <a:lstStyle/>
          <a:p>
            <a:fld id="{6615065E-2B1F-40BA-BA82-0B422D807A71}" type="datetimeFigureOut">
              <a:rPr lang="en-US" smtClean="0"/>
              <a:t>10/29/2025</a:t>
            </a:fld>
            <a:endParaRPr lang="en-US"/>
          </a:p>
        </p:txBody>
      </p:sp>
      <p:sp>
        <p:nvSpPr>
          <p:cNvPr id="5" name="Footer Placeholder 4">
            <a:extLst>
              <a:ext uri="{FF2B5EF4-FFF2-40B4-BE49-F238E27FC236}">
                <a16:creationId xmlns:a16="http://schemas.microsoft.com/office/drawing/2014/main" id="{1511D085-FD0C-092E-3BC5-A0E9B8C145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3D5A08-A679-2A7E-5346-84F755CFC02F}"/>
              </a:ext>
            </a:extLst>
          </p:cNvPr>
          <p:cNvSpPr>
            <a:spLocks noGrp="1"/>
          </p:cNvSpPr>
          <p:nvPr>
            <p:ph type="sldNum" sz="quarter" idx="12"/>
          </p:nvPr>
        </p:nvSpPr>
        <p:spPr>
          <a:xfrm>
            <a:off x="8610600" y="6356350"/>
            <a:ext cx="2743200" cy="365125"/>
          </a:xfrm>
          <a:prstGeom prst="rect">
            <a:avLst/>
          </a:prstGeom>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959253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40621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9374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787401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5474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169575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241085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178785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461857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52922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68794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80E8-1BA2-5EEA-0E12-5666894B1A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0A9EAD-F340-630A-01BF-F1ADBC5061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D69EAC-370C-996F-2F2D-B127C38AC3A2}"/>
              </a:ext>
            </a:extLst>
          </p:cNvPr>
          <p:cNvSpPr>
            <a:spLocks noGrp="1"/>
          </p:cNvSpPr>
          <p:nvPr>
            <p:ph type="dt" sz="half" idx="10"/>
          </p:nvPr>
        </p:nvSpPr>
        <p:spPr>
          <a:xfrm>
            <a:off x="838200" y="6356350"/>
            <a:ext cx="2743200" cy="365125"/>
          </a:xfrm>
          <a:prstGeom prst="rect">
            <a:avLst/>
          </a:prstGeom>
        </p:spPr>
        <p:txBody>
          <a:bodyPr/>
          <a:lstStyle/>
          <a:p>
            <a:fld id="{6615065E-2B1F-40BA-BA82-0B422D807A71}" type="datetimeFigureOut">
              <a:rPr lang="en-US" smtClean="0"/>
              <a:t>10/29/2025</a:t>
            </a:fld>
            <a:endParaRPr lang="en-US"/>
          </a:p>
        </p:txBody>
      </p:sp>
      <p:sp>
        <p:nvSpPr>
          <p:cNvPr id="5" name="Footer Placeholder 4">
            <a:extLst>
              <a:ext uri="{FF2B5EF4-FFF2-40B4-BE49-F238E27FC236}">
                <a16:creationId xmlns:a16="http://schemas.microsoft.com/office/drawing/2014/main" id="{4F4128D4-F643-C92D-C7AD-264A028FD8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7D33B3-0B06-4B55-347F-EE5D9E4698DA}"/>
              </a:ext>
            </a:extLst>
          </p:cNvPr>
          <p:cNvSpPr>
            <a:spLocks noGrp="1"/>
          </p:cNvSpPr>
          <p:nvPr>
            <p:ph type="sldNum" sz="quarter" idx="12"/>
          </p:nvPr>
        </p:nvSpPr>
        <p:spPr>
          <a:xfrm>
            <a:off x="8610600" y="6356350"/>
            <a:ext cx="2743200" cy="365125"/>
          </a:xfrm>
          <a:prstGeom prst="rect">
            <a:avLst/>
          </a:prstGeom>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2851570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882289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867576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54363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10633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en-US"/>
              <a:t>Click to edit Master subtitle style</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1338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3495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600" indent="0">
              <a:buNone/>
              <a:defRPr sz="2665">
                <a:solidFill>
                  <a:schemeClr val="tx1">
                    <a:tint val="75000"/>
                  </a:schemeClr>
                </a:solidFill>
              </a:defRPr>
            </a:lvl2pPr>
            <a:lvl3pPr marL="1219200" indent="0">
              <a:buNone/>
              <a:defRPr sz="2400">
                <a:solidFill>
                  <a:schemeClr val="tx1">
                    <a:tint val="75000"/>
                  </a:schemeClr>
                </a:solidFill>
              </a:defRPr>
            </a:lvl3pPr>
            <a:lvl4pPr marL="1828800" indent="0">
              <a:buNone/>
              <a:defRPr sz="2135">
                <a:solidFill>
                  <a:schemeClr val="tx1">
                    <a:tint val="75000"/>
                  </a:schemeClr>
                </a:solidFill>
              </a:defRPr>
            </a:lvl4pPr>
            <a:lvl5pPr marL="2438400" indent="0">
              <a:buNone/>
              <a:defRPr sz="2135">
                <a:solidFill>
                  <a:schemeClr val="tx1">
                    <a:tint val="75000"/>
                  </a:schemeClr>
                </a:solidFill>
              </a:defRPr>
            </a:lvl5pPr>
            <a:lvl6pPr marL="3048000" indent="0">
              <a:buNone/>
              <a:defRPr sz="2135">
                <a:solidFill>
                  <a:schemeClr val="tx1">
                    <a:tint val="75000"/>
                  </a:schemeClr>
                </a:solidFill>
              </a:defRPr>
            </a:lvl6pPr>
            <a:lvl7pPr marL="3657600" indent="0">
              <a:buNone/>
              <a:defRPr sz="2135">
                <a:solidFill>
                  <a:schemeClr val="tx1">
                    <a:tint val="75000"/>
                  </a:schemeClr>
                </a:solidFill>
              </a:defRPr>
            </a:lvl7pPr>
            <a:lvl8pPr marL="4267200" indent="0">
              <a:buNone/>
              <a:defRPr sz="2135">
                <a:solidFill>
                  <a:schemeClr val="tx1">
                    <a:tint val="75000"/>
                  </a:schemeClr>
                </a:solidFill>
              </a:defRPr>
            </a:lvl8pPr>
            <a:lvl9pPr marL="4876800" indent="0">
              <a:buNone/>
              <a:defRPr sz="21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5875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232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18225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466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EECF-C15D-C957-C428-C0FA6A7C76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0CE1D9-A3EA-15D6-F4D6-8E67CBAFBF7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53582-9F3E-7E97-1BB8-7C87B3949BC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6927E1-1EEA-E634-C8AE-DEE5C8DCC4C8}"/>
              </a:ext>
            </a:extLst>
          </p:cNvPr>
          <p:cNvSpPr>
            <a:spLocks noGrp="1"/>
          </p:cNvSpPr>
          <p:nvPr>
            <p:ph type="dt" sz="half" idx="10"/>
          </p:nvPr>
        </p:nvSpPr>
        <p:spPr>
          <a:xfrm>
            <a:off x="838200" y="6356350"/>
            <a:ext cx="2743200" cy="365125"/>
          </a:xfrm>
          <a:prstGeom prst="rect">
            <a:avLst/>
          </a:prstGeom>
        </p:spPr>
        <p:txBody>
          <a:bodyPr/>
          <a:lstStyle/>
          <a:p>
            <a:fld id="{6615065E-2B1F-40BA-BA82-0B422D807A71}" type="datetimeFigureOut">
              <a:rPr lang="en-US" smtClean="0"/>
              <a:t>10/29/2025</a:t>
            </a:fld>
            <a:endParaRPr lang="en-US"/>
          </a:p>
        </p:txBody>
      </p:sp>
      <p:sp>
        <p:nvSpPr>
          <p:cNvPr id="6" name="Footer Placeholder 5">
            <a:extLst>
              <a:ext uri="{FF2B5EF4-FFF2-40B4-BE49-F238E27FC236}">
                <a16:creationId xmlns:a16="http://schemas.microsoft.com/office/drawing/2014/main" id="{A59938BB-3109-5FAE-7075-51A992C33A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B6793A-CECB-2625-A602-5142460F2C3D}"/>
              </a:ext>
            </a:extLst>
          </p:cNvPr>
          <p:cNvSpPr>
            <a:spLocks noGrp="1"/>
          </p:cNvSpPr>
          <p:nvPr>
            <p:ph type="sldNum" sz="quarter" idx="12"/>
          </p:nvPr>
        </p:nvSpPr>
        <p:spPr>
          <a:xfrm>
            <a:off x="8610600" y="6356350"/>
            <a:ext cx="2743200" cy="365125"/>
          </a:xfrm>
          <a:prstGeom prst="rect">
            <a:avLst/>
          </a:prstGeom>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3193706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969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4265"/>
            </a:lvl1pPr>
          </a:lstStyle>
          <a:p>
            <a:r>
              <a:rPr lang="en-US"/>
              <a:t>Click to edit Master title style</a:t>
            </a:r>
          </a:p>
        </p:txBody>
      </p:sp>
      <p:sp>
        <p:nvSpPr>
          <p:cNvPr id="3" name="Content Placeholder 2"/>
          <p:cNvSpPr>
            <a:spLocks noGrp="1"/>
          </p:cNvSpPr>
          <p:nvPr>
            <p:ph idx="1"/>
          </p:nvPr>
        </p:nvSpPr>
        <p:spPr>
          <a:xfrm>
            <a:off x="5183717" y="988485"/>
            <a:ext cx="6172200" cy="4872567"/>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a:prstGeom prst="rect">
            <a:avLst/>
          </a:prstGeo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3879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4265"/>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840318" y="2057400"/>
            <a:ext cx="3932767" cy="3812117"/>
          </a:xfrm>
          <a:prstGeom prst="rect">
            <a:avLst/>
          </a:prstGeo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8877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801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953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1628"/>
        <p:cNvGrpSpPr/>
        <p:nvPr/>
      </p:nvGrpSpPr>
      <p:grpSpPr>
        <a:xfrm>
          <a:off x="0" y="0"/>
          <a:ext cx="0" cy="0"/>
          <a:chOff x="0" y="0"/>
          <a:chExt cx="0" cy="0"/>
        </a:xfrm>
      </p:grpSpPr>
      <p:sp>
        <p:nvSpPr>
          <p:cNvPr id="1630" name="Google Shape;1630;p13"/>
          <p:cNvSpPr txBox="1">
            <a:spLocks noGrp="1"/>
          </p:cNvSpPr>
          <p:nvPr>
            <p:ph type="title"/>
          </p:nvPr>
        </p:nvSpPr>
        <p:spPr>
          <a:xfrm>
            <a:off x="3147784" y="1104900"/>
            <a:ext cx="5896400" cy="2414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8000"/>
            </a:lvl1pPr>
            <a:lvl2pPr lvl="1">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2pPr>
            <a:lvl3pPr lvl="2">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3pPr>
            <a:lvl4pPr lvl="3">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4pPr>
            <a:lvl5pPr lvl="4">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5pPr>
            <a:lvl6pPr lvl="5">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6pPr>
            <a:lvl7pPr lvl="6">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7pPr>
            <a:lvl8pPr lvl="7">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8pPr>
            <a:lvl9pPr lvl="8">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3277467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6583509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5334-72D5-8CA4-50C8-C9DDDB0EE31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E70D7E1-FE12-551C-6309-594DD71276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B95B53-1281-0246-72B3-48E2B448FAF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FF99D0-BEBF-2501-59DA-912A26D2B7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0471C0-412E-7802-98E8-7ADA7AD4961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3DA56-A146-0B53-93A5-C9F0179385D3}"/>
              </a:ext>
            </a:extLst>
          </p:cNvPr>
          <p:cNvSpPr>
            <a:spLocks noGrp="1"/>
          </p:cNvSpPr>
          <p:nvPr>
            <p:ph type="dt" sz="half" idx="10"/>
          </p:nvPr>
        </p:nvSpPr>
        <p:spPr>
          <a:xfrm>
            <a:off x="838200" y="6356350"/>
            <a:ext cx="2743200" cy="365125"/>
          </a:xfrm>
          <a:prstGeom prst="rect">
            <a:avLst/>
          </a:prstGeom>
        </p:spPr>
        <p:txBody>
          <a:bodyPr/>
          <a:lstStyle/>
          <a:p>
            <a:fld id="{6615065E-2B1F-40BA-BA82-0B422D807A71}" type="datetimeFigureOut">
              <a:rPr lang="en-US" smtClean="0"/>
              <a:t>10/29/2025</a:t>
            </a:fld>
            <a:endParaRPr lang="en-US"/>
          </a:p>
        </p:txBody>
      </p:sp>
      <p:sp>
        <p:nvSpPr>
          <p:cNvPr id="8" name="Footer Placeholder 7">
            <a:extLst>
              <a:ext uri="{FF2B5EF4-FFF2-40B4-BE49-F238E27FC236}">
                <a16:creationId xmlns:a16="http://schemas.microsoft.com/office/drawing/2014/main" id="{37A11569-B652-2796-28CB-B45CDEAAAE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995B31-2989-4964-443F-A7BA020A9018}"/>
              </a:ext>
            </a:extLst>
          </p:cNvPr>
          <p:cNvSpPr>
            <a:spLocks noGrp="1"/>
          </p:cNvSpPr>
          <p:nvPr>
            <p:ph type="sldNum" sz="quarter" idx="12"/>
          </p:nvPr>
        </p:nvSpPr>
        <p:spPr>
          <a:xfrm>
            <a:off x="8610600" y="6356350"/>
            <a:ext cx="2743200" cy="365125"/>
          </a:xfrm>
          <a:prstGeom prst="rect">
            <a:avLst/>
          </a:prstGeom>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303795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AFCD-E251-B6E4-3C03-D410B0ECD9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5EE052C-23F4-DDEA-2617-E99C6D6009BC}"/>
              </a:ext>
            </a:extLst>
          </p:cNvPr>
          <p:cNvSpPr>
            <a:spLocks noGrp="1"/>
          </p:cNvSpPr>
          <p:nvPr>
            <p:ph type="dt" sz="half" idx="10"/>
          </p:nvPr>
        </p:nvSpPr>
        <p:spPr>
          <a:xfrm>
            <a:off x="838200" y="6356350"/>
            <a:ext cx="2743200" cy="365125"/>
          </a:xfrm>
          <a:prstGeom prst="rect">
            <a:avLst/>
          </a:prstGeom>
        </p:spPr>
        <p:txBody>
          <a:bodyPr/>
          <a:lstStyle/>
          <a:p>
            <a:fld id="{6615065E-2B1F-40BA-BA82-0B422D807A71}" type="datetimeFigureOut">
              <a:rPr lang="en-US" smtClean="0"/>
              <a:t>10/29/2025</a:t>
            </a:fld>
            <a:endParaRPr lang="en-US"/>
          </a:p>
        </p:txBody>
      </p:sp>
      <p:sp>
        <p:nvSpPr>
          <p:cNvPr id="4" name="Footer Placeholder 3">
            <a:extLst>
              <a:ext uri="{FF2B5EF4-FFF2-40B4-BE49-F238E27FC236}">
                <a16:creationId xmlns:a16="http://schemas.microsoft.com/office/drawing/2014/main" id="{34B6798E-4B2D-3B9E-6BC8-9DBC2EC2DF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CA14E47-3229-AC6B-6293-B87193F7B5A5}"/>
              </a:ext>
            </a:extLst>
          </p:cNvPr>
          <p:cNvSpPr>
            <a:spLocks noGrp="1"/>
          </p:cNvSpPr>
          <p:nvPr>
            <p:ph type="sldNum" sz="quarter" idx="12"/>
          </p:nvPr>
        </p:nvSpPr>
        <p:spPr>
          <a:xfrm>
            <a:off x="8610600" y="6356350"/>
            <a:ext cx="2743200" cy="365125"/>
          </a:xfrm>
          <a:prstGeom prst="rect">
            <a:avLst/>
          </a:prstGeom>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294040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25A82-1802-D4FD-CDBD-68628D09DE92}"/>
              </a:ext>
            </a:extLst>
          </p:cNvPr>
          <p:cNvSpPr>
            <a:spLocks noGrp="1"/>
          </p:cNvSpPr>
          <p:nvPr>
            <p:ph type="dt" sz="half" idx="10"/>
          </p:nvPr>
        </p:nvSpPr>
        <p:spPr>
          <a:xfrm>
            <a:off x="838200" y="6356350"/>
            <a:ext cx="2743200" cy="365125"/>
          </a:xfrm>
          <a:prstGeom prst="rect">
            <a:avLst/>
          </a:prstGeom>
        </p:spPr>
        <p:txBody>
          <a:bodyPr/>
          <a:lstStyle/>
          <a:p>
            <a:fld id="{6615065E-2B1F-40BA-BA82-0B422D807A71}" type="datetimeFigureOut">
              <a:rPr lang="en-US" smtClean="0"/>
              <a:t>10/29/2025</a:t>
            </a:fld>
            <a:endParaRPr lang="en-US"/>
          </a:p>
        </p:txBody>
      </p:sp>
      <p:sp>
        <p:nvSpPr>
          <p:cNvPr id="3" name="Footer Placeholder 2">
            <a:extLst>
              <a:ext uri="{FF2B5EF4-FFF2-40B4-BE49-F238E27FC236}">
                <a16:creationId xmlns:a16="http://schemas.microsoft.com/office/drawing/2014/main" id="{869D6154-8E64-5E99-8F8F-F8ABAACDB0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B429627-EC93-D1AB-15B6-EB394EC78AE1}"/>
              </a:ext>
            </a:extLst>
          </p:cNvPr>
          <p:cNvSpPr>
            <a:spLocks noGrp="1"/>
          </p:cNvSpPr>
          <p:nvPr>
            <p:ph type="sldNum" sz="quarter" idx="12"/>
          </p:nvPr>
        </p:nvSpPr>
        <p:spPr>
          <a:xfrm>
            <a:off x="8610600" y="6356350"/>
            <a:ext cx="2743200" cy="365125"/>
          </a:xfrm>
          <a:prstGeom prst="rect">
            <a:avLst/>
          </a:prstGeom>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293175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1D2B-A8EB-C5FD-ECC6-62E7E35A8C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8A4B18-6A06-1CC6-DE15-BA7ED1F74BE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33B6E-1CD6-E555-9236-2B3EA1F629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3F910-514D-5491-A81D-60C1A5E993CB}"/>
              </a:ext>
            </a:extLst>
          </p:cNvPr>
          <p:cNvSpPr>
            <a:spLocks noGrp="1"/>
          </p:cNvSpPr>
          <p:nvPr>
            <p:ph type="dt" sz="half" idx="10"/>
          </p:nvPr>
        </p:nvSpPr>
        <p:spPr>
          <a:xfrm>
            <a:off x="838200" y="6356350"/>
            <a:ext cx="2743200" cy="365125"/>
          </a:xfrm>
          <a:prstGeom prst="rect">
            <a:avLst/>
          </a:prstGeom>
        </p:spPr>
        <p:txBody>
          <a:bodyPr/>
          <a:lstStyle/>
          <a:p>
            <a:fld id="{6615065E-2B1F-40BA-BA82-0B422D807A71}" type="datetimeFigureOut">
              <a:rPr lang="en-US" smtClean="0"/>
              <a:t>10/29/2025</a:t>
            </a:fld>
            <a:endParaRPr lang="en-US"/>
          </a:p>
        </p:txBody>
      </p:sp>
      <p:sp>
        <p:nvSpPr>
          <p:cNvPr id="6" name="Footer Placeholder 5">
            <a:extLst>
              <a:ext uri="{FF2B5EF4-FFF2-40B4-BE49-F238E27FC236}">
                <a16:creationId xmlns:a16="http://schemas.microsoft.com/office/drawing/2014/main" id="{AC86089F-80E9-A74F-D824-EA929BA564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54A963-5A59-0121-4AEE-9272359F5F08}"/>
              </a:ext>
            </a:extLst>
          </p:cNvPr>
          <p:cNvSpPr>
            <a:spLocks noGrp="1"/>
          </p:cNvSpPr>
          <p:nvPr>
            <p:ph type="sldNum" sz="quarter" idx="12"/>
          </p:nvPr>
        </p:nvSpPr>
        <p:spPr>
          <a:xfrm>
            <a:off x="8610600" y="6356350"/>
            <a:ext cx="2743200" cy="365125"/>
          </a:xfrm>
          <a:prstGeom prst="rect">
            <a:avLst/>
          </a:prstGeom>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420647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F636-5C57-1D9C-D697-5748DD90C4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3AABC5-B874-99CF-8C8B-A19BBD04325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1A4F18-8B00-0FFC-7091-63FC17E65B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80F81-9D0F-9A7B-B82C-002B0671C3CB}"/>
              </a:ext>
            </a:extLst>
          </p:cNvPr>
          <p:cNvSpPr>
            <a:spLocks noGrp="1"/>
          </p:cNvSpPr>
          <p:nvPr>
            <p:ph type="dt" sz="half" idx="10"/>
          </p:nvPr>
        </p:nvSpPr>
        <p:spPr>
          <a:xfrm>
            <a:off x="838200" y="6356350"/>
            <a:ext cx="2743200" cy="365125"/>
          </a:xfrm>
          <a:prstGeom prst="rect">
            <a:avLst/>
          </a:prstGeom>
        </p:spPr>
        <p:txBody>
          <a:bodyPr/>
          <a:lstStyle/>
          <a:p>
            <a:fld id="{6615065E-2B1F-40BA-BA82-0B422D807A71}" type="datetimeFigureOut">
              <a:rPr lang="en-US" smtClean="0"/>
              <a:t>10/29/2025</a:t>
            </a:fld>
            <a:endParaRPr lang="en-US"/>
          </a:p>
        </p:txBody>
      </p:sp>
      <p:sp>
        <p:nvSpPr>
          <p:cNvPr id="6" name="Footer Placeholder 5">
            <a:extLst>
              <a:ext uri="{FF2B5EF4-FFF2-40B4-BE49-F238E27FC236}">
                <a16:creationId xmlns:a16="http://schemas.microsoft.com/office/drawing/2014/main" id="{69C1BFF3-DBFE-CC44-CB84-4BA3267DD6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80A15E-59A1-45E9-66B7-85B2FA1CFEFD}"/>
              </a:ext>
            </a:extLst>
          </p:cNvPr>
          <p:cNvSpPr>
            <a:spLocks noGrp="1"/>
          </p:cNvSpPr>
          <p:nvPr>
            <p:ph type="sldNum" sz="quarter" idx="12"/>
          </p:nvPr>
        </p:nvSpPr>
        <p:spPr>
          <a:xfrm>
            <a:off x="8610600" y="6356350"/>
            <a:ext cx="2743200" cy="365125"/>
          </a:xfrm>
          <a:prstGeom prst="rect">
            <a:avLst/>
          </a:prstGeom>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22374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88BEDFEA-1908-1819-EF52-A8CA07A1F6F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19141" y="0"/>
            <a:ext cx="1685726" cy="1685726"/>
          </a:xfrm>
          <a:prstGeom prst="rect">
            <a:avLst/>
          </a:prstGeom>
        </p:spPr>
      </p:pic>
    </p:spTree>
    <p:extLst>
      <p:ext uri="{BB962C8B-B14F-4D97-AF65-F5344CB8AC3E}">
        <p14:creationId xmlns:p14="http://schemas.microsoft.com/office/powerpoint/2010/main" val="1437448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spTree>
    <p:extLst>
      <p:ext uri="{BB962C8B-B14F-4D97-AF65-F5344CB8AC3E}">
        <p14:creationId xmlns:p14="http://schemas.microsoft.com/office/powerpoint/2010/main" val="3741406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10/29/2025</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DFC42E0-F2C2-226B-65A9-2F9C13778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83324" y="-102022"/>
            <a:ext cx="1887616" cy="1887616"/>
          </a:xfrm>
          <a:prstGeom prst="rect">
            <a:avLst/>
          </a:prstGeom>
        </p:spPr>
      </p:pic>
    </p:spTree>
    <p:extLst>
      <p:ext uri="{BB962C8B-B14F-4D97-AF65-F5344CB8AC3E}">
        <p14:creationId xmlns:p14="http://schemas.microsoft.com/office/powerpoint/2010/main" val="35904999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8629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Shape 3218"/>
        <p:cNvGrpSpPr/>
        <p:nvPr/>
      </p:nvGrpSpPr>
      <p:grpSpPr>
        <a:xfrm>
          <a:off x="0" y="0"/>
          <a:ext cx="0" cy="0"/>
          <a:chOff x="0" y="0"/>
          <a:chExt cx="0" cy="0"/>
        </a:xfrm>
      </p:grpSpPr>
      <p:sp>
        <p:nvSpPr>
          <p:cNvPr id="3" name="Text Box 2"/>
          <p:cNvSpPr txBox="1"/>
          <p:nvPr/>
        </p:nvSpPr>
        <p:spPr>
          <a:xfrm>
            <a:off x="4088130" y="213360"/>
            <a:ext cx="5121910"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gradFill>
                  <a:gsLst>
                    <a:gs pos="50000">
                      <a:prstClr val="black"/>
                    </a:gs>
                    <a:gs pos="0">
                      <a:prstClr val="black">
                        <a:lumMod val="25000"/>
                        <a:lumOff val="75000"/>
                      </a:prstClr>
                    </a:gs>
                    <a:gs pos="100000">
                      <a:prstClr val="black">
                        <a:lumMod val="85000"/>
                      </a:prstClr>
                    </a:gs>
                  </a:gsLst>
                  <a:lin ang="5400000" scaled="1"/>
                </a:gradFill>
                <a:effectLst/>
                <a:uLnTx/>
                <a:uFillTx/>
                <a:latin typeface="Calibri"/>
                <a:ea typeface="+mn-ea"/>
                <a:cs typeface="+mn-cs"/>
              </a:rPr>
              <a:t>TRƯỜNG TIỂU HỌC HƯNG ĐẠO</a:t>
            </a:r>
          </a:p>
        </p:txBody>
      </p:sp>
      <p:sp>
        <p:nvSpPr>
          <p:cNvPr id="4" name="Text Box 3"/>
          <p:cNvSpPr txBox="1"/>
          <p:nvPr/>
        </p:nvSpPr>
        <p:spPr>
          <a:xfrm>
            <a:off x="3235960" y="2359660"/>
            <a:ext cx="6410325" cy="61531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alibri"/>
                <a:ea typeface="+mn-ea"/>
                <a:cs typeface="+mn-cs"/>
              </a:rPr>
              <a:t>MÔN: TIẾNG VIỆT</a:t>
            </a:r>
          </a:p>
        </p:txBody>
      </p:sp>
      <p:sp>
        <p:nvSpPr>
          <p:cNvPr id="5" name="Text Box 4"/>
          <p:cNvSpPr txBox="1"/>
          <p:nvPr/>
        </p:nvSpPr>
        <p:spPr>
          <a:xfrm>
            <a:off x="3771265" y="5280660"/>
            <a:ext cx="4845685" cy="1076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solidFill>
                <a:effectLst/>
                <a:uLnTx/>
                <a:uFillTx/>
                <a:latin typeface="Calibri"/>
                <a:ea typeface="+mn-ea"/>
                <a:cs typeface="+mn-cs"/>
              </a:rPr>
              <a:t>Họ và tên: Bùi Thị Thu Hà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solidFill>
                <a:effectLst/>
                <a:uLnTx/>
                <a:uFillTx/>
                <a:latin typeface="Calibri"/>
                <a:ea typeface="+mn-ea"/>
                <a:cs typeface="+mn-cs"/>
              </a:rPr>
              <a:t>Lớp : 5A5</a:t>
            </a:r>
          </a:p>
        </p:txBody>
      </p:sp>
    </p:spTree>
    <p:extLst>
      <p:ext uri="{BB962C8B-B14F-4D97-AF65-F5344CB8AC3E}">
        <p14:creationId xmlns:p14="http://schemas.microsoft.com/office/powerpoint/2010/main" val="4209765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2A7761-E67C-129F-A757-758DD5BD2213}"/>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id="{5CEBF8E6-3ABD-7EB5-6BB5-91BEA8F1563E}"/>
              </a:ext>
            </a:extLst>
          </p:cNvPr>
          <p:cNvPicPr>
            <a:picLocks noChangeAspect="1"/>
          </p:cNvPicPr>
          <p:nvPr/>
        </p:nvPicPr>
        <p:blipFill>
          <a:blip r:embed="rId4"/>
          <a:stretch>
            <a:fillRect/>
          </a:stretch>
        </p:blipFill>
        <p:spPr>
          <a:xfrm>
            <a:off x="158363" y="359229"/>
            <a:ext cx="11875269" cy="6253153"/>
          </a:xfrm>
          <a:prstGeom prst="rect">
            <a:avLst/>
          </a:prstGeom>
        </p:spPr>
      </p:pic>
      <p:grpSp>
        <p:nvGrpSpPr>
          <p:cNvPr id="3" name="Group 2">
            <a:extLst>
              <a:ext uri="{FF2B5EF4-FFF2-40B4-BE49-F238E27FC236}">
                <a16:creationId xmlns:a16="http://schemas.microsoft.com/office/drawing/2014/main" id="{970F8723-688C-2121-8D18-8CA8C7D821A0}"/>
              </a:ext>
            </a:extLst>
          </p:cNvPr>
          <p:cNvGrpSpPr/>
          <p:nvPr/>
        </p:nvGrpSpPr>
        <p:grpSpPr>
          <a:xfrm>
            <a:off x="862573" y="530368"/>
            <a:ext cx="10264142" cy="4716546"/>
            <a:chOff x="-103575" y="184979"/>
            <a:chExt cx="9257145" cy="4716546"/>
          </a:xfrm>
        </p:grpSpPr>
        <p:sp>
          <p:nvSpPr>
            <p:cNvPr id="4" name="Rectangle: Rounded Corners 30">
              <a:extLst>
                <a:ext uri="{FF2B5EF4-FFF2-40B4-BE49-F238E27FC236}">
                  <a16:creationId xmlns:a16="http://schemas.microsoft.com/office/drawing/2014/main" id="{83FF1429-3E8E-30AE-557D-2AEC09D31CCA}"/>
                </a:ext>
              </a:extLst>
            </p:cNvPr>
            <p:cNvSpPr/>
            <p:nvPr/>
          </p:nvSpPr>
          <p:spPr>
            <a:xfrm>
              <a:off x="432384" y="1097352"/>
              <a:ext cx="8721186" cy="3804173"/>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669881"/>
                        <a:gd name="connsiteY0" fmla="*/ 859553 h 3804173"/>
                        <a:gd name="connsiteX1" fmla="*/ 904100 w 9669881"/>
                        <a:gd name="connsiteY1" fmla="*/ 0 h 3804173"/>
                        <a:gd name="connsiteX2" fmla="*/ 1948580 w 9669881"/>
                        <a:gd name="connsiteY2" fmla="*/ 0 h 3804173"/>
                        <a:gd name="connsiteX3" fmla="*/ 2914443 w 9669881"/>
                        <a:gd name="connsiteY3" fmla="*/ 0 h 3804173"/>
                        <a:gd name="connsiteX4" fmla="*/ 3801692 w 9669881"/>
                        <a:gd name="connsiteY4" fmla="*/ 0 h 3804173"/>
                        <a:gd name="connsiteX5" fmla="*/ 4767555 w 9669881"/>
                        <a:gd name="connsiteY5" fmla="*/ 0 h 3804173"/>
                        <a:gd name="connsiteX6" fmla="*/ 5890651 w 9669881"/>
                        <a:gd name="connsiteY6" fmla="*/ 0 h 3804173"/>
                        <a:gd name="connsiteX7" fmla="*/ 6777898 w 9669881"/>
                        <a:gd name="connsiteY7" fmla="*/ 0 h 3804173"/>
                        <a:gd name="connsiteX8" fmla="*/ 7665144 w 9669881"/>
                        <a:gd name="connsiteY8" fmla="*/ 0 h 3804173"/>
                        <a:gd name="connsiteX9" fmla="*/ 8765780 w 9669881"/>
                        <a:gd name="connsiteY9" fmla="*/ 0 h 3804173"/>
                        <a:gd name="connsiteX10" fmla="*/ 9669881 w 9669881"/>
                        <a:gd name="connsiteY10" fmla="*/ 859553 h 3804173"/>
                        <a:gd name="connsiteX11" fmla="*/ 9669881 w 9669881"/>
                        <a:gd name="connsiteY11" fmla="*/ 1839534 h 3804173"/>
                        <a:gd name="connsiteX12" fmla="*/ 9669881 w 9669881"/>
                        <a:gd name="connsiteY12" fmla="*/ 2944619 h 3804173"/>
                        <a:gd name="connsiteX13" fmla="*/ 8765780 w 9669881"/>
                        <a:gd name="connsiteY13" fmla="*/ 3804173 h 3804173"/>
                        <a:gd name="connsiteX14" fmla="*/ 7878533 w 9669881"/>
                        <a:gd name="connsiteY14" fmla="*/ 3804173 h 3804173"/>
                        <a:gd name="connsiteX15" fmla="*/ 6598203 w 9669881"/>
                        <a:gd name="connsiteY15" fmla="*/ 3804173 h 3804173"/>
                        <a:gd name="connsiteX16" fmla="*/ 6036655 w 9669881"/>
                        <a:gd name="connsiteY16" fmla="*/ 3804173 h 3804173"/>
                        <a:gd name="connsiteX17" fmla="*/ 5475106 w 9669881"/>
                        <a:gd name="connsiteY17" fmla="*/ 3804173 h 3804173"/>
                        <a:gd name="connsiteX18" fmla="*/ 4194774 w 9669881"/>
                        <a:gd name="connsiteY18" fmla="*/ 3804173 h 3804173"/>
                        <a:gd name="connsiteX19" fmla="*/ 3228911 w 9669881"/>
                        <a:gd name="connsiteY19" fmla="*/ 3804173 h 3804173"/>
                        <a:gd name="connsiteX20" fmla="*/ 1948580 w 9669881"/>
                        <a:gd name="connsiteY20" fmla="*/ 3804173 h 3804173"/>
                        <a:gd name="connsiteX21" fmla="*/ 904100 w 9669881"/>
                        <a:gd name="connsiteY21" fmla="*/ 3804173 h 3804173"/>
                        <a:gd name="connsiteX22" fmla="*/ 0 w 9669881"/>
                        <a:gd name="connsiteY22" fmla="*/ 2944619 h 3804173"/>
                        <a:gd name="connsiteX23" fmla="*/ 0 w 9669881"/>
                        <a:gd name="connsiteY23" fmla="*/ 1922936 h 3804173"/>
                        <a:gd name="connsiteX24" fmla="*/ 0 w 9669881"/>
                        <a:gd name="connsiteY24" fmla="*/ 859553 h 3804173"/>
                        <a:gd name="connsiteX0" fmla="*/ 0 w 9669881"/>
                        <a:gd name="connsiteY0" fmla="*/ 859553 h 3804173"/>
                        <a:gd name="connsiteX1" fmla="*/ 904100 w 9669881"/>
                        <a:gd name="connsiteY1" fmla="*/ 0 h 3804173"/>
                        <a:gd name="connsiteX2" fmla="*/ 1869963 w 9669881"/>
                        <a:gd name="connsiteY2" fmla="*/ 0 h 3804173"/>
                        <a:gd name="connsiteX3" fmla="*/ 2914443 w 9669881"/>
                        <a:gd name="connsiteY3" fmla="*/ 0 h 3804173"/>
                        <a:gd name="connsiteX4" fmla="*/ 3801692 w 9669881"/>
                        <a:gd name="connsiteY4" fmla="*/ 0 h 3804173"/>
                        <a:gd name="connsiteX5" fmla="*/ 5003405 w 9669881"/>
                        <a:gd name="connsiteY5" fmla="*/ 0 h 3804173"/>
                        <a:gd name="connsiteX6" fmla="*/ 5890651 w 9669881"/>
                        <a:gd name="connsiteY6" fmla="*/ 0 h 3804173"/>
                        <a:gd name="connsiteX7" fmla="*/ 7013748 w 9669881"/>
                        <a:gd name="connsiteY7" fmla="*/ 0 h 3804173"/>
                        <a:gd name="connsiteX8" fmla="*/ 8765780 w 9669881"/>
                        <a:gd name="connsiteY8" fmla="*/ 0 h 3804173"/>
                        <a:gd name="connsiteX9" fmla="*/ 9669881 w 9669881"/>
                        <a:gd name="connsiteY9" fmla="*/ 859553 h 3804173"/>
                        <a:gd name="connsiteX10" fmla="*/ 9669881 w 9669881"/>
                        <a:gd name="connsiteY10" fmla="*/ 1902086 h 3804173"/>
                        <a:gd name="connsiteX11" fmla="*/ 9669881 w 9669881"/>
                        <a:gd name="connsiteY11" fmla="*/ 2944619 h 3804173"/>
                        <a:gd name="connsiteX12" fmla="*/ 8765780 w 9669881"/>
                        <a:gd name="connsiteY12" fmla="*/ 3804173 h 3804173"/>
                        <a:gd name="connsiteX13" fmla="*/ 7564066 w 9669881"/>
                        <a:gd name="connsiteY13" fmla="*/ 3804173 h 3804173"/>
                        <a:gd name="connsiteX14" fmla="*/ 6519586 w 9669881"/>
                        <a:gd name="connsiteY14" fmla="*/ 3804173 h 3804173"/>
                        <a:gd name="connsiteX15" fmla="*/ 5475106 w 9669881"/>
                        <a:gd name="connsiteY15" fmla="*/ 3804173 h 3804173"/>
                        <a:gd name="connsiteX16" fmla="*/ 4509241 w 9669881"/>
                        <a:gd name="connsiteY16" fmla="*/ 3804173 h 3804173"/>
                        <a:gd name="connsiteX17" fmla="*/ 3464761 w 9669881"/>
                        <a:gd name="connsiteY17" fmla="*/ 3804173 h 3804173"/>
                        <a:gd name="connsiteX18" fmla="*/ 2263048 w 9669881"/>
                        <a:gd name="connsiteY18" fmla="*/ 3804173 h 3804173"/>
                        <a:gd name="connsiteX19" fmla="*/ 904100 w 9669881"/>
                        <a:gd name="connsiteY19" fmla="*/ 3804173 h 3804173"/>
                        <a:gd name="connsiteX20" fmla="*/ 0 w 9669881"/>
                        <a:gd name="connsiteY20" fmla="*/ 2944619 h 3804173"/>
                        <a:gd name="connsiteX21" fmla="*/ 0 w 9669881"/>
                        <a:gd name="connsiteY21" fmla="*/ 1860384 h 3804173"/>
                        <a:gd name="connsiteX22" fmla="*/ 0 w 9669881"/>
                        <a:gd name="connsiteY22" fmla="*/ 859553 h 380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3804173" fill="none" extrusionOk="0">
                          <a:moveTo>
                            <a:pt x="0" y="859553"/>
                          </a:moveTo>
                          <a:cubicBezTo>
                            <a:pt x="13680" y="345333"/>
                            <a:pt x="484905" y="-90988"/>
                            <a:pt x="904100" y="0"/>
                          </a:cubicBezTo>
                          <a:cubicBezTo>
                            <a:pt x="1224574" y="-4278"/>
                            <a:pt x="1512040" y="12055"/>
                            <a:pt x="1948580" y="0"/>
                          </a:cubicBezTo>
                          <a:cubicBezTo>
                            <a:pt x="2426164" y="-9845"/>
                            <a:pt x="2469776" y="35163"/>
                            <a:pt x="2914443" y="0"/>
                          </a:cubicBezTo>
                          <a:cubicBezTo>
                            <a:pt x="3369522" y="-34664"/>
                            <a:pt x="3439627" y="-10746"/>
                            <a:pt x="3801692" y="0"/>
                          </a:cubicBezTo>
                          <a:cubicBezTo>
                            <a:pt x="4101820" y="15409"/>
                            <a:pt x="4486750" y="41446"/>
                            <a:pt x="4767555" y="0"/>
                          </a:cubicBezTo>
                          <a:cubicBezTo>
                            <a:pt x="5060664" y="-75075"/>
                            <a:pt x="5414972" y="-19263"/>
                            <a:pt x="5890651" y="0"/>
                          </a:cubicBezTo>
                          <a:cubicBezTo>
                            <a:pt x="6369900" y="-5646"/>
                            <a:pt x="6556258" y="-48226"/>
                            <a:pt x="6777898" y="0"/>
                          </a:cubicBezTo>
                          <a:cubicBezTo>
                            <a:pt x="7057377" y="16049"/>
                            <a:pt x="7341396" y="48762"/>
                            <a:pt x="7665144" y="0"/>
                          </a:cubicBezTo>
                          <a:cubicBezTo>
                            <a:pt x="7857531" y="-68075"/>
                            <a:pt x="8330933" y="36612"/>
                            <a:pt x="8765780" y="0"/>
                          </a:cubicBezTo>
                          <a:cubicBezTo>
                            <a:pt x="9353912" y="16123"/>
                            <a:pt x="9612854" y="415773"/>
                            <a:pt x="9669881" y="859553"/>
                          </a:cubicBezTo>
                          <a:cubicBezTo>
                            <a:pt x="9642186" y="1329922"/>
                            <a:pt x="9668364" y="1384308"/>
                            <a:pt x="9669881" y="1839534"/>
                          </a:cubicBezTo>
                          <a:cubicBezTo>
                            <a:pt x="9705099" y="2249875"/>
                            <a:pt x="9636772" y="2498222"/>
                            <a:pt x="9669881" y="2944619"/>
                          </a:cubicBezTo>
                          <a:cubicBezTo>
                            <a:pt x="9670674" y="3299529"/>
                            <a:pt x="9301318" y="3712999"/>
                            <a:pt x="8765780" y="3804173"/>
                          </a:cubicBezTo>
                          <a:cubicBezTo>
                            <a:pt x="8591721" y="3862432"/>
                            <a:pt x="8300511" y="3776017"/>
                            <a:pt x="7878533" y="3804173"/>
                          </a:cubicBezTo>
                          <a:cubicBezTo>
                            <a:pt x="7464784" y="3826274"/>
                            <a:pt x="6949854" y="3787471"/>
                            <a:pt x="6598203" y="3804173"/>
                          </a:cubicBezTo>
                          <a:cubicBezTo>
                            <a:pt x="6388118" y="3818686"/>
                            <a:pt x="6305413" y="3811666"/>
                            <a:pt x="6036655" y="3804173"/>
                          </a:cubicBezTo>
                          <a:cubicBezTo>
                            <a:pt x="5767897" y="3796680"/>
                            <a:pt x="5748768" y="3792013"/>
                            <a:pt x="5475106" y="3804173"/>
                          </a:cubicBezTo>
                          <a:cubicBezTo>
                            <a:pt x="5060598" y="3857759"/>
                            <a:pt x="4443504" y="3767108"/>
                            <a:pt x="4194774" y="3804173"/>
                          </a:cubicBezTo>
                          <a:cubicBezTo>
                            <a:pt x="3942685" y="3799142"/>
                            <a:pt x="3577860" y="3851762"/>
                            <a:pt x="3228911" y="3804173"/>
                          </a:cubicBezTo>
                          <a:cubicBezTo>
                            <a:pt x="2765592" y="3700696"/>
                            <a:pt x="2374109" y="3698375"/>
                            <a:pt x="1948580" y="3804173"/>
                          </a:cubicBezTo>
                          <a:cubicBezTo>
                            <a:pt x="1505733" y="3841152"/>
                            <a:pt x="1341909" y="3779178"/>
                            <a:pt x="904100" y="3804173"/>
                          </a:cubicBezTo>
                          <a:cubicBezTo>
                            <a:pt x="359840" y="3839071"/>
                            <a:pt x="65356" y="3408034"/>
                            <a:pt x="0" y="2944619"/>
                          </a:cubicBezTo>
                          <a:cubicBezTo>
                            <a:pt x="56424" y="2694212"/>
                            <a:pt x="-18003" y="2132083"/>
                            <a:pt x="0" y="1922936"/>
                          </a:cubicBezTo>
                          <a:cubicBezTo>
                            <a:pt x="-36644" y="1665454"/>
                            <a:pt x="-104956" y="1166659"/>
                            <a:pt x="0" y="859553"/>
                          </a:cubicBezTo>
                          <a:close/>
                        </a:path>
                        <a:path w="9669881" h="3804173" stroke="0" extrusionOk="0">
                          <a:moveTo>
                            <a:pt x="0" y="859553"/>
                          </a:moveTo>
                          <a:cubicBezTo>
                            <a:pt x="-53794" y="491151"/>
                            <a:pt x="331811" y="-31120"/>
                            <a:pt x="904100" y="0"/>
                          </a:cubicBezTo>
                          <a:cubicBezTo>
                            <a:pt x="1253534" y="33877"/>
                            <a:pt x="1621041" y="-19924"/>
                            <a:pt x="1869963" y="0"/>
                          </a:cubicBezTo>
                          <a:cubicBezTo>
                            <a:pt x="2116198" y="20156"/>
                            <a:pt x="2653933" y="53983"/>
                            <a:pt x="2914443" y="0"/>
                          </a:cubicBezTo>
                          <a:cubicBezTo>
                            <a:pt x="3160386" y="-47282"/>
                            <a:pt x="3460549" y="-3354"/>
                            <a:pt x="3801692" y="0"/>
                          </a:cubicBezTo>
                          <a:cubicBezTo>
                            <a:pt x="4204143" y="-40282"/>
                            <a:pt x="4529417" y="29470"/>
                            <a:pt x="5003405" y="0"/>
                          </a:cubicBezTo>
                          <a:cubicBezTo>
                            <a:pt x="5464847" y="52970"/>
                            <a:pt x="5631154" y="-31730"/>
                            <a:pt x="5890651" y="0"/>
                          </a:cubicBezTo>
                          <a:cubicBezTo>
                            <a:pt x="6197958" y="19036"/>
                            <a:pt x="6765412" y="-25776"/>
                            <a:pt x="7013748" y="0"/>
                          </a:cubicBezTo>
                          <a:cubicBezTo>
                            <a:pt x="7233642" y="40935"/>
                            <a:pt x="8376700" y="93969"/>
                            <a:pt x="8765780" y="0"/>
                          </a:cubicBezTo>
                          <a:cubicBezTo>
                            <a:pt x="9245031" y="-30575"/>
                            <a:pt x="9711482" y="461871"/>
                            <a:pt x="9669881" y="859553"/>
                          </a:cubicBezTo>
                          <a:cubicBezTo>
                            <a:pt x="9641887" y="1161907"/>
                            <a:pt x="9635764" y="1717373"/>
                            <a:pt x="9669881" y="1902086"/>
                          </a:cubicBezTo>
                          <a:cubicBezTo>
                            <a:pt x="9698727" y="2121133"/>
                            <a:pt x="9656088" y="2601171"/>
                            <a:pt x="9669881" y="2944619"/>
                          </a:cubicBezTo>
                          <a:cubicBezTo>
                            <a:pt x="9632484" y="3289593"/>
                            <a:pt x="9206350" y="3780840"/>
                            <a:pt x="8765780" y="3804173"/>
                          </a:cubicBezTo>
                          <a:cubicBezTo>
                            <a:pt x="8346419" y="3802336"/>
                            <a:pt x="8120752" y="3779932"/>
                            <a:pt x="7564066" y="3804173"/>
                          </a:cubicBezTo>
                          <a:cubicBezTo>
                            <a:pt x="7011569" y="3853312"/>
                            <a:pt x="6770842" y="3815747"/>
                            <a:pt x="6519586" y="3804173"/>
                          </a:cubicBezTo>
                          <a:cubicBezTo>
                            <a:pt x="6184224" y="3801796"/>
                            <a:pt x="5734712" y="3749557"/>
                            <a:pt x="5475106" y="3804173"/>
                          </a:cubicBezTo>
                          <a:cubicBezTo>
                            <a:pt x="5208814" y="3789657"/>
                            <a:pt x="4911247" y="3835278"/>
                            <a:pt x="4509241" y="3804173"/>
                          </a:cubicBezTo>
                          <a:cubicBezTo>
                            <a:pt x="4120866" y="3801396"/>
                            <a:pt x="3809707" y="3799479"/>
                            <a:pt x="3464761" y="3804173"/>
                          </a:cubicBezTo>
                          <a:cubicBezTo>
                            <a:pt x="3233185" y="3777822"/>
                            <a:pt x="2565249" y="3803930"/>
                            <a:pt x="2263048" y="3804173"/>
                          </a:cubicBezTo>
                          <a:cubicBezTo>
                            <a:pt x="1984072" y="3890647"/>
                            <a:pt x="1341053" y="3897176"/>
                            <a:pt x="904100" y="3804173"/>
                          </a:cubicBezTo>
                          <a:cubicBezTo>
                            <a:pt x="503129" y="3978769"/>
                            <a:pt x="161016" y="3475889"/>
                            <a:pt x="0" y="2944619"/>
                          </a:cubicBezTo>
                          <a:cubicBezTo>
                            <a:pt x="48104" y="2621429"/>
                            <a:pt x="75460" y="2297816"/>
                            <a:pt x="0" y="1860384"/>
                          </a:cubicBezTo>
                          <a:cubicBezTo>
                            <a:pt x="-19542" y="1367877"/>
                            <a:pt x="57546" y="1314141"/>
                            <a:pt x="0" y="859553"/>
                          </a:cubicBezTo>
                          <a:close/>
                        </a:path>
                        <a:path w="9669881" h="3804173" fill="none" stroke="0" extrusionOk="0">
                          <a:moveTo>
                            <a:pt x="0" y="859553"/>
                          </a:moveTo>
                          <a:cubicBezTo>
                            <a:pt x="49922" y="297721"/>
                            <a:pt x="495806" y="-14268"/>
                            <a:pt x="904100" y="0"/>
                          </a:cubicBezTo>
                          <a:cubicBezTo>
                            <a:pt x="1277482" y="-27092"/>
                            <a:pt x="1446686" y="5366"/>
                            <a:pt x="1948580" y="0"/>
                          </a:cubicBezTo>
                          <a:cubicBezTo>
                            <a:pt x="2429601" y="-6906"/>
                            <a:pt x="2475780" y="27118"/>
                            <a:pt x="2914443" y="0"/>
                          </a:cubicBezTo>
                          <a:cubicBezTo>
                            <a:pt x="3351098" y="-36459"/>
                            <a:pt x="3454573" y="-22915"/>
                            <a:pt x="3801692" y="0"/>
                          </a:cubicBezTo>
                          <a:cubicBezTo>
                            <a:pt x="4118160" y="7625"/>
                            <a:pt x="4401885" y="71289"/>
                            <a:pt x="4767555" y="0"/>
                          </a:cubicBezTo>
                          <a:cubicBezTo>
                            <a:pt x="5118471" y="-30205"/>
                            <a:pt x="5434291" y="50501"/>
                            <a:pt x="5890651" y="0"/>
                          </a:cubicBezTo>
                          <a:cubicBezTo>
                            <a:pt x="6358997" y="408"/>
                            <a:pt x="6581174" y="-4605"/>
                            <a:pt x="6777898" y="0"/>
                          </a:cubicBezTo>
                          <a:cubicBezTo>
                            <a:pt x="7032426" y="60386"/>
                            <a:pt x="7382992" y="46173"/>
                            <a:pt x="7665144" y="0"/>
                          </a:cubicBezTo>
                          <a:cubicBezTo>
                            <a:pt x="7880371" y="5865"/>
                            <a:pt x="8276618" y="84846"/>
                            <a:pt x="8765780" y="0"/>
                          </a:cubicBezTo>
                          <a:cubicBezTo>
                            <a:pt x="9419018" y="-51205"/>
                            <a:pt x="9695728" y="499413"/>
                            <a:pt x="9669881" y="859553"/>
                          </a:cubicBezTo>
                          <a:cubicBezTo>
                            <a:pt x="9646879" y="1340001"/>
                            <a:pt x="9657671" y="1383540"/>
                            <a:pt x="9669881" y="1839534"/>
                          </a:cubicBezTo>
                          <a:cubicBezTo>
                            <a:pt x="9705655" y="2301355"/>
                            <a:pt x="9648181" y="2535015"/>
                            <a:pt x="9669881" y="2944619"/>
                          </a:cubicBezTo>
                          <a:cubicBezTo>
                            <a:pt x="9768970" y="3259846"/>
                            <a:pt x="9378930" y="3773022"/>
                            <a:pt x="8765780" y="3804173"/>
                          </a:cubicBezTo>
                          <a:cubicBezTo>
                            <a:pt x="8495342" y="3852506"/>
                            <a:pt x="8320442" y="3762612"/>
                            <a:pt x="7878533" y="3804173"/>
                          </a:cubicBezTo>
                          <a:cubicBezTo>
                            <a:pt x="7482903" y="3829232"/>
                            <a:pt x="7002836" y="3781643"/>
                            <a:pt x="6598203" y="3804173"/>
                          </a:cubicBezTo>
                          <a:cubicBezTo>
                            <a:pt x="6365271" y="3806821"/>
                            <a:pt x="6161583" y="3786120"/>
                            <a:pt x="6025424" y="3804173"/>
                          </a:cubicBezTo>
                          <a:cubicBezTo>
                            <a:pt x="5889265" y="3822226"/>
                            <a:pt x="5618058" y="3816484"/>
                            <a:pt x="5475106" y="3804173"/>
                          </a:cubicBezTo>
                          <a:cubicBezTo>
                            <a:pt x="5114050" y="3857784"/>
                            <a:pt x="4445444" y="3820783"/>
                            <a:pt x="4194774" y="3804173"/>
                          </a:cubicBezTo>
                          <a:cubicBezTo>
                            <a:pt x="3863856" y="3819310"/>
                            <a:pt x="3709108" y="3857581"/>
                            <a:pt x="3228911" y="3804173"/>
                          </a:cubicBezTo>
                          <a:cubicBezTo>
                            <a:pt x="2831594" y="3759229"/>
                            <a:pt x="2453090" y="3690662"/>
                            <a:pt x="1948580" y="3804173"/>
                          </a:cubicBezTo>
                          <a:cubicBezTo>
                            <a:pt x="1516179" y="3807865"/>
                            <a:pt x="1346801" y="3833375"/>
                            <a:pt x="904100" y="3804173"/>
                          </a:cubicBezTo>
                          <a:cubicBezTo>
                            <a:pt x="245080" y="3709465"/>
                            <a:pt x="92494" y="3345215"/>
                            <a:pt x="0" y="2944619"/>
                          </a:cubicBezTo>
                          <a:cubicBezTo>
                            <a:pt x="-31160" y="2686357"/>
                            <a:pt x="-14165" y="2196188"/>
                            <a:pt x="0" y="1922936"/>
                          </a:cubicBezTo>
                          <a:cubicBezTo>
                            <a:pt x="-6717" y="1583974"/>
                            <a:pt x="-18080" y="1200509"/>
                            <a:pt x="0" y="85955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5" name="Picture 4" descr="A cartoon of a child sitting on a pile of books&#10;&#10;Description automatically generated">
              <a:extLst>
                <a:ext uri="{FF2B5EF4-FFF2-40B4-BE49-F238E27FC236}">
                  <a16:creationId xmlns:a16="http://schemas.microsoft.com/office/drawing/2014/main" id="{5FA1D465-A213-6161-3A22-8598A2024B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9" name="Hộp Văn bản 107">
              <a:extLst>
                <a:ext uri="{FF2B5EF4-FFF2-40B4-BE49-F238E27FC236}">
                  <a16:creationId xmlns:a16="http://schemas.microsoft.com/office/drawing/2014/main" id="{31796E08-E666-3457-13DC-E04FCC5C06AF}"/>
                </a:ext>
              </a:extLst>
            </p:cNvPr>
            <p:cNvSpPr txBox="1"/>
            <p:nvPr/>
          </p:nvSpPr>
          <p:spPr>
            <a:xfrm>
              <a:off x="707405" y="1345383"/>
              <a:ext cx="8317168" cy="353943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cs typeface="Arial" panose="020B0604020202020204" pitchFamily="34" charset="0"/>
                </a:rPr>
                <a:t>– Từ gốc:</a:t>
              </a:r>
              <a:endParaRPr lang="en-US" sz="3200" b="1" dirty="0">
                <a:latin typeface="Cambria" panose="02040503050406030204" pitchFamily="18" charset="0"/>
                <a:ea typeface="Cambria" panose="02040503050406030204" pitchFamily="18" charset="0"/>
                <a:cs typeface="Arial" panose="020B0604020202020204" pitchFamily="34" charset="0"/>
              </a:endParaRPr>
            </a:p>
            <a:p>
              <a:pPr algn="just"/>
              <a:r>
                <a:rPr lang="vi-VN" sz="3200" dirty="0">
                  <a:latin typeface="Cambria" panose="02040503050406030204" pitchFamily="18" charset="0"/>
                  <a:ea typeface="Cambria" panose="02040503050406030204" pitchFamily="18" charset="0"/>
                  <a:cs typeface="Arial" panose="020B0604020202020204" pitchFamily="34" charset="0"/>
                </a:rPr>
                <a:t>+ Ông tôi mới trồng thêm 5 gốc cam ở góc vườn. </a:t>
              </a:r>
              <a:r>
                <a:rPr lang="vi-VN" sz="3200" b="1" dirty="0">
                  <a:latin typeface="Cambria" panose="02040503050406030204" pitchFamily="18" charset="0"/>
                  <a:ea typeface="Cambria" panose="02040503050406030204" pitchFamily="18" charset="0"/>
                  <a:cs typeface="Arial" panose="020B0604020202020204" pitchFamily="34" charset="0"/>
                </a:rPr>
                <a:t>(nghĩa chuyển)</a:t>
              </a:r>
              <a:endParaRPr lang="en-US" sz="3200" b="1" dirty="0">
                <a:latin typeface="Cambria" panose="02040503050406030204" pitchFamily="18" charset="0"/>
                <a:ea typeface="Cambria" panose="02040503050406030204" pitchFamily="18" charset="0"/>
                <a:cs typeface="Arial" panose="020B0604020202020204" pitchFamily="34" charset="0"/>
              </a:endParaRPr>
            </a:p>
            <a:p>
              <a:pPr algn="just"/>
              <a:r>
                <a:rPr lang="vi-VN" sz="3200" dirty="0">
                  <a:latin typeface="Cambria" panose="02040503050406030204" pitchFamily="18" charset="0"/>
                  <a:ea typeface="Cambria" panose="02040503050406030204" pitchFamily="18" charset="0"/>
                  <a:cs typeface="Arial" panose="020B0604020202020204" pitchFamily="34" charset="0"/>
                </a:rPr>
                <a:t>+ Các bạn nhỏ ngồi chơi dưới gốc cây đa đầu làng. </a:t>
              </a:r>
              <a:r>
                <a:rPr lang="vi-VN" sz="3200" b="1" dirty="0">
                  <a:latin typeface="Cambria" panose="02040503050406030204" pitchFamily="18" charset="0"/>
                  <a:ea typeface="Cambria" panose="02040503050406030204" pitchFamily="18" charset="0"/>
                  <a:cs typeface="Arial" panose="020B0604020202020204" pitchFamily="34" charset="0"/>
                </a:rPr>
                <a:t>(nghĩa gốc)</a:t>
              </a:r>
              <a:endParaRPr lang="en-US" sz="3200" b="1" dirty="0">
                <a:latin typeface="Cambria" panose="02040503050406030204" pitchFamily="18" charset="0"/>
                <a:ea typeface="Cambria" panose="02040503050406030204" pitchFamily="18" charset="0"/>
                <a:cs typeface="Arial" panose="020B0604020202020204" pitchFamily="34" charset="0"/>
              </a:endParaRPr>
            </a:p>
            <a:p>
              <a:pPr algn="just"/>
              <a:r>
                <a:rPr lang="vi-VN" sz="3200" dirty="0">
                  <a:latin typeface="Cambria" panose="02040503050406030204" pitchFamily="18" charset="0"/>
                  <a:ea typeface="Cambria" panose="02040503050406030204" pitchFamily="18" charset="0"/>
                  <a:cs typeface="Arial" panose="020B0604020202020204" pitchFamily="34" charset="0"/>
                </a:rPr>
                <a:t>+ Nhiều người gốc Việt đã về Việt Nam làm việc. </a:t>
              </a:r>
              <a:r>
                <a:rPr lang="vi-VN" sz="3200" b="1" dirty="0">
                  <a:latin typeface="Cambria" panose="02040503050406030204" pitchFamily="18" charset="0"/>
                  <a:ea typeface="Cambria" panose="02040503050406030204" pitchFamily="18" charset="0"/>
                  <a:cs typeface="Arial" panose="020B0604020202020204" pitchFamily="34" charset="0"/>
                </a:rPr>
                <a:t>(nghĩa chuyển</a:t>
              </a:r>
              <a:r>
                <a:rPr lang="en-US" sz="3200" b="1" dirty="0">
                  <a:latin typeface="Cambria" panose="02040503050406030204" pitchFamily="18" charset="0"/>
                  <a:ea typeface="Cambria" panose="02040503050406030204" pitchFamily="18" charset="0"/>
                  <a:cs typeface="Arial" panose="020B0604020202020204" pitchFamily="34" charset="0"/>
                </a:rPr>
                <a:t>)</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66182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694481" y="202153"/>
            <a:ext cx="11285316" cy="1077218"/>
          </a:xfrm>
          <a:prstGeom prst="rect">
            <a:avLst/>
          </a:prstGeom>
          <a:noFill/>
        </p:spPr>
        <p:txBody>
          <a:bodyPr wrap="square" rtlCol="0">
            <a:spAutoFit/>
          </a:bodyPr>
          <a:lstStyle/>
          <a:p>
            <a:pPr lvl="0"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câu để phân biệt nghĩa gốc và nghĩa chuyển của mỗi từ dưới đây</a:t>
            </a:r>
            <a:endParaRPr kumimoji="0" lang="en-US" sz="3200" b="1" i="0" u="none" strike="noStrike" kern="1200" cap="none" spc="0" normalizeH="0" baseline="0" noProof="0" dirty="0">
              <a:ln>
                <a:noFill/>
              </a:ln>
              <a:solidFill>
                <a:srgbClr val="7A17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0" name="Picture 9">
            <a:extLst>
              <a:ext uri="{FF2B5EF4-FFF2-40B4-BE49-F238E27FC236}">
                <a16:creationId xmlns:a16="http://schemas.microsoft.com/office/drawing/2014/main" id="{F775D5EB-2D82-9E32-F1A8-3E8EFEC146CA}"/>
              </a:ext>
            </a:extLst>
          </p:cNvPr>
          <p:cNvPicPr>
            <a:picLocks noChangeAspect="1"/>
          </p:cNvPicPr>
          <p:nvPr/>
        </p:nvPicPr>
        <p:blipFill>
          <a:blip r:embed="rId3"/>
          <a:stretch>
            <a:fillRect/>
          </a:stretch>
        </p:blipFill>
        <p:spPr>
          <a:xfrm>
            <a:off x="3453493" y="1407658"/>
            <a:ext cx="4972050" cy="1284104"/>
          </a:xfrm>
          <a:prstGeom prst="rect">
            <a:avLst/>
          </a:prstGeom>
        </p:spPr>
      </p:pic>
      <p:grpSp>
        <p:nvGrpSpPr>
          <p:cNvPr id="11" name="Group 10">
            <a:extLst>
              <a:ext uri="{FF2B5EF4-FFF2-40B4-BE49-F238E27FC236}">
                <a16:creationId xmlns:a16="http://schemas.microsoft.com/office/drawing/2014/main" id="{2C3E41AE-0946-78CB-EE0F-28DDC12E234A}"/>
              </a:ext>
            </a:extLst>
          </p:cNvPr>
          <p:cNvGrpSpPr/>
          <p:nvPr/>
        </p:nvGrpSpPr>
        <p:grpSpPr>
          <a:xfrm>
            <a:off x="481573" y="2021711"/>
            <a:ext cx="10436797" cy="2691803"/>
            <a:chOff x="-103575" y="184979"/>
            <a:chExt cx="9412861" cy="2691803"/>
          </a:xfrm>
        </p:grpSpPr>
        <p:sp>
          <p:nvSpPr>
            <p:cNvPr id="12" name="Rectangle: Rounded Corners 30">
              <a:extLst>
                <a:ext uri="{FF2B5EF4-FFF2-40B4-BE49-F238E27FC236}">
                  <a16:creationId xmlns:a16="http://schemas.microsoft.com/office/drawing/2014/main" id="{F647F92B-82EF-B1F7-DF2F-6C9C15E3E107}"/>
                </a:ext>
              </a:extLst>
            </p:cNvPr>
            <p:cNvSpPr/>
            <p:nvPr/>
          </p:nvSpPr>
          <p:spPr>
            <a:xfrm>
              <a:off x="432384" y="1097353"/>
              <a:ext cx="8721186" cy="1779429"/>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669881"/>
                        <a:gd name="connsiteY0" fmla="*/ 402062 h 1779429"/>
                        <a:gd name="connsiteX1" fmla="*/ 904100 w 9669881"/>
                        <a:gd name="connsiteY1" fmla="*/ 0 h 1779429"/>
                        <a:gd name="connsiteX2" fmla="*/ 1948580 w 9669881"/>
                        <a:gd name="connsiteY2" fmla="*/ 0 h 1779429"/>
                        <a:gd name="connsiteX3" fmla="*/ 2914443 w 9669881"/>
                        <a:gd name="connsiteY3" fmla="*/ 0 h 1779429"/>
                        <a:gd name="connsiteX4" fmla="*/ 3801692 w 9669881"/>
                        <a:gd name="connsiteY4" fmla="*/ 0 h 1779429"/>
                        <a:gd name="connsiteX5" fmla="*/ 4767555 w 9669881"/>
                        <a:gd name="connsiteY5" fmla="*/ 0 h 1779429"/>
                        <a:gd name="connsiteX6" fmla="*/ 5890651 w 9669881"/>
                        <a:gd name="connsiteY6" fmla="*/ 0 h 1779429"/>
                        <a:gd name="connsiteX7" fmla="*/ 6777898 w 9669881"/>
                        <a:gd name="connsiteY7" fmla="*/ 0 h 1779429"/>
                        <a:gd name="connsiteX8" fmla="*/ 7665144 w 9669881"/>
                        <a:gd name="connsiteY8" fmla="*/ 0 h 1779429"/>
                        <a:gd name="connsiteX9" fmla="*/ 8765780 w 9669881"/>
                        <a:gd name="connsiteY9" fmla="*/ 0 h 1779429"/>
                        <a:gd name="connsiteX10" fmla="*/ 9669881 w 9669881"/>
                        <a:gd name="connsiteY10" fmla="*/ 402062 h 1779429"/>
                        <a:gd name="connsiteX11" fmla="*/ 9669881 w 9669881"/>
                        <a:gd name="connsiteY11" fmla="*/ 860455 h 1779429"/>
                        <a:gd name="connsiteX12" fmla="*/ 9669881 w 9669881"/>
                        <a:gd name="connsiteY12" fmla="*/ 1377366 h 1779429"/>
                        <a:gd name="connsiteX13" fmla="*/ 8765780 w 9669881"/>
                        <a:gd name="connsiteY13" fmla="*/ 1779429 h 1779429"/>
                        <a:gd name="connsiteX14" fmla="*/ 7878533 w 9669881"/>
                        <a:gd name="connsiteY14" fmla="*/ 1779429 h 1779429"/>
                        <a:gd name="connsiteX15" fmla="*/ 6598203 w 9669881"/>
                        <a:gd name="connsiteY15" fmla="*/ 1779429 h 1779429"/>
                        <a:gd name="connsiteX16" fmla="*/ 6036655 w 9669881"/>
                        <a:gd name="connsiteY16" fmla="*/ 1779429 h 1779429"/>
                        <a:gd name="connsiteX17" fmla="*/ 5475106 w 9669881"/>
                        <a:gd name="connsiteY17" fmla="*/ 1779429 h 1779429"/>
                        <a:gd name="connsiteX18" fmla="*/ 4194774 w 9669881"/>
                        <a:gd name="connsiteY18" fmla="*/ 1779429 h 1779429"/>
                        <a:gd name="connsiteX19" fmla="*/ 3228911 w 9669881"/>
                        <a:gd name="connsiteY19" fmla="*/ 1779429 h 1779429"/>
                        <a:gd name="connsiteX20" fmla="*/ 1948580 w 9669881"/>
                        <a:gd name="connsiteY20" fmla="*/ 1779429 h 1779429"/>
                        <a:gd name="connsiteX21" fmla="*/ 904100 w 9669881"/>
                        <a:gd name="connsiteY21" fmla="*/ 1779429 h 1779429"/>
                        <a:gd name="connsiteX22" fmla="*/ 0 w 9669881"/>
                        <a:gd name="connsiteY22" fmla="*/ 1377366 h 1779429"/>
                        <a:gd name="connsiteX23" fmla="*/ 0 w 9669881"/>
                        <a:gd name="connsiteY23" fmla="*/ 899467 h 1779429"/>
                        <a:gd name="connsiteX24" fmla="*/ 0 w 9669881"/>
                        <a:gd name="connsiteY24" fmla="*/ 402062 h 1779429"/>
                        <a:gd name="connsiteX0" fmla="*/ 0 w 9669881"/>
                        <a:gd name="connsiteY0" fmla="*/ 402062 h 1779429"/>
                        <a:gd name="connsiteX1" fmla="*/ 904100 w 9669881"/>
                        <a:gd name="connsiteY1" fmla="*/ 0 h 1779429"/>
                        <a:gd name="connsiteX2" fmla="*/ 1869963 w 9669881"/>
                        <a:gd name="connsiteY2" fmla="*/ 0 h 1779429"/>
                        <a:gd name="connsiteX3" fmla="*/ 2914443 w 9669881"/>
                        <a:gd name="connsiteY3" fmla="*/ 0 h 1779429"/>
                        <a:gd name="connsiteX4" fmla="*/ 3801692 w 9669881"/>
                        <a:gd name="connsiteY4" fmla="*/ 0 h 1779429"/>
                        <a:gd name="connsiteX5" fmla="*/ 5003405 w 9669881"/>
                        <a:gd name="connsiteY5" fmla="*/ 0 h 1779429"/>
                        <a:gd name="connsiteX6" fmla="*/ 5890651 w 9669881"/>
                        <a:gd name="connsiteY6" fmla="*/ 0 h 1779429"/>
                        <a:gd name="connsiteX7" fmla="*/ 7013748 w 9669881"/>
                        <a:gd name="connsiteY7" fmla="*/ 0 h 1779429"/>
                        <a:gd name="connsiteX8" fmla="*/ 8765780 w 9669881"/>
                        <a:gd name="connsiteY8" fmla="*/ 0 h 1779429"/>
                        <a:gd name="connsiteX9" fmla="*/ 9669881 w 9669881"/>
                        <a:gd name="connsiteY9" fmla="*/ 402062 h 1779429"/>
                        <a:gd name="connsiteX10" fmla="*/ 9669881 w 9669881"/>
                        <a:gd name="connsiteY10" fmla="*/ 889714 h 1779429"/>
                        <a:gd name="connsiteX11" fmla="*/ 9669881 w 9669881"/>
                        <a:gd name="connsiteY11" fmla="*/ 1377366 h 1779429"/>
                        <a:gd name="connsiteX12" fmla="*/ 8765780 w 9669881"/>
                        <a:gd name="connsiteY12" fmla="*/ 1779429 h 1779429"/>
                        <a:gd name="connsiteX13" fmla="*/ 7564066 w 9669881"/>
                        <a:gd name="connsiteY13" fmla="*/ 1779429 h 1779429"/>
                        <a:gd name="connsiteX14" fmla="*/ 6519586 w 9669881"/>
                        <a:gd name="connsiteY14" fmla="*/ 1779429 h 1779429"/>
                        <a:gd name="connsiteX15" fmla="*/ 5475106 w 9669881"/>
                        <a:gd name="connsiteY15" fmla="*/ 1779429 h 1779429"/>
                        <a:gd name="connsiteX16" fmla="*/ 4509241 w 9669881"/>
                        <a:gd name="connsiteY16" fmla="*/ 1779429 h 1779429"/>
                        <a:gd name="connsiteX17" fmla="*/ 3464761 w 9669881"/>
                        <a:gd name="connsiteY17" fmla="*/ 1779429 h 1779429"/>
                        <a:gd name="connsiteX18" fmla="*/ 2263048 w 9669881"/>
                        <a:gd name="connsiteY18" fmla="*/ 1779429 h 1779429"/>
                        <a:gd name="connsiteX19" fmla="*/ 904100 w 9669881"/>
                        <a:gd name="connsiteY19" fmla="*/ 1779429 h 1779429"/>
                        <a:gd name="connsiteX20" fmla="*/ 0 w 9669881"/>
                        <a:gd name="connsiteY20" fmla="*/ 1377366 h 1779429"/>
                        <a:gd name="connsiteX21" fmla="*/ 0 w 9669881"/>
                        <a:gd name="connsiteY21" fmla="*/ 870208 h 1779429"/>
                        <a:gd name="connsiteX22" fmla="*/ 0 w 9669881"/>
                        <a:gd name="connsiteY22" fmla="*/ 402062 h 177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1779429" fill="none" extrusionOk="0">
                          <a:moveTo>
                            <a:pt x="0" y="402062"/>
                          </a:moveTo>
                          <a:cubicBezTo>
                            <a:pt x="9723" y="199114"/>
                            <a:pt x="513656" y="-125532"/>
                            <a:pt x="904100" y="0"/>
                          </a:cubicBezTo>
                          <a:cubicBezTo>
                            <a:pt x="1222912" y="-2406"/>
                            <a:pt x="1482624" y="5286"/>
                            <a:pt x="1948580" y="0"/>
                          </a:cubicBezTo>
                          <a:cubicBezTo>
                            <a:pt x="2426705" y="-5421"/>
                            <a:pt x="2472009" y="18717"/>
                            <a:pt x="2914443" y="0"/>
                          </a:cubicBezTo>
                          <a:cubicBezTo>
                            <a:pt x="3376925" y="-16620"/>
                            <a:pt x="3441360" y="-3342"/>
                            <a:pt x="3801692" y="0"/>
                          </a:cubicBezTo>
                          <a:cubicBezTo>
                            <a:pt x="4116844" y="6388"/>
                            <a:pt x="4455208" y="18492"/>
                            <a:pt x="4767555" y="0"/>
                          </a:cubicBezTo>
                          <a:cubicBezTo>
                            <a:pt x="5044138" y="-75911"/>
                            <a:pt x="5415621" y="-22929"/>
                            <a:pt x="5890651" y="0"/>
                          </a:cubicBezTo>
                          <a:cubicBezTo>
                            <a:pt x="6372906" y="-28100"/>
                            <a:pt x="6556222" y="-21882"/>
                            <a:pt x="6777898" y="0"/>
                          </a:cubicBezTo>
                          <a:cubicBezTo>
                            <a:pt x="7034874" y="4851"/>
                            <a:pt x="7324790" y="28931"/>
                            <a:pt x="7665144" y="0"/>
                          </a:cubicBezTo>
                          <a:cubicBezTo>
                            <a:pt x="7881301" y="-38266"/>
                            <a:pt x="8331745" y="18182"/>
                            <a:pt x="8765780" y="0"/>
                          </a:cubicBezTo>
                          <a:cubicBezTo>
                            <a:pt x="9353091" y="11019"/>
                            <a:pt x="9605239" y="185129"/>
                            <a:pt x="9669881" y="402062"/>
                          </a:cubicBezTo>
                          <a:cubicBezTo>
                            <a:pt x="9644499" y="624423"/>
                            <a:pt x="9667531" y="648088"/>
                            <a:pt x="9669881" y="860455"/>
                          </a:cubicBezTo>
                          <a:cubicBezTo>
                            <a:pt x="9679165" y="1070081"/>
                            <a:pt x="9637784" y="1158171"/>
                            <a:pt x="9669881" y="1377366"/>
                          </a:cubicBezTo>
                          <a:cubicBezTo>
                            <a:pt x="9648636" y="1512012"/>
                            <a:pt x="9291715" y="1730424"/>
                            <a:pt x="8765780" y="1779429"/>
                          </a:cubicBezTo>
                          <a:cubicBezTo>
                            <a:pt x="8598748" y="1821028"/>
                            <a:pt x="8288260" y="1767185"/>
                            <a:pt x="7878533" y="1779429"/>
                          </a:cubicBezTo>
                          <a:cubicBezTo>
                            <a:pt x="7461205" y="1794695"/>
                            <a:pt x="6947281" y="1761545"/>
                            <a:pt x="6598203" y="1779429"/>
                          </a:cubicBezTo>
                          <a:cubicBezTo>
                            <a:pt x="6388118" y="1793942"/>
                            <a:pt x="6305413" y="1786922"/>
                            <a:pt x="6036655" y="1779429"/>
                          </a:cubicBezTo>
                          <a:cubicBezTo>
                            <a:pt x="5767897" y="1771936"/>
                            <a:pt x="5748768" y="1767269"/>
                            <a:pt x="5475106" y="1779429"/>
                          </a:cubicBezTo>
                          <a:cubicBezTo>
                            <a:pt x="5061393" y="1827558"/>
                            <a:pt x="4447398" y="1764733"/>
                            <a:pt x="4194774" y="1779429"/>
                          </a:cubicBezTo>
                          <a:cubicBezTo>
                            <a:pt x="3947506" y="1732938"/>
                            <a:pt x="3615806" y="1800867"/>
                            <a:pt x="3228911" y="1779429"/>
                          </a:cubicBezTo>
                          <a:cubicBezTo>
                            <a:pt x="2787879" y="1723741"/>
                            <a:pt x="2384797" y="1719346"/>
                            <a:pt x="1948580" y="1779429"/>
                          </a:cubicBezTo>
                          <a:cubicBezTo>
                            <a:pt x="1508880" y="1806684"/>
                            <a:pt x="1355818" y="1774469"/>
                            <a:pt x="904100" y="1779429"/>
                          </a:cubicBezTo>
                          <a:cubicBezTo>
                            <a:pt x="345010" y="1784632"/>
                            <a:pt x="57917" y="1587378"/>
                            <a:pt x="0" y="1377366"/>
                          </a:cubicBezTo>
                          <a:cubicBezTo>
                            <a:pt x="22748" y="1251994"/>
                            <a:pt x="-3059" y="998528"/>
                            <a:pt x="0" y="899467"/>
                          </a:cubicBezTo>
                          <a:cubicBezTo>
                            <a:pt x="-40671" y="784745"/>
                            <a:pt x="-42187" y="549726"/>
                            <a:pt x="0" y="402062"/>
                          </a:cubicBezTo>
                          <a:close/>
                        </a:path>
                        <a:path w="9669881" h="1779429" stroke="0" extrusionOk="0">
                          <a:moveTo>
                            <a:pt x="0" y="402062"/>
                          </a:moveTo>
                          <a:cubicBezTo>
                            <a:pt x="-53255" y="276134"/>
                            <a:pt x="371018" y="-16047"/>
                            <a:pt x="904100" y="0"/>
                          </a:cubicBezTo>
                          <a:cubicBezTo>
                            <a:pt x="1241296" y="42618"/>
                            <a:pt x="1598852" y="3770"/>
                            <a:pt x="1869963" y="0"/>
                          </a:cubicBezTo>
                          <a:cubicBezTo>
                            <a:pt x="2125413" y="1093"/>
                            <a:pt x="2632775" y="61105"/>
                            <a:pt x="2914443" y="0"/>
                          </a:cubicBezTo>
                          <a:cubicBezTo>
                            <a:pt x="3156956" y="-73193"/>
                            <a:pt x="3468990" y="-18034"/>
                            <a:pt x="3801692" y="0"/>
                          </a:cubicBezTo>
                          <a:cubicBezTo>
                            <a:pt x="4213792" y="-40356"/>
                            <a:pt x="4548742" y="-2192"/>
                            <a:pt x="5003405" y="0"/>
                          </a:cubicBezTo>
                          <a:cubicBezTo>
                            <a:pt x="5461704" y="23598"/>
                            <a:pt x="5604990" y="-13783"/>
                            <a:pt x="5890651" y="0"/>
                          </a:cubicBezTo>
                          <a:cubicBezTo>
                            <a:pt x="6199163" y="4621"/>
                            <a:pt x="6739424" y="-8761"/>
                            <a:pt x="7013748" y="0"/>
                          </a:cubicBezTo>
                          <a:cubicBezTo>
                            <a:pt x="7323842" y="20705"/>
                            <a:pt x="8371095" y="57769"/>
                            <a:pt x="8765780" y="0"/>
                          </a:cubicBezTo>
                          <a:cubicBezTo>
                            <a:pt x="9230407" y="1101"/>
                            <a:pt x="9684816" y="218306"/>
                            <a:pt x="9669881" y="402062"/>
                          </a:cubicBezTo>
                          <a:cubicBezTo>
                            <a:pt x="9626782" y="532342"/>
                            <a:pt x="9640986" y="801917"/>
                            <a:pt x="9669881" y="889714"/>
                          </a:cubicBezTo>
                          <a:cubicBezTo>
                            <a:pt x="9699751" y="975987"/>
                            <a:pt x="9644185" y="1208757"/>
                            <a:pt x="9669881" y="1377366"/>
                          </a:cubicBezTo>
                          <a:cubicBezTo>
                            <a:pt x="9630745" y="1498564"/>
                            <a:pt x="9134010" y="1749475"/>
                            <a:pt x="8765780" y="1779429"/>
                          </a:cubicBezTo>
                          <a:cubicBezTo>
                            <a:pt x="8346459" y="1776810"/>
                            <a:pt x="8117282" y="1770852"/>
                            <a:pt x="7564066" y="1779429"/>
                          </a:cubicBezTo>
                          <a:cubicBezTo>
                            <a:pt x="7004886" y="1820929"/>
                            <a:pt x="6796876" y="1786265"/>
                            <a:pt x="6519586" y="1779429"/>
                          </a:cubicBezTo>
                          <a:cubicBezTo>
                            <a:pt x="6194318" y="1784501"/>
                            <a:pt x="5729680" y="1757324"/>
                            <a:pt x="5475106" y="1779429"/>
                          </a:cubicBezTo>
                          <a:cubicBezTo>
                            <a:pt x="5195213" y="1762636"/>
                            <a:pt x="4877912" y="1800527"/>
                            <a:pt x="4509241" y="1779429"/>
                          </a:cubicBezTo>
                          <a:cubicBezTo>
                            <a:pt x="4127815" y="1800149"/>
                            <a:pt x="3758422" y="1787731"/>
                            <a:pt x="3464761" y="1779429"/>
                          </a:cubicBezTo>
                          <a:cubicBezTo>
                            <a:pt x="3194769" y="1766816"/>
                            <a:pt x="2558887" y="1783569"/>
                            <a:pt x="2263048" y="1779429"/>
                          </a:cubicBezTo>
                          <a:cubicBezTo>
                            <a:pt x="1984948" y="1856898"/>
                            <a:pt x="1347344" y="1830256"/>
                            <a:pt x="904100" y="1779429"/>
                          </a:cubicBezTo>
                          <a:cubicBezTo>
                            <a:pt x="468765" y="1853447"/>
                            <a:pt x="92120" y="1632708"/>
                            <a:pt x="0" y="1377366"/>
                          </a:cubicBezTo>
                          <a:cubicBezTo>
                            <a:pt x="29044" y="1225663"/>
                            <a:pt x="42729" y="1082863"/>
                            <a:pt x="0" y="870208"/>
                          </a:cubicBezTo>
                          <a:cubicBezTo>
                            <a:pt x="-24529" y="639938"/>
                            <a:pt x="59793" y="620790"/>
                            <a:pt x="0" y="402062"/>
                          </a:cubicBezTo>
                          <a:close/>
                        </a:path>
                        <a:path w="9669881" h="1779429" fill="none" stroke="0" extrusionOk="0">
                          <a:moveTo>
                            <a:pt x="0" y="402062"/>
                          </a:moveTo>
                          <a:cubicBezTo>
                            <a:pt x="50591" y="145879"/>
                            <a:pt x="483957" y="-22260"/>
                            <a:pt x="904100" y="0"/>
                          </a:cubicBezTo>
                          <a:cubicBezTo>
                            <a:pt x="1270590" y="-8259"/>
                            <a:pt x="1407586" y="-4711"/>
                            <a:pt x="1948580" y="0"/>
                          </a:cubicBezTo>
                          <a:cubicBezTo>
                            <a:pt x="2431181" y="-3225"/>
                            <a:pt x="2471899" y="12854"/>
                            <a:pt x="2914443" y="0"/>
                          </a:cubicBezTo>
                          <a:cubicBezTo>
                            <a:pt x="3348004" y="-18897"/>
                            <a:pt x="3447871" y="-9934"/>
                            <a:pt x="3801692" y="0"/>
                          </a:cubicBezTo>
                          <a:cubicBezTo>
                            <a:pt x="4116856" y="-2571"/>
                            <a:pt x="4432339" y="26739"/>
                            <a:pt x="4767555" y="0"/>
                          </a:cubicBezTo>
                          <a:cubicBezTo>
                            <a:pt x="5165218" y="1269"/>
                            <a:pt x="5435387" y="53912"/>
                            <a:pt x="5890651" y="0"/>
                          </a:cubicBezTo>
                          <a:cubicBezTo>
                            <a:pt x="6346623" y="-1790"/>
                            <a:pt x="6574005" y="5215"/>
                            <a:pt x="6777898" y="0"/>
                          </a:cubicBezTo>
                          <a:cubicBezTo>
                            <a:pt x="7014071" y="27555"/>
                            <a:pt x="7380554" y="25433"/>
                            <a:pt x="7665144" y="0"/>
                          </a:cubicBezTo>
                          <a:cubicBezTo>
                            <a:pt x="7878109" y="29887"/>
                            <a:pt x="8265304" y="80821"/>
                            <a:pt x="8765780" y="0"/>
                          </a:cubicBezTo>
                          <a:cubicBezTo>
                            <a:pt x="9369734" y="-14334"/>
                            <a:pt x="9644304" y="207264"/>
                            <a:pt x="9669881" y="402062"/>
                          </a:cubicBezTo>
                          <a:cubicBezTo>
                            <a:pt x="9650135" y="629636"/>
                            <a:pt x="9662015" y="646956"/>
                            <a:pt x="9669881" y="860455"/>
                          </a:cubicBezTo>
                          <a:cubicBezTo>
                            <a:pt x="9701903" y="1078521"/>
                            <a:pt x="9644934" y="1185484"/>
                            <a:pt x="9669881" y="1377366"/>
                          </a:cubicBezTo>
                          <a:cubicBezTo>
                            <a:pt x="9771802" y="1493712"/>
                            <a:pt x="9329040" y="1768196"/>
                            <a:pt x="8765780" y="1779429"/>
                          </a:cubicBezTo>
                          <a:cubicBezTo>
                            <a:pt x="8532372" y="1799394"/>
                            <a:pt x="8307251" y="1754846"/>
                            <a:pt x="7878533" y="1779429"/>
                          </a:cubicBezTo>
                          <a:cubicBezTo>
                            <a:pt x="7483817" y="1797166"/>
                            <a:pt x="7001782" y="1753384"/>
                            <a:pt x="6598203" y="1779429"/>
                          </a:cubicBezTo>
                          <a:cubicBezTo>
                            <a:pt x="6365271" y="1782077"/>
                            <a:pt x="6161583" y="1761376"/>
                            <a:pt x="6025424" y="1779429"/>
                          </a:cubicBezTo>
                          <a:cubicBezTo>
                            <a:pt x="5889265" y="1797482"/>
                            <a:pt x="5618058" y="1791740"/>
                            <a:pt x="5475106" y="1779429"/>
                          </a:cubicBezTo>
                          <a:cubicBezTo>
                            <a:pt x="5100692" y="1812762"/>
                            <a:pt x="4456875" y="1774734"/>
                            <a:pt x="4194774" y="1779429"/>
                          </a:cubicBezTo>
                          <a:cubicBezTo>
                            <a:pt x="3893612" y="1784319"/>
                            <a:pt x="3682607" y="1806767"/>
                            <a:pt x="3228911" y="1779429"/>
                          </a:cubicBezTo>
                          <a:cubicBezTo>
                            <a:pt x="2843107" y="1748558"/>
                            <a:pt x="2444463" y="1694012"/>
                            <a:pt x="1948580" y="1779429"/>
                          </a:cubicBezTo>
                          <a:cubicBezTo>
                            <a:pt x="1504733" y="1782139"/>
                            <a:pt x="1354112" y="1790217"/>
                            <a:pt x="904100" y="1779429"/>
                          </a:cubicBezTo>
                          <a:cubicBezTo>
                            <a:pt x="318508" y="1746267"/>
                            <a:pt x="62647" y="1564662"/>
                            <a:pt x="0" y="1377366"/>
                          </a:cubicBezTo>
                          <a:cubicBezTo>
                            <a:pt x="15374" y="1250868"/>
                            <a:pt x="-8314" y="1029331"/>
                            <a:pt x="0" y="899467"/>
                          </a:cubicBezTo>
                          <a:cubicBezTo>
                            <a:pt x="-7920" y="740952"/>
                            <a:pt x="-16301" y="576190"/>
                            <a:pt x="0" y="40206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3" name="Picture 12" descr="A cartoon of a child sitting on a pile of books&#10;&#10;Description automatically generated">
              <a:extLst>
                <a:ext uri="{FF2B5EF4-FFF2-40B4-BE49-F238E27FC236}">
                  <a16:creationId xmlns:a16="http://schemas.microsoft.com/office/drawing/2014/main" id="{CE22F2AD-CC10-F11D-FBD9-AFBB8F2F9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4" name="Hộp Văn bản 107">
              <a:extLst>
                <a:ext uri="{FF2B5EF4-FFF2-40B4-BE49-F238E27FC236}">
                  <a16:creationId xmlns:a16="http://schemas.microsoft.com/office/drawing/2014/main" id="{6DB034F5-A658-1F17-3CEF-B3FACFDBF373}"/>
                </a:ext>
              </a:extLst>
            </p:cNvPr>
            <p:cNvSpPr txBox="1"/>
            <p:nvPr/>
          </p:nvSpPr>
          <p:spPr>
            <a:xfrm>
              <a:off x="638680" y="1203869"/>
              <a:ext cx="8670606" cy="1477328"/>
            </a:xfrm>
            <a:prstGeom prst="rect">
              <a:avLst/>
            </a:prstGeom>
            <a:noFill/>
          </p:spPr>
          <p:txBody>
            <a:bodyPr wrap="square" rtlCol="0">
              <a:spAutoFit/>
            </a:bodyPr>
            <a:lstStyle/>
            <a:p>
              <a:pPr algn="just"/>
              <a:r>
                <a:rPr lang="vi-VN" sz="3000" dirty="0">
                  <a:latin typeface="Cambria" panose="02040503050406030204" pitchFamily="18" charset="0"/>
                  <a:ea typeface="Cambria" panose="02040503050406030204" pitchFamily="18" charset="0"/>
                  <a:cs typeface="Arial" panose="020B0604020202020204" pitchFamily="34" charset="0"/>
                </a:rPr>
                <a:t>+ Lá cây rì rào trong gió</a:t>
              </a:r>
              <a:r>
                <a:rPr lang="vi-VN" sz="3000" b="1" dirty="0">
                  <a:latin typeface="Cambria" panose="02040503050406030204" pitchFamily="18" charset="0"/>
                  <a:ea typeface="Cambria" panose="02040503050406030204" pitchFamily="18" charset="0"/>
                  <a:cs typeface="Arial" panose="020B0604020202020204" pitchFamily="34" charset="0"/>
                </a:rPr>
                <a:t>. (nghĩa gốc)</a:t>
              </a:r>
            </a:p>
            <a:p>
              <a:pPr algn="just"/>
              <a:r>
                <a:rPr lang="vi-VN" sz="3000" dirty="0">
                  <a:latin typeface="Cambria" panose="02040503050406030204" pitchFamily="18" charset="0"/>
                  <a:ea typeface="Cambria" panose="02040503050406030204" pitchFamily="18" charset="0"/>
                  <a:cs typeface="Arial" panose="020B0604020202020204" pitchFamily="34" charset="0"/>
                </a:rPr>
                <a:t>+ Chị em tôi chụm đầu đọc lá thư của bố. </a:t>
              </a:r>
              <a:r>
                <a:rPr lang="vi-VN" sz="3000" b="1" dirty="0">
                  <a:latin typeface="Cambria" panose="02040503050406030204" pitchFamily="18" charset="0"/>
                  <a:ea typeface="Cambria" panose="02040503050406030204" pitchFamily="18" charset="0"/>
                  <a:cs typeface="Arial" panose="020B0604020202020204" pitchFamily="34" charset="0"/>
                </a:rPr>
                <a:t>(nghĩa chuyển)</a:t>
              </a:r>
            </a:p>
            <a:p>
              <a:pPr algn="just"/>
              <a:r>
                <a:rPr lang="vi-VN" sz="3000" dirty="0">
                  <a:latin typeface="Cambria" panose="02040503050406030204" pitchFamily="18" charset="0"/>
                  <a:ea typeface="Cambria" panose="02040503050406030204" pitchFamily="18" charset="0"/>
                  <a:cs typeface="Arial" panose="020B0604020202020204" pitchFamily="34" charset="0"/>
                </a:rPr>
                <a:t>+ Lá cờ đỏ sao vàng tung bay trong gió. </a:t>
              </a:r>
              <a:r>
                <a:rPr lang="vi-VN" sz="3000" b="1" dirty="0">
                  <a:latin typeface="Cambria" panose="02040503050406030204" pitchFamily="18" charset="0"/>
                  <a:ea typeface="Cambria" panose="02040503050406030204" pitchFamily="18" charset="0"/>
                  <a:cs typeface="Arial" panose="020B0604020202020204" pitchFamily="34" charset="0"/>
                </a:rPr>
                <a:t>(nghĩa chuyển)</a:t>
              </a:r>
            </a:p>
          </p:txBody>
        </p:sp>
      </p:grpSp>
      <p:grpSp>
        <p:nvGrpSpPr>
          <p:cNvPr id="15" name="Group 14">
            <a:extLst>
              <a:ext uri="{FF2B5EF4-FFF2-40B4-BE49-F238E27FC236}">
                <a16:creationId xmlns:a16="http://schemas.microsoft.com/office/drawing/2014/main" id="{52CE2CA2-ADBE-36FF-DA74-D5D8A59382D1}"/>
              </a:ext>
            </a:extLst>
          </p:cNvPr>
          <p:cNvGrpSpPr/>
          <p:nvPr/>
        </p:nvGrpSpPr>
        <p:grpSpPr>
          <a:xfrm>
            <a:off x="361830" y="4035568"/>
            <a:ext cx="10436797" cy="2691803"/>
            <a:chOff x="-103575" y="184979"/>
            <a:chExt cx="9412861" cy="2691803"/>
          </a:xfrm>
        </p:grpSpPr>
        <p:sp>
          <p:nvSpPr>
            <p:cNvPr id="16" name="Rectangle: Rounded Corners 30">
              <a:extLst>
                <a:ext uri="{FF2B5EF4-FFF2-40B4-BE49-F238E27FC236}">
                  <a16:creationId xmlns:a16="http://schemas.microsoft.com/office/drawing/2014/main" id="{3DA1A141-1FE6-6FB9-6AD7-67999165A904}"/>
                </a:ext>
              </a:extLst>
            </p:cNvPr>
            <p:cNvSpPr/>
            <p:nvPr/>
          </p:nvSpPr>
          <p:spPr>
            <a:xfrm>
              <a:off x="432384" y="1097353"/>
              <a:ext cx="8721186" cy="1779429"/>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669881"/>
                        <a:gd name="connsiteY0" fmla="*/ 402062 h 1779429"/>
                        <a:gd name="connsiteX1" fmla="*/ 904100 w 9669881"/>
                        <a:gd name="connsiteY1" fmla="*/ 0 h 1779429"/>
                        <a:gd name="connsiteX2" fmla="*/ 1948580 w 9669881"/>
                        <a:gd name="connsiteY2" fmla="*/ 0 h 1779429"/>
                        <a:gd name="connsiteX3" fmla="*/ 2914443 w 9669881"/>
                        <a:gd name="connsiteY3" fmla="*/ 0 h 1779429"/>
                        <a:gd name="connsiteX4" fmla="*/ 3801692 w 9669881"/>
                        <a:gd name="connsiteY4" fmla="*/ 0 h 1779429"/>
                        <a:gd name="connsiteX5" fmla="*/ 4767555 w 9669881"/>
                        <a:gd name="connsiteY5" fmla="*/ 0 h 1779429"/>
                        <a:gd name="connsiteX6" fmla="*/ 5890651 w 9669881"/>
                        <a:gd name="connsiteY6" fmla="*/ 0 h 1779429"/>
                        <a:gd name="connsiteX7" fmla="*/ 6777898 w 9669881"/>
                        <a:gd name="connsiteY7" fmla="*/ 0 h 1779429"/>
                        <a:gd name="connsiteX8" fmla="*/ 7665144 w 9669881"/>
                        <a:gd name="connsiteY8" fmla="*/ 0 h 1779429"/>
                        <a:gd name="connsiteX9" fmla="*/ 8765780 w 9669881"/>
                        <a:gd name="connsiteY9" fmla="*/ 0 h 1779429"/>
                        <a:gd name="connsiteX10" fmla="*/ 9669881 w 9669881"/>
                        <a:gd name="connsiteY10" fmla="*/ 402062 h 1779429"/>
                        <a:gd name="connsiteX11" fmla="*/ 9669881 w 9669881"/>
                        <a:gd name="connsiteY11" fmla="*/ 860455 h 1779429"/>
                        <a:gd name="connsiteX12" fmla="*/ 9669881 w 9669881"/>
                        <a:gd name="connsiteY12" fmla="*/ 1377366 h 1779429"/>
                        <a:gd name="connsiteX13" fmla="*/ 8765780 w 9669881"/>
                        <a:gd name="connsiteY13" fmla="*/ 1779429 h 1779429"/>
                        <a:gd name="connsiteX14" fmla="*/ 7878533 w 9669881"/>
                        <a:gd name="connsiteY14" fmla="*/ 1779429 h 1779429"/>
                        <a:gd name="connsiteX15" fmla="*/ 6598203 w 9669881"/>
                        <a:gd name="connsiteY15" fmla="*/ 1779429 h 1779429"/>
                        <a:gd name="connsiteX16" fmla="*/ 6036655 w 9669881"/>
                        <a:gd name="connsiteY16" fmla="*/ 1779429 h 1779429"/>
                        <a:gd name="connsiteX17" fmla="*/ 5475106 w 9669881"/>
                        <a:gd name="connsiteY17" fmla="*/ 1779429 h 1779429"/>
                        <a:gd name="connsiteX18" fmla="*/ 4194774 w 9669881"/>
                        <a:gd name="connsiteY18" fmla="*/ 1779429 h 1779429"/>
                        <a:gd name="connsiteX19" fmla="*/ 3228911 w 9669881"/>
                        <a:gd name="connsiteY19" fmla="*/ 1779429 h 1779429"/>
                        <a:gd name="connsiteX20" fmla="*/ 1948580 w 9669881"/>
                        <a:gd name="connsiteY20" fmla="*/ 1779429 h 1779429"/>
                        <a:gd name="connsiteX21" fmla="*/ 904100 w 9669881"/>
                        <a:gd name="connsiteY21" fmla="*/ 1779429 h 1779429"/>
                        <a:gd name="connsiteX22" fmla="*/ 0 w 9669881"/>
                        <a:gd name="connsiteY22" fmla="*/ 1377366 h 1779429"/>
                        <a:gd name="connsiteX23" fmla="*/ 0 w 9669881"/>
                        <a:gd name="connsiteY23" fmla="*/ 899467 h 1779429"/>
                        <a:gd name="connsiteX24" fmla="*/ 0 w 9669881"/>
                        <a:gd name="connsiteY24" fmla="*/ 402062 h 1779429"/>
                        <a:gd name="connsiteX0" fmla="*/ 0 w 9669881"/>
                        <a:gd name="connsiteY0" fmla="*/ 402062 h 1779429"/>
                        <a:gd name="connsiteX1" fmla="*/ 904100 w 9669881"/>
                        <a:gd name="connsiteY1" fmla="*/ 0 h 1779429"/>
                        <a:gd name="connsiteX2" fmla="*/ 1869963 w 9669881"/>
                        <a:gd name="connsiteY2" fmla="*/ 0 h 1779429"/>
                        <a:gd name="connsiteX3" fmla="*/ 2914443 w 9669881"/>
                        <a:gd name="connsiteY3" fmla="*/ 0 h 1779429"/>
                        <a:gd name="connsiteX4" fmla="*/ 3801692 w 9669881"/>
                        <a:gd name="connsiteY4" fmla="*/ 0 h 1779429"/>
                        <a:gd name="connsiteX5" fmla="*/ 5003405 w 9669881"/>
                        <a:gd name="connsiteY5" fmla="*/ 0 h 1779429"/>
                        <a:gd name="connsiteX6" fmla="*/ 5890651 w 9669881"/>
                        <a:gd name="connsiteY6" fmla="*/ 0 h 1779429"/>
                        <a:gd name="connsiteX7" fmla="*/ 7013748 w 9669881"/>
                        <a:gd name="connsiteY7" fmla="*/ 0 h 1779429"/>
                        <a:gd name="connsiteX8" fmla="*/ 8765780 w 9669881"/>
                        <a:gd name="connsiteY8" fmla="*/ 0 h 1779429"/>
                        <a:gd name="connsiteX9" fmla="*/ 9669881 w 9669881"/>
                        <a:gd name="connsiteY9" fmla="*/ 402062 h 1779429"/>
                        <a:gd name="connsiteX10" fmla="*/ 9669881 w 9669881"/>
                        <a:gd name="connsiteY10" fmla="*/ 889714 h 1779429"/>
                        <a:gd name="connsiteX11" fmla="*/ 9669881 w 9669881"/>
                        <a:gd name="connsiteY11" fmla="*/ 1377366 h 1779429"/>
                        <a:gd name="connsiteX12" fmla="*/ 8765780 w 9669881"/>
                        <a:gd name="connsiteY12" fmla="*/ 1779429 h 1779429"/>
                        <a:gd name="connsiteX13" fmla="*/ 7564066 w 9669881"/>
                        <a:gd name="connsiteY13" fmla="*/ 1779429 h 1779429"/>
                        <a:gd name="connsiteX14" fmla="*/ 6519586 w 9669881"/>
                        <a:gd name="connsiteY14" fmla="*/ 1779429 h 1779429"/>
                        <a:gd name="connsiteX15" fmla="*/ 5475106 w 9669881"/>
                        <a:gd name="connsiteY15" fmla="*/ 1779429 h 1779429"/>
                        <a:gd name="connsiteX16" fmla="*/ 4509241 w 9669881"/>
                        <a:gd name="connsiteY16" fmla="*/ 1779429 h 1779429"/>
                        <a:gd name="connsiteX17" fmla="*/ 3464761 w 9669881"/>
                        <a:gd name="connsiteY17" fmla="*/ 1779429 h 1779429"/>
                        <a:gd name="connsiteX18" fmla="*/ 2263048 w 9669881"/>
                        <a:gd name="connsiteY18" fmla="*/ 1779429 h 1779429"/>
                        <a:gd name="connsiteX19" fmla="*/ 904100 w 9669881"/>
                        <a:gd name="connsiteY19" fmla="*/ 1779429 h 1779429"/>
                        <a:gd name="connsiteX20" fmla="*/ 0 w 9669881"/>
                        <a:gd name="connsiteY20" fmla="*/ 1377366 h 1779429"/>
                        <a:gd name="connsiteX21" fmla="*/ 0 w 9669881"/>
                        <a:gd name="connsiteY21" fmla="*/ 870208 h 1779429"/>
                        <a:gd name="connsiteX22" fmla="*/ 0 w 9669881"/>
                        <a:gd name="connsiteY22" fmla="*/ 402062 h 177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1779429" fill="none" extrusionOk="0">
                          <a:moveTo>
                            <a:pt x="0" y="402062"/>
                          </a:moveTo>
                          <a:cubicBezTo>
                            <a:pt x="9723" y="199114"/>
                            <a:pt x="513656" y="-125532"/>
                            <a:pt x="904100" y="0"/>
                          </a:cubicBezTo>
                          <a:cubicBezTo>
                            <a:pt x="1222912" y="-2406"/>
                            <a:pt x="1482624" y="5286"/>
                            <a:pt x="1948580" y="0"/>
                          </a:cubicBezTo>
                          <a:cubicBezTo>
                            <a:pt x="2426705" y="-5421"/>
                            <a:pt x="2472009" y="18717"/>
                            <a:pt x="2914443" y="0"/>
                          </a:cubicBezTo>
                          <a:cubicBezTo>
                            <a:pt x="3376925" y="-16620"/>
                            <a:pt x="3441360" y="-3342"/>
                            <a:pt x="3801692" y="0"/>
                          </a:cubicBezTo>
                          <a:cubicBezTo>
                            <a:pt x="4116844" y="6388"/>
                            <a:pt x="4455208" y="18492"/>
                            <a:pt x="4767555" y="0"/>
                          </a:cubicBezTo>
                          <a:cubicBezTo>
                            <a:pt x="5044138" y="-75911"/>
                            <a:pt x="5415621" y="-22929"/>
                            <a:pt x="5890651" y="0"/>
                          </a:cubicBezTo>
                          <a:cubicBezTo>
                            <a:pt x="6372906" y="-28100"/>
                            <a:pt x="6556222" y="-21882"/>
                            <a:pt x="6777898" y="0"/>
                          </a:cubicBezTo>
                          <a:cubicBezTo>
                            <a:pt x="7034874" y="4851"/>
                            <a:pt x="7324790" y="28931"/>
                            <a:pt x="7665144" y="0"/>
                          </a:cubicBezTo>
                          <a:cubicBezTo>
                            <a:pt x="7881301" y="-38266"/>
                            <a:pt x="8331745" y="18182"/>
                            <a:pt x="8765780" y="0"/>
                          </a:cubicBezTo>
                          <a:cubicBezTo>
                            <a:pt x="9353091" y="11019"/>
                            <a:pt x="9605239" y="185129"/>
                            <a:pt x="9669881" y="402062"/>
                          </a:cubicBezTo>
                          <a:cubicBezTo>
                            <a:pt x="9644499" y="624423"/>
                            <a:pt x="9667531" y="648088"/>
                            <a:pt x="9669881" y="860455"/>
                          </a:cubicBezTo>
                          <a:cubicBezTo>
                            <a:pt x="9679165" y="1070081"/>
                            <a:pt x="9637784" y="1158171"/>
                            <a:pt x="9669881" y="1377366"/>
                          </a:cubicBezTo>
                          <a:cubicBezTo>
                            <a:pt x="9648636" y="1512012"/>
                            <a:pt x="9291715" y="1730424"/>
                            <a:pt x="8765780" y="1779429"/>
                          </a:cubicBezTo>
                          <a:cubicBezTo>
                            <a:pt x="8598748" y="1821028"/>
                            <a:pt x="8288260" y="1767185"/>
                            <a:pt x="7878533" y="1779429"/>
                          </a:cubicBezTo>
                          <a:cubicBezTo>
                            <a:pt x="7461205" y="1794695"/>
                            <a:pt x="6947281" y="1761545"/>
                            <a:pt x="6598203" y="1779429"/>
                          </a:cubicBezTo>
                          <a:cubicBezTo>
                            <a:pt x="6388118" y="1793942"/>
                            <a:pt x="6305413" y="1786922"/>
                            <a:pt x="6036655" y="1779429"/>
                          </a:cubicBezTo>
                          <a:cubicBezTo>
                            <a:pt x="5767897" y="1771936"/>
                            <a:pt x="5748768" y="1767269"/>
                            <a:pt x="5475106" y="1779429"/>
                          </a:cubicBezTo>
                          <a:cubicBezTo>
                            <a:pt x="5061393" y="1827558"/>
                            <a:pt x="4447398" y="1764733"/>
                            <a:pt x="4194774" y="1779429"/>
                          </a:cubicBezTo>
                          <a:cubicBezTo>
                            <a:pt x="3947506" y="1732938"/>
                            <a:pt x="3615806" y="1800867"/>
                            <a:pt x="3228911" y="1779429"/>
                          </a:cubicBezTo>
                          <a:cubicBezTo>
                            <a:pt x="2787879" y="1723741"/>
                            <a:pt x="2384797" y="1719346"/>
                            <a:pt x="1948580" y="1779429"/>
                          </a:cubicBezTo>
                          <a:cubicBezTo>
                            <a:pt x="1508880" y="1806684"/>
                            <a:pt x="1355818" y="1774469"/>
                            <a:pt x="904100" y="1779429"/>
                          </a:cubicBezTo>
                          <a:cubicBezTo>
                            <a:pt x="345010" y="1784632"/>
                            <a:pt x="57917" y="1587378"/>
                            <a:pt x="0" y="1377366"/>
                          </a:cubicBezTo>
                          <a:cubicBezTo>
                            <a:pt x="22748" y="1251994"/>
                            <a:pt x="-3059" y="998528"/>
                            <a:pt x="0" y="899467"/>
                          </a:cubicBezTo>
                          <a:cubicBezTo>
                            <a:pt x="-40671" y="784745"/>
                            <a:pt x="-42187" y="549726"/>
                            <a:pt x="0" y="402062"/>
                          </a:cubicBezTo>
                          <a:close/>
                        </a:path>
                        <a:path w="9669881" h="1779429" stroke="0" extrusionOk="0">
                          <a:moveTo>
                            <a:pt x="0" y="402062"/>
                          </a:moveTo>
                          <a:cubicBezTo>
                            <a:pt x="-53255" y="276134"/>
                            <a:pt x="371018" y="-16047"/>
                            <a:pt x="904100" y="0"/>
                          </a:cubicBezTo>
                          <a:cubicBezTo>
                            <a:pt x="1241296" y="42618"/>
                            <a:pt x="1598852" y="3770"/>
                            <a:pt x="1869963" y="0"/>
                          </a:cubicBezTo>
                          <a:cubicBezTo>
                            <a:pt x="2125413" y="1093"/>
                            <a:pt x="2632775" y="61105"/>
                            <a:pt x="2914443" y="0"/>
                          </a:cubicBezTo>
                          <a:cubicBezTo>
                            <a:pt x="3156956" y="-73193"/>
                            <a:pt x="3468990" y="-18034"/>
                            <a:pt x="3801692" y="0"/>
                          </a:cubicBezTo>
                          <a:cubicBezTo>
                            <a:pt x="4213792" y="-40356"/>
                            <a:pt x="4548742" y="-2192"/>
                            <a:pt x="5003405" y="0"/>
                          </a:cubicBezTo>
                          <a:cubicBezTo>
                            <a:pt x="5461704" y="23598"/>
                            <a:pt x="5604990" y="-13783"/>
                            <a:pt x="5890651" y="0"/>
                          </a:cubicBezTo>
                          <a:cubicBezTo>
                            <a:pt x="6199163" y="4621"/>
                            <a:pt x="6739424" y="-8761"/>
                            <a:pt x="7013748" y="0"/>
                          </a:cubicBezTo>
                          <a:cubicBezTo>
                            <a:pt x="7323842" y="20705"/>
                            <a:pt x="8371095" y="57769"/>
                            <a:pt x="8765780" y="0"/>
                          </a:cubicBezTo>
                          <a:cubicBezTo>
                            <a:pt x="9230407" y="1101"/>
                            <a:pt x="9684816" y="218306"/>
                            <a:pt x="9669881" y="402062"/>
                          </a:cubicBezTo>
                          <a:cubicBezTo>
                            <a:pt x="9626782" y="532342"/>
                            <a:pt x="9640986" y="801917"/>
                            <a:pt x="9669881" y="889714"/>
                          </a:cubicBezTo>
                          <a:cubicBezTo>
                            <a:pt x="9699751" y="975987"/>
                            <a:pt x="9644185" y="1208757"/>
                            <a:pt x="9669881" y="1377366"/>
                          </a:cubicBezTo>
                          <a:cubicBezTo>
                            <a:pt x="9630745" y="1498564"/>
                            <a:pt x="9134010" y="1749475"/>
                            <a:pt x="8765780" y="1779429"/>
                          </a:cubicBezTo>
                          <a:cubicBezTo>
                            <a:pt x="8346459" y="1776810"/>
                            <a:pt x="8117282" y="1770852"/>
                            <a:pt x="7564066" y="1779429"/>
                          </a:cubicBezTo>
                          <a:cubicBezTo>
                            <a:pt x="7004886" y="1820929"/>
                            <a:pt x="6796876" y="1786265"/>
                            <a:pt x="6519586" y="1779429"/>
                          </a:cubicBezTo>
                          <a:cubicBezTo>
                            <a:pt x="6194318" y="1784501"/>
                            <a:pt x="5729680" y="1757324"/>
                            <a:pt x="5475106" y="1779429"/>
                          </a:cubicBezTo>
                          <a:cubicBezTo>
                            <a:pt x="5195213" y="1762636"/>
                            <a:pt x="4877912" y="1800527"/>
                            <a:pt x="4509241" y="1779429"/>
                          </a:cubicBezTo>
                          <a:cubicBezTo>
                            <a:pt x="4127815" y="1800149"/>
                            <a:pt x="3758422" y="1787731"/>
                            <a:pt x="3464761" y="1779429"/>
                          </a:cubicBezTo>
                          <a:cubicBezTo>
                            <a:pt x="3194769" y="1766816"/>
                            <a:pt x="2558887" y="1783569"/>
                            <a:pt x="2263048" y="1779429"/>
                          </a:cubicBezTo>
                          <a:cubicBezTo>
                            <a:pt x="1984948" y="1856898"/>
                            <a:pt x="1347344" y="1830256"/>
                            <a:pt x="904100" y="1779429"/>
                          </a:cubicBezTo>
                          <a:cubicBezTo>
                            <a:pt x="468765" y="1853447"/>
                            <a:pt x="92120" y="1632708"/>
                            <a:pt x="0" y="1377366"/>
                          </a:cubicBezTo>
                          <a:cubicBezTo>
                            <a:pt x="29044" y="1225663"/>
                            <a:pt x="42729" y="1082863"/>
                            <a:pt x="0" y="870208"/>
                          </a:cubicBezTo>
                          <a:cubicBezTo>
                            <a:pt x="-24529" y="639938"/>
                            <a:pt x="59793" y="620790"/>
                            <a:pt x="0" y="402062"/>
                          </a:cubicBezTo>
                          <a:close/>
                        </a:path>
                        <a:path w="9669881" h="1779429" fill="none" stroke="0" extrusionOk="0">
                          <a:moveTo>
                            <a:pt x="0" y="402062"/>
                          </a:moveTo>
                          <a:cubicBezTo>
                            <a:pt x="50591" y="145879"/>
                            <a:pt x="483957" y="-22260"/>
                            <a:pt x="904100" y="0"/>
                          </a:cubicBezTo>
                          <a:cubicBezTo>
                            <a:pt x="1270590" y="-8259"/>
                            <a:pt x="1407586" y="-4711"/>
                            <a:pt x="1948580" y="0"/>
                          </a:cubicBezTo>
                          <a:cubicBezTo>
                            <a:pt x="2431181" y="-3225"/>
                            <a:pt x="2471899" y="12854"/>
                            <a:pt x="2914443" y="0"/>
                          </a:cubicBezTo>
                          <a:cubicBezTo>
                            <a:pt x="3348004" y="-18897"/>
                            <a:pt x="3447871" y="-9934"/>
                            <a:pt x="3801692" y="0"/>
                          </a:cubicBezTo>
                          <a:cubicBezTo>
                            <a:pt x="4116856" y="-2571"/>
                            <a:pt x="4432339" y="26739"/>
                            <a:pt x="4767555" y="0"/>
                          </a:cubicBezTo>
                          <a:cubicBezTo>
                            <a:pt x="5165218" y="1269"/>
                            <a:pt x="5435387" y="53912"/>
                            <a:pt x="5890651" y="0"/>
                          </a:cubicBezTo>
                          <a:cubicBezTo>
                            <a:pt x="6346623" y="-1790"/>
                            <a:pt x="6574005" y="5215"/>
                            <a:pt x="6777898" y="0"/>
                          </a:cubicBezTo>
                          <a:cubicBezTo>
                            <a:pt x="7014071" y="27555"/>
                            <a:pt x="7380554" y="25433"/>
                            <a:pt x="7665144" y="0"/>
                          </a:cubicBezTo>
                          <a:cubicBezTo>
                            <a:pt x="7878109" y="29887"/>
                            <a:pt x="8265304" y="80821"/>
                            <a:pt x="8765780" y="0"/>
                          </a:cubicBezTo>
                          <a:cubicBezTo>
                            <a:pt x="9369734" y="-14334"/>
                            <a:pt x="9644304" y="207264"/>
                            <a:pt x="9669881" y="402062"/>
                          </a:cubicBezTo>
                          <a:cubicBezTo>
                            <a:pt x="9650135" y="629636"/>
                            <a:pt x="9662015" y="646956"/>
                            <a:pt x="9669881" y="860455"/>
                          </a:cubicBezTo>
                          <a:cubicBezTo>
                            <a:pt x="9701903" y="1078521"/>
                            <a:pt x="9644934" y="1185484"/>
                            <a:pt x="9669881" y="1377366"/>
                          </a:cubicBezTo>
                          <a:cubicBezTo>
                            <a:pt x="9771802" y="1493712"/>
                            <a:pt x="9329040" y="1768196"/>
                            <a:pt x="8765780" y="1779429"/>
                          </a:cubicBezTo>
                          <a:cubicBezTo>
                            <a:pt x="8532372" y="1799394"/>
                            <a:pt x="8307251" y="1754846"/>
                            <a:pt x="7878533" y="1779429"/>
                          </a:cubicBezTo>
                          <a:cubicBezTo>
                            <a:pt x="7483817" y="1797166"/>
                            <a:pt x="7001782" y="1753384"/>
                            <a:pt x="6598203" y="1779429"/>
                          </a:cubicBezTo>
                          <a:cubicBezTo>
                            <a:pt x="6365271" y="1782077"/>
                            <a:pt x="6161583" y="1761376"/>
                            <a:pt x="6025424" y="1779429"/>
                          </a:cubicBezTo>
                          <a:cubicBezTo>
                            <a:pt x="5889265" y="1797482"/>
                            <a:pt x="5618058" y="1791740"/>
                            <a:pt x="5475106" y="1779429"/>
                          </a:cubicBezTo>
                          <a:cubicBezTo>
                            <a:pt x="5100692" y="1812762"/>
                            <a:pt x="4456875" y="1774734"/>
                            <a:pt x="4194774" y="1779429"/>
                          </a:cubicBezTo>
                          <a:cubicBezTo>
                            <a:pt x="3893612" y="1784319"/>
                            <a:pt x="3682607" y="1806767"/>
                            <a:pt x="3228911" y="1779429"/>
                          </a:cubicBezTo>
                          <a:cubicBezTo>
                            <a:pt x="2843107" y="1748558"/>
                            <a:pt x="2444463" y="1694012"/>
                            <a:pt x="1948580" y="1779429"/>
                          </a:cubicBezTo>
                          <a:cubicBezTo>
                            <a:pt x="1504733" y="1782139"/>
                            <a:pt x="1354112" y="1790217"/>
                            <a:pt x="904100" y="1779429"/>
                          </a:cubicBezTo>
                          <a:cubicBezTo>
                            <a:pt x="318508" y="1746267"/>
                            <a:pt x="62647" y="1564662"/>
                            <a:pt x="0" y="1377366"/>
                          </a:cubicBezTo>
                          <a:cubicBezTo>
                            <a:pt x="15374" y="1250868"/>
                            <a:pt x="-8314" y="1029331"/>
                            <a:pt x="0" y="899467"/>
                          </a:cubicBezTo>
                          <a:cubicBezTo>
                            <a:pt x="-7920" y="740952"/>
                            <a:pt x="-16301" y="576190"/>
                            <a:pt x="0" y="40206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7" name="Picture 16" descr="A cartoon of a child sitting on a pile of books&#10;&#10;Description automatically generated">
              <a:extLst>
                <a:ext uri="{FF2B5EF4-FFF2-40B4-BE49-F238E27FC236}">
                  <a16:creationId xmlns:a16="http://schemas.microsoft.com/office/drawing/2014/main" id="{03260378-3F78-9B0C-D5F3-104773CD0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8" name="Hộp Văn bản 107">
              <a:extLst>
                <a:ext uri="{FF2B5EF4-FFF2-40B4-BE49-F238E27FC236}">
                  <a16:creationId xmlns:a16="http://schemas.microsoft.com/office/drawing/2014/main" id="{1948082B-CF49-3C75-7D5B-C67FC52CB047}"/>
                </a:ext>
              </a:extLst>
            </p:cNvPr>
            <p:cNvSpPr txBox="1"/>
            <p:nvPr/>
          </p:nvSpPr>
          <p:spPr>
            <a:xfrm>
              <a:off x="638680" y="1432469"/>
              <a:ext cx="8670606" cy="1015663"/>
            </a:xfrm>
            <a:prstGeom prst="rect">
              <a:avLst/>
            </a:prstGeom>
            <a:noFill/>
          </p:spPr>
          <p:txBody>
            <a:bodyPr wrap="square" rtlCol="0">
              <a:spAutoFit/>
            </a:bodyPr>
            <a:lstStyle/>
            <a:p>
              <a:pPr algn="just"/>
              <a:r>
                <a:rPr lang="vi-VN" sz="3000" dirty="0">
                  <a:latin typeface="Cambria" panose="02040503050406030204" pitchFamily="18" charset="0"/>
                  <a:ea typeface="Cambria" panose="02040503050406030204" pitchFamily="18" charset="0"/>
                  <a:cs typeface="Arial" panose="020B0604020202020204" pitchFamily="34" charset="0"/>
                </a:rPr>
                <a:t> </a:t>
              </a:r>
              <a:r>
                <a:rPr lang="en-US" sz="3000" dirty="0">
                  <a:latin typeface="Cambria" panose="02040503050406030204" pitchFamily="18" charset="0"/>
                  <a:ea typeface="Cambria" panose="02040503050406030204" pitchFamily="18" charset="0"/>
                  <a:cs typeface="Arial" panose="020B0604020202020204" pitchFamily="34" charset="0"/>
                </a:rPr>
                <a:t>+ </a:t>
              </a:r>
              <a:r>
                <a:rPr lang="vi-VN" sz="3000" dirty="0">
                  <a:latin typeface="Cambria" panose="02040503050406030204" pitchFamily="18" charset="0"/>
                  <a:ea typeface="Cambria" panose="02040503050406030204" pitchFamily="18" charset="0"/>
                  <a:cs typeface="Arial" panose="020B0604020202020204" pitchFamily="34" charset="0"/>
                </a:rPr>
                <a:t>Cây hoa hồng đã ra những cái nụ nhỏ xinh</a:t>
              </a:r>
              <a:r>
                <a:rPr lang="vi-VN" sz="3000" b="1" dirty="0">
                  <a:latin typeface="Cambria" panose="02040503050406030204" pitchFamily="18" charset="0"/>
                  <a:ea typeface="Cambria" panose="02040503050406030204" pitchFamily="18" charset="0"/>
                  <a:cs typeface="Arial" panose="020B0604020202020204" pitchFamily="34" charset="0"/>
                </a:rPr>
                <a:t>.</a:t>
              </a:r>
              <a:r>
                <a:rPr lang="en-US" sz="3000" b="1" dirty="0">
                  <a:latin typeface="Cambria" panose="02040503050406030204" pitchFamily="18" charset="0"/>
                  <a:ea typeface="Cambria" panose="02040503050406030204" pitchFamily="18" charset="0"/>
                  <a:cs typeface="Arial" panose="020B0604020202020204" pitchFamily="34" charset="0"/>
                </a:rPr>
                <a:t> (</a:t>
              </a:r>
              <a:r>
                <a:rPr lang="en-US" sz="3000" b="1" dirty="0" err="1">
                  <a:latin typeface="Cambria" panose="02040503050406030204" pitchFamily="18" charset="0"/>
                  <a:ea typeface="Cambria" panose="02040503050406030204" pitchFamily="18" charset="0"/>
                  <a:cs typeface="Arial" panose="020B0604020202020204" pitchFamily="34" charset="0"/>
                </a:rPr>
                <a:t>nghĩa</a:t>
              </a:r>
              <a:r>
                <a:rPr lang="en-US" sz="3000" b="1" dirty="0">
                  <a:latin typeface="Cambria" panose="02040503050406030204" pitchFamily="18" charset="0"/>
                  <a:ea typeface="Cambria" panose="02040503050406030204" pitchFamily="18" charset="0"/>
                  <a:cs typeface="Arial" panose="020B0604020202020204" pitchFamily="34" charset="0"/>
                </a:rPr>
                <a:t> </a:t>
              </a:r>
              <a:r>
                <a:rPr lang="en-US" sz="3000" b="1" dirty="0" err="1">
                  <a:latin typeface="Cambria" panose="02040503050406030204" pitchFamily="18" charset="0"/>
                  <a:ea typeface="Cambria" panose="02040503050406030204" pitchFamily="18" charset="0"/>
                  <a:cs typeface="Arial" panose="020B0604020202020204" pitchFamily="34" charset="0"/>
                </a:rPr>
                <a:t>gốc</a:t>
              </a:r>
              <a:r>
                <a:rPr lang="en-US" sz="3000" b="1" dirty="0">
                  <a:latin typeface="Cambria" panose="02040503050406030204" pitchFamily="18" charset="0"/>
                  <a:ea typeface="Cambria" panose="02040503050406030204" pitchFamily="18" charset="0"/>
                  <a:cs typeface="Arial" panose="020B0604020202020204" pitchFamily="34" charset="0"/>
                </a:rPr>
                <a:t>)</a:t>
              </a:r>
              <a:endParaRPr lang="vi-VN" sz="3000" b="1" dirty="0">
                <a:latin typeface="Cambria" panose="02040503050406030204" pitchFamily="18" charset="0"/>
                <a:ea typeface="Cambria" panose="02040503050406030204" pitchFamily="18" charset="0"/>
                <a:cs typeface="Arial" panose="020B0604020202020204" pitchFamily="34" charset="0"/>
              </a:endParaRPr>
            </a:p>
            <a:p>
              <a:pPr algn="just"/>
              <a:r>
                <a:rPr lang="vi-VN" sz="3000" dirty="0">
                  <a:latin typeface="Cambria" panose="02040503050406030204" pitchFamily="18" charset="0"/>
                  <a:ea typeface="Cambria" panose="02040503050406030204" pitchFamily="18" charset="0"/>
                  <a:cs typeface="Arial" panose="020B0604020202020204" pitchFamily="34" charset="0"/>
                </a:rPr>
                <a:t>+ Dì tôi nở nụ cười thật tươi</a:t>
              </a:r>
              <a:r>
                <a:rPr lang="en-US" sz="3000" dirty="0">
                  <a:latin typeface="Cambria" panose="02040503050406030204" pitchFamily="18" charset="0"/>
                  <a:ea typeface="Cambria" panose="02040503050406030204" pitchFamily="18" charset="0"/>
                  <a:cs typeface="Arial" panose="020B0604020202020204" pitchFamily="34" charset="0"/>
                </a:rPr>
                <a:t> (</a:t>
              </a:r>
              <a:r>
                <a:rPr lang="vi-VN" sz="3000" b="1" dirty="0">
                  <a:latin typeface="Cambria" panose="02040503050406030204" pitchFamily="18" charset="0"/>
                  <a:ea typeface="Cambria" panose="02040503050406030204" pitchFamily="18" charset="0"/>
                  <a:cs typeface="Arial" panose="020B0604020202020204" pitchFamily="34" charset="0"/>
                </a:rPr>
                <a:t>nghĩa chuyển)</a:t>
              </a: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903514"/>
            <a:ext cx="11647486" cy="5687771"/>
          </a:xfrm>
          <a:custGeom>
            <a:avLst/>
            <a:gdLst>
              <a:gd name="connsiteX0" fmla="*/ 0 w 11647486"/>
              <a:gd name="connsiteY0" fmla="*/ 708023 h 5650172"/>
              <a:gd name="connsiteX1" fmla="*/ 708023 w 11647486"/>
              <a:gd name="connsiteY1" fmla="*/ 0 h 5650172"/>
              <a:gd name="connsiteX2" fmla="*/ 1287805 w 11647486"/>
              <a:gd name="connsiteY2" fmla="*/ 0 h 5650172"/>
              <a:gd name="connsiteX3" fmla="*/ 1969901 w 11647486"/>
              <a:gd name="connsiteY3" fmla="*/ 0 h 5650172"/>
              <a:gd name="connsiteX4" fmla="*/ 2549682 w 11647486"/>
              <a:gd name="connsiteY4" fmla="*/ 0 h 5650172"/>
              <a:gd name="connsiteX5" fmla="*/ 2924835 w 11647486"/>
              <a:gd name="connsiteY5" fmla="*/ 0 h 5650172"/>
              <a:gd name="connsiteX6" fmla="*/ 3504617 w 11647486"/>
              <a:gd name="connsiteY6" fmla="*/ 0 h 5650172"/>
              <a:gd name="connsiteX7" fmla="*/ 4084398 w 11647486"/>
              <a:gd name="connsiteY7" fmla="*/ 0 h 5650172"/>
              <a:gd name="connsiteX8" fmla="*/ 4459551 w 11647486"/>
              <a:gd name="connsiteY8" fmla="*/ 0 h 5650172"/>
              <a:gd name="connsiteX9" fmla="*/ 4937018 w 11647486"/>
              <a:gd name="connsiteY9" fmla="*/ 0 h 5650172"/>
              <a:gd name="connsiteX10" fmla="*/ 5312171 w 11647486"/>
              <a:gd name="connsiteY10" fmla="*/ 0 h 5650172"/>
              <a:gd name="connsiteX11" fmla="*/ 6198896 w 11647486"/>
              <a:gd name="connsiteY11" fmla="*/ 0 h 5650172"/>
              <a:gd name="connsiteX12" fmla="*/ 6676363 w 11647486"/>
              <a:gd name="connsiteY12" fmla="*/ 0 h 5650172"/>
              <a:gd name="connsiteX13" fmla="*/ 7153830 w 11647486"/>
              <a:gd name="connsiteY13" fmla="*/ 0 h 5650172"/>
              <a:gd name="connsiteX14" fmla="*/ 8040555 w 11647486"/>
              <a:gd name="connsiteY14" fmla="*/ 0 h 5650172"/>
              <a:gd name="connsiteX15" fmla="*/ 8415708 w 11647486"/>
              <a:gd name="connsiteY15" fmla="*/ 0 h 5650172"/>
              <a:gd name="connsiteX16" fmla="*/ 9200118 w 11647486"/>
              <a:gd name="connsiteY16" fmla="*/ 0 h 5650172"/>
              <a:gd name="connsiteX17" fmla="*/ 9882214 w 11647486"/>
              <a:gd name="connsiteY17" fmla="*/ 0 h 5650172"/>
              <a:gd name="connsiteX18" fmla="*/ 10939463 w 11647486"/>
              <a:gd name="connsiteY18" fmla="*/ 0 h 5650172"/>
              <a:gd name="connsiteX19" fmla="*/ 11647486 w 11647486"/>
              <a:gd name="connsiteY19" fmla="*/ 708023 h 5650172"/>
              <a:gd name="connsiteX20" fmla="*/ 11647486 w 11647486"/>
              <a:gd name="connsiteY20" fmla="*/ 1185874 h 5650172"/>
              <a:gd name="connsiteX21" fmla="*/ 11647486 w 11647486"/>
              <a:gd name="connsiteY21" fmla="*/ 1875432 h 5650172"/>
              <a:gd name="connsiteX22" fmla="*/ 11647486 w 11647486"/>
              <a:gd name="connsiteY22" fmla="*/ 2437966 h 5650172"/>
              <a:gd name="connsiteX23" fmla="*/ 11647486 w 11647486"/>
              <a:gd name="connsiteY23" fmla="*/ 3000500 h 5650172"/>
              <a:gd name="connsiteX24" fmla="*/ 11647486 w 11647486"/>
              <a:gd name="connsiteY24" fmla="*/ 3605375 h 5650172"/>
              <a:gd name="connsiteX25" fmla="*/ 11647486 w 11647486"/>
              <a:gd name="connsiteY25" fmla="*/ 4294933 h 5650172"/>
              <a:gd name="connsiteX26" fmla="*/ 11647486 w 11647486"/>
              <a:gd name="connsiteY26" fmla="*/ 4942149 h 5650172"/>
              <a:gd name="connsiteX27" fmla="*/ 10939463 w 11647486"/>
              <a:gd name="connsiteY27" fmla="*/ 5650172 h 5650172"/>
              <a:gd name="connsiteX28" fmla="*/ 10564310 w 11647486"/>
              <a:gd name="connsiteY28" fmla="*/ 5650172 h 5650172"/>
              <a:gd name="connsiteX29" fmla="*/ 9779900 w 11647486"/>
              <a:gd name="connsiteY29" fmla="*/ 5650172 h 5650172"/>
              <a:gd name="connsiteX30" fmla="*/ 9200118 w 11647486"/>
              <a:gd name="connsiteY30" fmla="*/ 5650172 h 5650172"/>
              <a:gd name="connsiteX31" fmla="*/ 8313393 w 11647486"/>
              <a:gd name="connsiteY31" fmla="*/ 5650172 h 5650172"/>
              <a:gd name="connsiteX32" fmla="*/ 7631297 w 11647486"/>
              <a:gd name="connsiteY32" fmla="*/ 5650172 h 5650172"/>
              <a:gd name="connsiteX33" fmla="*/ 7153830 w 11647486"/>
              <a:gd name="connsiteY33" fmla="*/ 5650172 h 5650172"/>
              <a:gd name="connsiteX34" fmla="*/ 6267105 w 11647486"/>
              <a:gd name="connsiteY34" fmla="*/ 5650172 h 5650172"/>
              <a:gd name="connsiteX35" fmla="*/ 5380381 w 11647486"/>
              <a:gd name="connsiteY35" fmla="*/ 5650172 h 5650172"/>
              <a:gd name="connsiteX36" fmla="*/ 4902913 w 11647486"/>
              <a:gd name="connsiteY36" fmla="*/ 5650172 h 5650172"/>
              <a:gd name="connsiteX37" fmla="*/ 4323132 w 11647486"/>
              <a:gd name="connsiteY37" fmla="*/ 5650172 h 5650172"/>
              <a:gd name="connsiteX38" fmla="*/ 3538721 w 11647486"/>
              <a:gd name="connsiteY38" fmla="*/ 5650172 h 5650172"/>
              <a:gd name="connsiteX39" fmla="*/ 2754311 w 11647486"/>
              <a:gd name="connsiteY39" fmla="*/ 5650172 h 5650172"/>
              <a:gd name="connsiteX40" fmla="*/ 1867586 w 11647486"/>
              <a:gd name="connsiteY40" fmla="*/ 5650172 h 5650172"/>
              <a:gd name="connsiteX41" fmla="*/ 1492433 w 11647486"/>
              <a:gd name="connsiteY41" fmla="*/ 5650172 h 5650172"/>
              <a:gd name="connsiteX42" fmla="*/ 708023 w 11647486"/>
              <a:gd name="connsiteY42" fmla="*/ 5650172 h 5650172"/>
              <a:gd name="connsiteX43" fmla="*/ 0 w 11647486"/>
              <a:gd name="connsiteY43" fmla="*/ 4942149 h 5650172"/>
              <a:gd name="connsiteX44" fmla="*/ 0 w 11647486"/>
              <a:gd name="connsiteY44" fmla="*/ 4464298 h 5650172"/>
              <a:gd name="connsiteX45" fmla="*/ 0 w 11647486"/>
              <a:gd name="connsiteY45" fmla="*/ 3944105 h 5650172"/>
              <a:gd name="connsiteX46" fmla="*/ 0 w 11647486"/>
              <a:gd name="connsiteY46" fmla="*/ 3296889 h 5650172"/>
              <a:gd name="connsiteX47" fmla="*/ 0 w 11647486"/>
              <a:gd name="connsiteY47" fmla="*/ 2692013 h 5650172"/>
              <a:gd name="connsiteX48" fmla="*/ 0 w 11647486"/>
              <a:gd name="connsiteY48" fmla="*/ 2214162 h 5650172"/>
              <a:gd name="connsiteX49" fmla="*/ 0 w 11647486"/>
              <a:gd name="connsiteY49" fmla="*/ 1566946 h 5650172"/>
              <a:gd name="connsiteX50" fmla="*/ 0 w 11647486"/>
              <a:gd name="connsiteY50" fmla="*/ 708023 h 56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5650172" fill="none" extrusionOk="0">
                <a:moveTo>
                  <a:pt x="0" y="708023"/>
                </a:moveTo>
                <a:cubicBezTo>
                  <a:pt x="-40904" y="320470"/>
                  <a:pt x="381890" y="13901"/>
                  <a:pt x="708023" y="0"/>
                </a:cubicBezTo>
                <a:cubicBezTo>
                  <a:pt x="940361" y="27329"/>
                  <a:pt x="1016925" y="19744"/>
                  <a:pt x="1287805" y="0"/>
                </a:cubicBezTo>
                <a:cubicBezTo>
                  <a:pt x="1558685" y="-19744"/>
                  <a:pt x="1688623" y="-5927"/>
                  <a:pt x="1969901" y="0"/>
                </a:cubicBezTo>
                <a:cubicBezTo>
                  <a:pt x="2251179" y="5927"/>
                  <a:pt x="2327717" y="-1276"/>
                  <a:pt x="2549682" y="0"/>
                </a:cubicBezTo>
                <a:cubicBezTo>
                  <a:pt x="2771647" y="1276"/>
                  <a:pt x="2783910" y="-4539"/>
                  <a:pt x="2924835" y="0"/>
                </a:cubicBezTo>
                <a:cubicBezTo>
                  <a:pt x="3065760" y="4539"/>
                  <a:pt x="3376250" y="-13561"/>
                  <a:pt x="3504617" y="0"/>
                </a:cubicBezTo>
                <a:cubicBezTo>
                  <a:pt x="3632984" y="13561"/>
                  <a:pt x="3916644" y="-26444"/>
                  <a:pt x="4084398" y="0"/>
                </a:cubicBezTo>
                <a:cubicBezTo>
                  <a:pt x="4252152" y="26444"/>
                  <a:pt x="4288996" y="6513"/>
                  <a:pt x="4459551" y="0"/>
                </a:cubicBezTo>
                <a:cubicBezTo>
                  <a:pt x="4630106" y="-6513"/>
                  <a:pt x="4735703" y="-20284"/>
                  <a:pt x="4937018" y="0"/>
                </a:cubicBezTo>
                <a:cubicBezTo>
                  <a:pt x="5138333" y="20284"/>
                  <a:pt x="5125181" y="8282"/>
                  <a:pt x="5312171" y="0"/>
                </a:cubicBezTo>
                <a:cubicBezTo>
                  <a:pt x="5499161" y="-8282"/>
                  <a:pt x="5879024" y="-5045"/>
                  <a:pt x="6198896" y="0"/>
                </a:cubicBezTo>
                <a:cubicBezTo>
                  <a:pt x="6518769" y="5045"/>
                  <a:pt x="6511219" y="23394"/>
                  <a:pt x="6676363" y="0"/>
                </a:cubicBezTo>
                <a:cubicBezTo>
                  <a:pt x="6841507" y="-23394"/>
                  <a:pt x="6977890" y="21564"/>
                  <a:pt x="7153830" y="0"/>
                </a:cubicBezTo>
                <a:cubicBezTo>
                  <a:pt x="7329770" y="-21564"/>
                  <a:pt x="7834089" y="-38947"/>
                  <a:pt x="8040555" y="0"/>
                </a:cubicBezTo>
                <a:cubicBezTo>
                  <a:pt x="8247021" y="38947"/>
                  <a:pt x="8294083" y="-3530"/>
                  <a:pt x="8415708" y="0"/>
                </a:cubicBezTo>
                <a:cubicBezTo>
                  <a:pt x="8537333" y="3530"/>
                  <a:pt x="9023196" y="30341"/>
                  <a:pt x="9200118" y="0"/>
                </a:cubicBezTo>
                <a:cubicBezTo>
                  <a:pt x="9377040" y="-30341"/>
                  <a:pt x="9724118" y="19898"/>
                  <a:pt x="9882214" y="0"/>
                </a:cubicBezTo>
                <a:cubicBezTo>
                  <a:pt x="10040310" y="-19898"/>
                  <a:pt x="10649757" y="-45833"/>
                  <a:pt x="10939463" y="0"/>
                </a:cubicBezTo>
                <a:cubicBezTo>
                  <a:pt x="11327653" y="90823"/>
                  <a:pt x="11616934" y="324399"/>
                  <a:pt x="11647486" y="708023"/>
                </a:cubicBezTo>
                <a:cubicBezTo>
                  <a:pt x="11627157" y="869731"/>
                  <a:pt x="11653224" y="970247"/>
                  <a:pt x="11647486" y="1185874"/>
                </a:cubicBezTo>
                <a:cubicBezTo>
                  <a:pt x="11641748" y="1401501"/>
                  <a:pt x="11639217" y="1681251"/>
                  <a:pt x="11647486" y="1875432"/>
                </a:cubicBezTo>
                <a:cubicBezTo>
                  <a:pt x="11655755" y="2069613"/>
                  <a:pt x="11667695" y="2286721"/>
                  <a:pt x="11647486" y="2437966"/>
                </a:cubicBezTo>
                <a:cubicBezTo>
                  <a:pt x="11627277" y="2589211"/>
                  <a:pt x="11651851" y="2798737"/>
                  <a:pt x="11647486" y="3000500"/>
                </a:cubicBezTo>
                <a:cubicBezTo>
                  <a:pt x="11643121" y="3202263"/>
                  <a:pt x="11628578" y="3372731"/>
                  <a:pt x="11647486" y="3605375"/>
                </a:cubicBezTo>
                <a:cubicBezTo>
                  <a:pt x="11666394" y="3838019"/>
                  <a:pt x="11656012" y="4143252"/>
                  <a:pt x="11647486" y="4294933"/>
                </a:cubicBezTo>
                <a:cubicBezTo>
                  <a:pt x="11638960" y="4446614"/>
                  <a:pt x="11641246" y="4705682"/>
                  <a:pt x="11647486" y="4942149"/>
                </a:cubicBezTo>
                <a:cubicBezTo>
                  <a:pt x="11702701" y="5297477"/>
                  <a:pt x="11331235" y="5659937"/>
                  <a:pt x="10939463" y="5650172"/>
                </a:cubicBezTo>
                <a:cubicBezTo>
                  <a:pt x="10854761" y="5657992"/>
                  <a:pt x="10664933" y="5659884"/>
                  <a:pt x="10564310" y="5650172"/>
                </a:cubicBezTo>
                <a:cubicBezTo>
                  <a:pt x="10463687" y="5640460"/>
                  <a:pt x="9952030" y="5654867"/>
                  <a:pt x="9779900" y="5650172"/>
                </a:cubicBezTo>
                <a:cubicBezTo>
                  <a:pt x="9607770" y="5645478"/>
                  <a:pt x="9458886" y="5663746"/>
                  <a:pt x="9200118" y="5650172"/>
                </a:cubicBezTo>
                <a:cubicBezTo>
                  <a:pt x="8941350" y="5636598"/>
                  <a:pt x="8620931" y="5639894"/>
                  <a:pt x="8313393" y="5650172"/>
                </a:cubicBezTo>
                <a:cubicBezTo>
                  <a:pt x="8005856" y="5660450"/>
                  <a:pt x="7852152" y="5625045"/>
                  <a:pt x="7631297" y="5650172"/>
                </a:cubicBezTo>
                <a:cubicBezTo>
                  <a:pt x="7410442" y="5675299"/>
                  <a:pt x="7309418" y="5628137"/>
                  <a:pt x="7153830" y="5650172"/>
                </a:cubicBezTo>
                <a:cubicBezTo>
                  <a:pt x="6998242" y="5672207"/>
                  <a:pt x="6570261" y="5618981"/>
                  <a:pt x="6267105" y="5650172"/>
                </a:cubicBezTo>
                <a:cubicBezTo>
                  <a:pt x="5963950" y="5681363"/>
                  <a:pt x="5794382" y="5684478"/>
                  <a:pt x="5380381" y="5650172"/>
                </a:cubicBezTo>
                <a:cubicBezTo>
                  <a:pt x="4966380" y="5615866"/>
                  <a:pt x="5103677" y="5656171"/>
                  <a:pt x="4902913" y="5650172"/>
                </a:cubicBezTo>
                <a:cubicBezTo>
                  <a:pt x="4702149" y="5644173"/>
                  <a:pt x="4585499" y="5639791"/>
                  <a:pt x="4323132" y="5650172"/>
                </a:cubicBezTo>
                <a:cubicBezTo>
                  <a:pt x="4060765" y="5660553"/>
                  <a:pt x="3747547" y="5671607"/>
                  <a:pt x="3538721" y="5650172"/>
                </a:cubicBezTo>
                <a:cubicBezTo>
                  <a:pt x="3329895" y="5628737"/>
                  <a:pt x="3075520" y="5649768"/>
                  <a:pt x="2754311" y="5650172"/>
                </a:cubicBezTo>
                <a:cubicBezTo>
                  <a:pt x="2433102" y="5650577"/>
                  <a:pt x="2296076" y="5621387"/>
                  <a:pt x="1867586" y="5650172"/>
                </a:cubicBezTo>
                <a:cubicBezTo>
                  <a:pt x="1439097" y="5678957"/>
                  <a:pt x="1596753" y="5654269"/>
                  <a:pt x="1492433" y="5650172"/>
                </a:cubicBezTo>
                <a:cubicBezTo>
                  <a:pt x="1388113" y="5646075"/>
                  <a:pt x="1034006" y="5636410"/>
                  <a:pt x="708023" y="5650172"/>
                </a:cubicBezTo>
                <a:cubicBezTo>
                  <a:pt x="321387" y="5735107"/>
                  <a:pt x="-18366" y="5357799"/>
                  <a:pt x="0" y="4942149"/>
                </a:cubicBezTo>
                <a:cubicBezTo>
                  <a:pt x="-22222" y="4772421"/>
                  <a:pt x="-23415" y="4654982"/>
                  <a:pt x="0" y="4464298"/>
                </a:cubicBezTo>
                <a:cubicBezTo>
                  <a:pt x="23415" y="4273614"/>
                  <a:pt x="-19191" y="4111708"/>
                  <a:pt x="0" y="3944105"/>
                </a:cubicBezTo>
                <a:cubicBezTo>
                  <a:pt x="19191" y="3776502"/>
                  <a:pt x="-31544" y="3504604"/>
                  <a:pt x="0" y="3296889"/>
                </a:cubicBezTo>
                <a:cubicBezTo>
                  <a:pt x="31544" y="3089174"/>
                  <a:pt x="-9795" y="2841913"/>
                  <a:pt x="0" y="2692013"/>
                </a:cubicBezTo>
                <a:cubicBezTo>
                  <a:pt x="9795" y="2542113"/>
                  <a:pt x="-8231" y="2403331"/>
                  <a:pt x="0" y="2214162"/>
                </a:cubicBezTo>
                <a:cubicBezTo>
                  <a:pt x="8231" y="2024993"/>
                  <a:pt x="32138" y="1808853"/>
                  <a:pt x="0" y="1566946"/>
                </a:cubicBezTo>
                <a:cubicBezTo>
                  <a:pt x="-32138" y="1325039"/>
                  <a:pt x="-39931" y="1137289"/>
                  <a:pt x="0" y="708023"/>
                </a:cubicBezTo>
                <a:close/>
              </a:path>
              <a:path w="11647486" h="5650172" stroke="0" extrusionOk="0">
                <a:moveTo>
                  <a:pt x="0" y="708023"/>
                </a:moveTo>
                <a:cubicBezTo>
                  <a:pt x="2164" y="383180"/>
                  <a:pt x="353831" y="65826"/>
                  <a:pt x="708023" y="0"/>
                </a:cubicBezTo>
                <a:cubicBezTo>
                  <a:pt x="902052" y="-10403"/>
                  <a:pt x="1235483" y="623"/>
                  <a:pt x="1492433" y="0"/>
                </a:cubicBezTo>
                <a:cubicBezTo>
                  <a:pt x="1749383" y="-623"/>
                  <a:pt x="1799970" y="-14201"/>
                  <a:pt x="1969901" y="0"/>
                </a:cubicBezTo>
                <a:cubicBezTo>
                  <a:pt x="2139832" y="14201"/>
                  <a:pt x="2248272" y="18590"/>
                  <a:pt x="2447368" y="0"/>
                </a:cubicBezTo>
                <a:cubicBezTo>
                  <a:pt x="2646464" y="-18590"/>
                  <a:pt x="3038120" y="-2629"/>
                  <a:pt x="3231778" y="0"/>
                </a:cubicBezTo>
                <a:cubicBezTo>
                  <a:pt x="3425436" y="2629"/>
                  <a:pt x="3628495" y="23356"/>
                  <a:pt x="3811560" y="0"/>
                </a:cubicBezTo>
                <a:cubicBezTo>
                  <a:pt x="3994625" y="-23356"/>
                  <a:pt x="4395519" y="12189"/>
                  <a:pt x="4698285" y="0"/>
                </a:cubicBezTo>
                <a:cubicBezTo>
                  <a:pt x="5001051" y="-12189"/>
                  <a:pt x="5405450" y="-38234"/>
                  <a:pt x="5585009" y="0"/>
                </a:cubicBezTo>
                <a:cubicBezTo>
                  <a:pt x="5764568" y="38234"/>
                  <a:pt x="6075734" y="25850"/>
                  <a:pt x="6369420" y="0"/>
                </a:cubicBezTo>
                <a:cubicBezTo>
                  <a:pt x="6663106" y="-25850"/>
                  <a:pt x="6650059" y="-1485"/>
                  <a:pt x="6846887" y="0"/>
                </a:cubicBezTo>
                <a:cubicBezTo>
                  <a:pt x="7043715" y="1485"/>
                  <a:pt x="7134467" y="12189"/>
                  <a:pt x="7222040" y="0"/>
                </a:cubicBezTo>
                <a:cubicBezTo>
                  <a:pt x="7309613" y="-12189"/>
                  <a:pt x="7791018" y="3889"/>
                  <a:pt x="8108765" y="0"/>
                </a:cubicBezTo>
                <a:cubicBezTo>
                  <a:pt x="8426512" y="-3889"/>
                  <a:pt x="8645074" y="-167"/>
                  <a:pt x="8790861" y="0"/>
                </a:cubicBezTo>
                <a:cubicBezTo>
                  <a:pt x="8936648" y="167"/>
                  <a:pt x="9282553" y="-30598"/>
                  <a:pt x="9472957" y="0"/>
                </a:cubicBezTo>
                <a:cubicBezTo>
                  <a:pt x="9663361" y="30598"/>
                  <a:pt x="9721447" y="-8600"/>
                  <a:pt x="9950424" y="0"/>
                </a:cubicBezTo>
                <a:cubicBezTo>
                  <a:pt x="10179401" y="8600"/>
                  <a:pt x="10545084" y="14536"/>
                  <a:pt x="10939463" y="0"/>
                </a:cubicBezTo>
                <a:cubicBezTo>
                  <a:pt x="11413860" y="18918"/>
                  <a:pt x="11630477" y="311363"/>
                  <a:pt x="11647486" y="708023"/>
                </a:cubicBezTo>
                <a:cubicBezTo>
                  <a:pt x="11666753" y="939704"/>
                  <a:pt x="11632906" y="1102096"/>
                  <a:pt x="11647486" y="1228216"/>
                </a:cubicBezTo>
                <a:cubicBezTo>
                  <a:pt x="11662066" y="1354336"/>
                  <a:pt x="11639894" y="1645105"/>
                  <a:pt x="11647486" y="1917773"/>
                </a:cubicBezTo>
                <a:cubicBezTo>
                  <a:pt x="11655078" y="2190441"/>
                  <a:pt x="11677119" y="2422472"/>
                  <a:pt x="11647486" y="2564990"/>
                </a:cubicBezTo>
                <a:cubicBezTo>
                  <a:pt x="11617853" y="2707508"/>
                  <a:pt x="11671071" y="2853703"/>
                  <a:pt x="11647486" y="3127524"/>
                </a:cubicBezTo>
                <a:cubicBezTo>
                  <a:pt x="11623901" y="3401345"/>
                  <a:pt x="11639136" y="3498139"/>
                  <a:pt x="11647486" y="3647716"/>
                </a:cubicBezTo>
                <a:cubicBezTo>
                  <a:pt x="11655836" y="3797293"/>
                  <a:pt x="11662866" y="3957684"/>
                  <a:pt x="11647486" y="4167909"/>
                </a:cubicBezTo>
                <a:cubicBezTo>
                  <a:pt x="11632106" y="4378134"/>
                  <a:pt x="11634792" y="4726948"/>
                  <a:pt x="11647486" y="4942149"/>
                </a:cubicBezTo>
                <a:cubicBezTo>
                  <a:pt x="11659030" y="5349530"/>
                  <a:pt x="11305495" y="5673053"/>
                  <a:pt x="10939463" y="5650172"/>
                </a:cubicBezTo>
                <a:cubicBezTo>
                  <a:pt x="10662960" y="5674514"/>
                  <a:pt x="10497579" y="5647213"/>
                  <a:pt x="10359681" y="5650172"/>
                </a:cubicBezTo>
                <a:cubicBezTo>
                  <a:pt x="10221783" y="5653131"/>
                  <a:pt x="10007120" y="5647164"/>
                  <a:pt x="9779900" y="5650172"/>
                </a:cubicBezTo>
                <a:cubicBezTo>
                  <a:pt x="9552680" y="5653180"/>
                  <a:pt x="9546192" y="5650185"/>
                  <a:pt x="9404747" y="5650172"/>
                </a:cubicBezTo>
                <a:cubicBezTo>
                  <a:pt x="9263302" y="5650159"/>
                  <a:pt x="9082211" y="5649267"/>
                  <a:pt x="8927280" y="5650172"/>
                </a:cubicBezTo>
                <a:cubicBezTo>
                  <a:pt x="8772349" y="5651077"/>
                  <a:pt x="8667012" y="5654496"/>
                  <a:pt x="8449813" y="5650172"/>
                </a:cubicBezTo>
                <a:cubicBezTo>
                  <a:pt x="8232614" y="5645848"/>
                  <a:pt x="7931880" y="5628148"/>
                  <a:pt x="7665402" y="5650172"/>
                </a:cubicBezTo>
                <a:cubicBezTo>
                  <a:pt x="7398924" y="5672196"/>
                  <a:pt x="7411638" y="5645844"/>
                  <a:pt x="7290249" y="5650172"/>
                </a:cubicBezTo>
                <a:cubicBezTo>
                  <a:pt x="7168860" y="5654500"/>
                  <a:pt x="6943552" y="5641542"/>
                  <a:pt x="6812782" y="5650172"/>
                </a:cubicBezTo>
                <a:cubicBezTo>
                  <a:pt x="6682012" y="5658802"/>
                  <a:pt x="6205873" y="5680145"/>
                  <a:pt x="5926057" y="5650172"/>
                </a:cubicBezTo>
                <a:cubicBezTo>
                  <a:pt x="5646242" y="5620199"/>
                  <a:pt x="5639949" y="5649213"/>
                  <a:pt x="5550905" y="5650172"/>
                </a:cubicBezTo>
                <a:cubicBezTo>
                  <a:pt x="5461861" y="5651131"/>
                  <a:pt x="5254249" y="5649216"/>
                  <a:pt x="5175752" y="5650172"/>
                </a:cubicBezTo>
                <a:cubicBezTo>
                  <a:pt x="5097255" y="5651128"/>
                  <a:pt x="4888195" y="5642994"/>
                  <a:pt x="4800599" y="5650172"/>
                </a:cubicBezTo>
                <a:cubicBezTo>
                  <a:pt x="4713003" y="5657350"/>
                  <a:pt x="4308171" y="5650355"/>
                  <a:pt x="4118503" y="5650172"/>
                </a:cubicBezTo>
                <a:cubicBezTo>
                  <a:pt x="3928835" y="5649989"/>
                  <a:pt x="3656107" y="5662501"/>
                  <a:pt x="3436407" y="5650172"/>
                </a:cubicBezTo>
                <a:cubicBezTo>
                  <a:pt x="3216707" y="5637843"/>
                  <a:pt x="2908158" y="5646949"/>
                  <a:pt x="2754311" y="5650172"/>
                </a:cubicBezTo>
                <a:cubicBezTo>
                  <a:pt x="2600464" y="5653395"/>
                  <a:pt x="2248616" y="5690490"/>
                  <a:pt x="1867586" y="5650172"/>
                </a:cubicBezTo>
                <a:cubicBezTo>
                  <a:pt x="1486557" y="5609854"/>
                  <a:pt x="1010685" y="5644319"/>
                  <a:pt x="708023" y="5650172"/>
                </a:cubicBezTo>
                <a:cubicBezTo>
                  <a:pt x="374358" y="5652699"/>
                  <a:pt x="-7086" y="5345404"/>
                  <a:pt x="0" y="4942149"/>
                </a:cubicBezTo>
                <a:cubicBezTo>
                  <a:pt x="18519" y="4833492"/>
                  <a:pt x="13995" y="4544168"/>
                  <a:pt x="0" y="4421956"/>
                </a:cubicBezTo>
                <a:cubicBezTo>
                  <a:pt x="-13995" y="4299744"/>
                  <a:pt x="19887" y="4087818"/>
                  <a:pt x="0" y="3859422"/>
                </a:cubicBezTo>
                <a:cubicBezTo>
                  <a:pt x="-19887" y="3631026"/>
                  <a:pt x="-2319" y="3465360"/>
                  <a:pt x="0" y="3296889"/>
                </a:cubicBezTo>
                <a:cubicBezTo>
                  <a:pt x="2319" y="3128418"/>
                  <a:pt x="-10651" y="2963098"/>
                  <a:pt x="0" y="2819037"/>
                </a:cubicBezTo>
                <a:cubicBezTo>
                  <a:pt x="10651" y="2674976"/>
                  <a:pt x="-1226" y="2444922"/>
                  <a:pt x="0" y="2256503"/>
                </a:cubicBezTo>
                <a:cubicBezTo>
                  <a:pt x="1226" y="2068084"/>
                  <a:pt x="-24381" y="1936218"/>
                  <a:pt x="0" y="1736311"/>
                </a:cubicBezTo>
                <a:cubicBezTo>
                  <a:pt x="24381" y="1536404"/>
                  <a:pt x="18178" y="1479787"/>
                  <a:pt x="0" y="1258459"/>
                </a:cubicBezTo>
                <a:cubicBezTo>
                  <a:pt x="-18178" y="1037131"/>
                  <a:pt x="10483" y="955546"/>
                  <a:pt x="0" y="708023"/>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11647486"/>
                      <a:gd name="connsiteY0" fmla="*/ 712734 h 5687771"/>
                      <a:gd name="connsiteX1" fmla="*/ 708023 w 11647486"/>
                      <a:gd name="connsiteY1" fmla="*/ 0 h 5687771"/>
                      <a:gd name="connsiteX2" fmla="*/ 1287805 w 11647486"/>
                      <a:gd name="connsiteY2" fmla="*/ 0 h 5687771"/>
                      <a:gd name="connsiteX3" fmla="*/ 1969901 w 11647486"/>
                      <a:gd name="connsiteY3" fmla="*/ 0 h 5687771"/>
                      <a:gd name="connsiteX4" fmla="*/ 2549682 w 11647486"/>
                      <a:gd name="connsiteY4" fmla="*/ 0 h 5687771"/>
                      <a:gd name="connsiteX5" fmla="*/ 2924835 w 11647486"/>
                      <a:gd name="connsiteY5" fmla="*/ 0 h 5687771"/>
                      <a:gd name="connsiteX6" fmla="*/ 3504617 w 11647486"/>
                      <a:gd name="connsiteY6" fmla="*/ 0 h 5687771"/>
                      <a:gd name="connsiteX7" fmla="*/ 4084398 w 11647486"/>
                      <a:gd name="connsiteY7" fmla="*/ 0 h 5687771"/>
                      <a:gd name="connsiteX8" fmla="*/ 4459551 w 11647486"/>
                      <a:gd name="connsiteY8" fmla="*/ 0 h 5687771"/>
                      <a:gd name="connsiteX9" fmla="*/ 4937018 w 11647486"/>
                      <a:gd name="connsiteY9" fmla="*/ 0 h 5687771"/>
                      <a:gd name="connsiteX10" fmla="*/ 5312171 w 11647486"/>
                      <a:gd name="connsiteY10" fmla="*/ 0 h 5687771"/>
                      <a:gd name="connsiteX11" fmla="*/ 6198896 w 11647486"/>
                      <a:gd name="connsiteY11" fmla="*/ 0 h 5687771"/>
                      <a:gd name="connsiteX12" fmla="*/ 6676363 w 11647486"/>
                      <a:gd name="connsiteY12" fmla="*/ 0 h 5687771"/>
                      <a:gd name="connsiteX13" fmla="*/ 7153830 w 11647486"/>
                      <a:gd name="connsiteY13" fmla="*/ 0 h 5687771"/>
                      <a:gd name="connsiteX14" fmla="*/ 8040555 w 11647486"/>
                      <a:gd name="connsiteY14" fmla="*/ 0 h 5687771"/>
                      <a:gd name="connsiteX15" fmla="*/ 8415708 w 11647486"/>
                      <a:gd name="connsiteY15" fmla="*/ 0 h 5687771"/>
                      <a:gd name="connsiteX16" fmla="*/ 9200118 w 11647486"/>
                      <a:gd name="connsiteY16" fmla="*/ 0 h 5687771"/>
                      <a:gd name="connsiteX17" fmla="*/ 9882214 w 11647486"/>
                      <a:gd name="connsiteY17" fmla="*/ 0 h 5687771"/>
                      <a:gd name="connsiteX18" fmla="*/ 10939463 w 11647486"/>
                      <a:gd name="connsiteY18" fmla="*/ 0 h 5687771"/>
                      <a:gd name="connsiteX19" fmla="*/ 11647486 w 11647486"/>
                      <a:gd name="connsiteY19" fmla="*/ 712734 h 5687771"/>
                      <a:gd name="connsiteX20" fmla="*/ 11647486 w 11647486"/>
                      <a:gd name="connsiteY20" fmla="*/ 1193765 h 5687771"/>
                      <a:gd name="connsiteX21" fmla="*/ 11647486 w 11647486"/>
                      <a:gd name="connsiteY21" fmla="*/ 1887912 h 5687771"/>
                      <a:gd name="connsiteX22" fmla="*/ 11647486 w 11647486"/>
                      <a:gd name="connsiteY22" fmla="*/ 2454189 h 5687771"/>
                      <a:gd name="connsiteX23" fmla="*/ 11647486 w 11647486"/>
                      <a:gd name="connsiteY23" fmla="*/ 3020466 h 5687771"/>
                      <a:gd name="connsiteX24" fmla="*/ 11647486 w 11647486"/>
                      <a:gd name="connsiteY24" fmla="*/ 3629366 h 5687771"/>
                      <a:gd name="connsiteX25" fmla="*/ 11647486 w 11647486"/>
                      <a:gd name="connsiteY25" fmla="*/ 4323513 h 5687771"/>
                      <a:gd name="connsiteX26" fmla="*/ 11647486 w 11647486"/>
                      <a:gd name="connsiteY26" fmla="*/ 4975036 h 5687771"/>
                      <a:gd name="connsiteX27" fmla="*/ 10939463 w 11647486"/>
                      <a:gd name="connsiteY27" fmla="*/ 5687771 h 5687771"/>
                      <a:gd name="connsiteX28" fmla="*/ 10564310 w 11647486"/>
                      <a:gd name="connsiteY28" fmla="*/ 5687771 h 5687771"/>
                      <a:gd name="connsiteX29" fmla="*/ 9779900 w 11647486"/>
                      <a:gd name="connsiteY29" fmla="*/ 5687771 h 5687771"/>
                      <a:gd name="connsiteX30" fmla="*/ 9200118 w 11647486"/>
                      <a:gd name="connsiteY30" fmla="*/ 5687771 h 5687771"/>
                      <a:gd name="connsiteX31" fmla="*/ 8313393 w 11647486"/>
                      <a:gd name="connsiteY31" fmla="*/ 5687771 h 5687771"/>
                      <a:gd name="connsiteX32" fmla="*/ 7631297 w 11647486"/>
                      <a:gd name="connsiteY32" fmla="*/ 5687771 h 5687771"/>
                      <a:gd name="connsiteX33" fmla="*/ 7153830 w 11647486"/>
                      <a:gd name="connsiteY33" fmla="*/ 5687771 h 5687771"/>
                      <a:gd name="connsiteX34" fmla="*/ 6267105 w 11647486"/>
                      <a:gd name="connsiteY34" fmla="*/ 5687771 h 5687771"/>
                      <a:gd name="connsiteX35" fmla="*/ 5380381 w 11647486"/>
                      <a:gd name="connsiteY35" fmla="*/ 5687771 h 5687771"/>
                      <a:gd name="connsiteX36" fmla="*/ 4902913 w 11647486"/>
                      <a:gd name="connsiteY36" fmla="*/ 5687771 h 5687771"/>
                      <a:gd name="connsiteX37" fmla="*/ 4323132 w 11647486"/>
                      <a:gd name="connsiteY37" fmla="*/ 5687771 h 5687771"/>
                      <a:gd name="connsiteX38" fmla="*/ 3538721 w 11647486"/>
                      <a:gd name="connsiteY38" fmla="*/ 5687771 h 5687771"/>
                      <a:gd name="connsiteX39" fmla="*/ 2754311 w 11647486"/>
                      <a:gd name="connsiteY39" fmla="*/ 5687771 h 5687771"/>
                      <a:gd name="connsiteX40" fmla="*/ 1867586 w 11647486"/>
                      <a:gd name="connsiteY40" fmla="*/ 5687771 h 5687771"/>
                      <a:gd name="connsiteX41" fmla="*/ 1492433 w 11647486"/>
                      <a:gd name="connsiteY41" fmla="*/ 5687771 h 5687771"/>
                      <a:gd name="connsiteX42" fmla="*/ 708023 w 11647486"/>
                      <a:gd name="connsiteY42" fmla="*/ 5687771 h 5687771"/>
                      <a:gd name="connsiteX43" fmla="*/ 0 w 11647486"/>
                      <a:gd name="connsiteY43" fmla="*/ 4975036 h 5687771"/>
                      <a:gd name="connsiteX44" fmla="*/ 0 w 11647486"/>
                      <a:gd name="connsiteY44" fmla="*/ 4494005 h 5687771"/>
                      <a:gd name="connsiteX45" fmla="*/ 0 w 11647486"/>
                      <a:gd name="connsiteY45" fmla="*/ 3970350 h 5687771"/>
                      <a:gd name="connsiteX46" fmla="*/ 0 w 11647486"/>
                      <a:gd name="connsiteY46" fmla="*/ 3318828 h 5687771"/>
                      <a:gd name="connsiteX47" fmla="*/ 0 w 11647486"/>
                      <a:gd name="connsiteY47" fmla="*/ 2709926 h 5687771"/>
                      <a:gd name="connsiteX48" fmla="*/ 0 w 11647486"/>
                      <a:gd name="connsiteY48" fmla="*/ 2228896 h 5687771"/>
                      <a:gd name="connsiteX49" fmla="*/ 0 w 11647486"/>
                      <a:gd name="connsiteY49" fmla="*/ 1577373 h 5687771"/>
                      <a:gd name="connsiteX50" fmla="*/ 0 w 11647486"/>
                      <a:gd name="connsiteY50" fmla="*/ 712734 h 5687771"/>
                      <a:gd name="connsiteX0" fmla="*/ 0 w 11647486"/>
                      <a:gd name="connsiteY0" fmla="*/ 712734 h 5687771"/>
                      <a:gd name="connsiteX1" fmla="*/ 708023 w 11647486"/>
                      <a:gd name="connsiteY1" fmla="*/ 0 h 5687771"/>
                      <a:gd name="connsiteX2" fmla="*/ 1492433 w 11647486"/>
                      <a:gd name="connsiteY2" fmla="*/ 0 h 5687771"/>
                      <a:gd name="connsiteX3" fmla="*/ 1969901 w 11647486"/>
                      <a:gd name="connsiteY3" fmla="*/ 0 h 5687771"/>
                      <a:gd name="connsiteX4" fmla="*/ 2447368 w 11647486"/>
                      <a:gd name="connsiteY4" fmla="*/ 0 h 5687771"/>
                      <a:gd name="connsiteX5" fmla="*/ 3231778 w 11647486"/>
                      <a:gd name="connsiteY5" fmla="*/ 0 h 5687771"/>
                      <a:gd name="connsiteX6" fmla="*/ 3811560 w 11647486"/>
                      <a:gd name="connsiteY6" fmla="*/ 0 h 5687771"/>
                      <a:gd name="connsiteX7" fmla="*/ 4698285 w 11647486"/>
                      <a:gd name="connsiteY7" fmla="*/ 0 h 5687771"/>
                      <a:gd name="connsiteX8" fmla="*/ 5585009 w 11647486"/>
                      <a:gd name="connsiteY8" fmla="*/ 0 h 5687771"/>
                      <a:gd name="connsiteX9" fmla="*/ 6369420 w 11647486"/>
                      <a:gd name="connsiteY9" fmla="*/ 0 h 5687771"/>
                      <a:gd name="connsiteX10" fmla="*/ 6846887 w 11647486"/>
                      <a:gd name="connsiteY10" fmla="*/ 0 h 5687771"/>
                      <a:gd name="connsiteX11" fmla="*/ 7222040 w 11647486"/>
                      <a:gd name="connsiteY11" fmla="*/ 0 h 5687771"/>
                      <a:gd name="connsiteX12" fmla="*/ 8108765 w 11647486"/>
                      <a:gd name="connsiteY12" fmla="*/ 0 h 5687771"/>
                      <a:gd name="connsiteX13" fmla="*/ 8790861 w 11647486"/>
                      <a:gd name="connsiteY13" fmla="*/ 0 h 5687771"/>
                      <a:gd name="connsiteX14" fmla="*/ 9472957 w 11647486"/>
                      <a:gd name="connsiteY14" fmla="*/ 0 h 5687771"/>
                      <a:gd name="connsiteX15" fmla="*/ 9950424 w 11647486"/>
                      <a:gd name="connsiteY15" fmla="*/ 0 h 5687771"/>
                      <a:gd name="connsiteX16" fmla="*/ 10939463 w 11647486"/>
                      <a:gd name="connsiteY16" fmla="*/ 0 h 5687771"/>
                      <a:gd name="connsiteX17" fmla="*/ 11647486 w 11647486"/>
                      <a:gd name="connsiteY17" fmla="*/ 712734 h 5687771"/>
                      <a:gd name="connsiteX18" fmla="*/ 11647486 w 11647486"/>
                      <a:gd name="connsiteY18" fmla="*/ 1236389 h 5687771"/>
                      <a:gd name="connsiteX19" fmla="*/ 11647486 w 11647486"/>
                      <a:gd name="connsiteY19" fmla="*/ 1930534 h 5687771"/>
                      <a:gd name="connsiteX20" fmla="*/ 11647486 w 11647486"/>
                      <a:gd name="connsiteY20" fmla="*/ 2582058 h 5687771"/>
                      <a:gd name="connsiteX21" fmla="*/ 11647486 w 11647486"/>
                      <a:gd name="connsiteY21" fmla="*/ 3148336 h 5687771"/>
                      <a:gd name="connsiteX22" fmla="*/ 11647486 w 11647486"/>
                      <a:gd name="connsiteY22" fmla="*/ 3671989 h 5687771"/>
                      <a:gd name="connsiteX23" fmla="*/ 11647486 w 11647486"/>
                      <a:gd name="connsiteY23" fmla="*/ 4195644 h 5687771"/>
                      <a:gd name="connsiteX24" fmla="*/ 11647486 w 11647486"/>
                      <a:gd name="connsiteY24" fmla="*/ 4975036 h 5687771"/>
                      <a:gd name="connsiteX25" fmla="*/ 10939463 w 11647486"/>
                      <a:gd name="connsiteY25" fmla="*/ 5687771 h 5687771"/>
                      <a:gd name="connsiteX26" fmla="*/ 10359681 w 11647486"/>
                      <a:gd name="connsiteY26" fmla="*/ 5687771 h 5687771"/>
                      <a:gd name="connsiteX27" fmla="*/ 9779900 w 11647486"/>
                      <a:gd name="connsiteY27" fmla="*/ 5687771 h 5687771"/>
                      <a:gd name="connsiteX28" fmla="*/ 9404747 w 11647486"/>
                      <a:gd name="connsiteY28" fmla="*/ 5687771 h 5687771"/>
                      <a:gd name="connsiteX29" fmla="*/ 8927280 w 11647486"/>
                      <a:gd name="connsiteY29" fmla="*/ 5687771 h 5687771"/>
                      <a:gd name="connsiteX30" fmla="*/ 8449813 w 11647486"/>
                      <a:gd name="connsiteY30" fmla="*/ 5687771 h 5687771"/>
                      <a:gd name="connsiteX31" fmla="*/ 7665402 w 11647486"/>
                      <a:gd name="connsiteY31" fmla="*/ 5687771 h 5687771"/>
                      <a:gd name="connsiteX32" fmla="*/ 7290249 w 11647486"/>
                      <a:gd name="connsiteY32" fmla="*/ 5687771 h 5687771"/>
                      <a:gd name="connsiteX33" fmla="*/ 6812782 w 11647486"/>
                      <a:gd name="connsiteY33" fmla="*/ 5687771 h 5687771"/>
                      <a:gd name="connsiteX34" fmla="*/ 5926057 w 11647486"/>
                      <a:gd name="connsiteY34" fmla="*/ 5687771 h 5687771"/>
                      <a:gd name="connsiteX35" fmla="*/ 5550905 w 11647486"/>
                      <a:gd name="connsiteY35" fmla="*/ 5687771 h 5687771"/>
                      <a:gd name="connsiteX36" fmla="*/ 5175752 w 11647486"/>
                      <a:gd name="connsiteY36" fmla="*/ 5687771 h 5687771"/>
                      <a:gd name="connsiteX37" fmla="*/ 4800599 w 11647486"/>
                      <a:gd name="connsiteY37" fmla="*/ 5687771 h 5687771"/>
                      <a:gd name="connsiteX38" fmla="*/ 4118503 w 11647486"/>
                      <a:gd name="connsiteY38" fmla="*/ 5687771 h 5687771"/>
                      <a:gd name="connsiteX39" fmla="*/ 3436407 w 11647486"/>
                      <a:gd name="connsiteY39" fmla="*/ 5687771 h 5687771"/>
                      <a:gd name="connsiteX40" fmla="*/ 2754311 w 11647486"/>
                      <a:gd name="connsiteY40" fmla="*/ 5687771 h 5687771"/>
                      <a:gd name="connsiteX41" fmla="*/ 1867586 w 11647486"/>
                      <a:gd name="connsiteY41" fmla="*/ 5687771 h 5687771"/>
                      <a:gd name="connsiteX42" fmla="*/ 708023 w 11647486"/>
                      <a:gd name="connsiteY42" fmla="*/ 5687771 h 5687771"/>
                      <a:gd name="connsiteX43" fmla="*/ 0 w 11647486"/>
                      <a:gd name="connsiteY43" fmla="*/ 4975036 h 5687771"/>
                      <a:gd name="connsiteX44" fmla="*/ 0 w 11647486"/>
                      <a:gd name="connsiteY44" fmla="*/ 4451381 h 5687771"/>
                      <a:gd name="connsiteX45" fmla="*/ 0 w 11647486"/>
                      <a:gd name="connsiteY45" fmla="*/ 3885104 h 5687771"/>
                      <a:gd name="connsiteX46" fmla="*/ 0 w 11647486"/>
                      <a:gd name="connsiteY46" fmla="*/ 3318828 h 5687771"/>
                      <a:gd name="connsiteX47" fmla="*/ 0 w 11647486"/>
                      <a:gd name="connsiteY47" fmla="*/ 2837796 h 5687771"/>
                      <a:gd name="connsiteX48" fmla="*/ 0 w 11647486"/>
                      <a:gd name="connsiteY48" fmla="*/ 2271518 h 5687771"/>
                      <a:gd name="connsiteX49" fmla="*/ 0 w 11647486"/>
                      <a:gd name="connsiteY49" fmla="*/ 1747865 h 5687771"/>
                      <a:gd name="connsiteX50" fmla="*/ 0 w 11647486"/>
                      <a:gd name="connsiteY50" fmla="*/ 1266833 h 5687771"/>
                      <a:gd name="connsiteX51" fmla="*/ 0 w 11647486"/>
                      <a:gd name="connsiteY51" fmla="*/ 712734 h 56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47486" h="5687771" fill="none" extrusionOk="0">
                        <a:moveTo>
                          <a:pt x="0" y="712734"/>
                        </a:moveTo>
                        <a:cubicBezTo>
                          <a:pt x="-41599" y="296968"/>
                          <a:pt x="418197" y="-17043"/>
                          <a:pt x="708023" y="0"/>
                        </a:cubicBezTo>
                        <a:cubicBezTo>
                          <a:pt x="940006" y="29507"/>
                          <a:pt x="1029178" y="25396"/>
                          <a:pt x="1287805" y="0"/>
                        </a:cubicBezTo>
                        <a:cubicBezTo>
                          <a:pt x="1555219" y="-20940"/>
                          <a:pt x="1660116" y="-7226"/>
                          <a:pt x="1969901" y="0"/>
                        </a:cubicBezTo>
                        <a:cubicBezTo>
                          <a:pt x="2247461" y="15683"/>
                          <a:pt x="2320297" y="-6217"/>
                          <a:pt x="2549682" y="0"/>
                        </a:cubicBezTo>
                        <a:cubicBezTo>
                          <a:pt x="2772401" y="1628"/>
                          <a:pt x="2784511" y="-3227"/>
                          <a:pt x="2924835" y="0"/>
                        </a:cubicBezTo>
                        <a:cubicBezTo>
                          <a:pt x="3070977" y="9842"/>
                          <a:pt x="3375378" y="14230"/>
                          <a:pt x="3504617" y="0"/>
                        </a:cubicBezTo>
                        <a:cubicBezTo>
                          <a:pt x="3620144" y="16763"/>
                          <a:pt x="3921243" y="-60324"/>
                          <a:pt x="4084398" y="0"/>
                        </a:cubicBezTo>
                        <a:cubicBezTo>
                          <a:pt x="4248507" y="27544"/>
                          <a:pt x="4291563" y="5093"/>
                          <a:pt x="4459551" y="0"/>
                        </a:cubicBezTo>
                        <a:cubicBezTo>
                          <a:pt x="4635164" y="-27672"/>
                          <a:pt x="4736188" y="-5068"/>
                          <a:pt x="4937018" y="0"/>
                        </a:cubicBezTo>
                        <a:cubicBezTo>
                          <a:pt x="5139278" y="21892"/>
                          <a:pt x="5124758" y="5460"/>
                          <a:pt x="5312171" y="0"/>
                        </a:cubicBezTo>
                        <a:cubicBezTo>
                          <a:pt x="5490012" y="-45731"/>
                          <a:pt x="5849550" y="2510"/>
                          <a:pt x="6198896" y="0"/>
                        </a:cubicBezTo>
                        <a:cubicBezTo>
                          <a:pt x="6520072" y="4935"/>
                          <a:pt x="6506657" y="23121"/>
                          <a:pt x="6676363" y="0"/>
                        </a:cubicBezTo>
                        <a:cubicBezTo>
                          <a:pt x="6815433" y="-9998"/>
                          <a:pt x="6973048" y="32772"/>
                          <a:pt x="7153830" y="0"/>
                        </a:cubicBezTo>
                        <a:cubicBezTo>
                          <a:pt x="7342038" y="-47501"/>
                          <a:pt x="7839822" y="-70165"/>
                          <a:pt x="8040555" y="0"/>
                        </a:cubicBezTo>
                        <a:cubicBezTo>
                          <a:pt x="8243483" y="35042"/>
                          <a:pt x="8299047" y="406"/>
                          <a:pt x="8415708" y="0"/>
                        </a:cubicBezTo>
                        <a:cubicBezTo>
                          <a:pt x="8542164" y="-14973"/>
                          <a:pt x="9026948" y="27085"/>
                          <a:pt x="9200118" y="0"/>
                        </a:cubicBezTo>
                        <a:cubicBezTo>
                          <a:pt x="9379698" y="-22036"/>
                          <a:pt x="9690862" y="29531"/>
                          <a:pt x="9882214" y="0"/>
                        </a:cubicBezTo>
                        <a:cubicBezTo>
                          <a:pt x="10071829" y="8695"/>
                          <a:pt x="10665380" y="-14331"/>
                          <a:pt x="10939463" y="0"/>
                        </a:cubicBezTo>
                        <a:cubicBezTo>
                          <a:pt x="11336582" y="84362"/>
                          <a:pt x="11602410" y="339237"/>
                          <a:pt x="11647486" y="712734"/>
                        </a:cubicBezTo>
                        <a:cubicBezTo>
                          <a:pt x="11624378" y="853892"/>
                          <a:pt x="11643001" y="984920"/>
                          <a:pt x="11647486" y="1193765"/>
                        </a:cubicBezTo>
                        <a:cubicBezTo>
                          <a:pt x="11632569" y="1451825"/>
                          <a:pt x="11679303" y="1708161"/>
                          <a:pt x="11647486" y="1887912"/>
                        </a:cubicBezTo>
                        <a:cubicBezTo>
                          <a:pt x="11673185" y="2080485"/>
                          <a:pt x="11671916" y="2323471"/>
                          <a:pt x="11647486" y="2454189"/>
                        </a:cubicBezTo>
                        <a:cubicBezTo>
                          <a:pt x="11631409" y="2557278"/>
                          <a:pt x="11683388" y="2810313"/>
                          <a:pt x="11647486" y="3020466"/>
                        </a:cubicBezTo>
                        <a:cubicBezTo>
                          <a:pt x="11676822" y="3224665"/>
                          <a:pt x="11623671" y="3389313"/>
                          <a:pt x="11647486" y="3629366"/>
                        </a:cubicBezTo>
                        <a:cubicBezTo>
                          <a:pt x="11658458" y="3838001"/>
                          <a:pt x="11658051" y="4145871"/>
                          <a:pt x="11647486" y="4323513"/>
                        </a:cubicBezTo>
                        <a:cubicBezTo>
                          <a:pt x="11640212" y="4500411"/>
                          <a:pt x="11632264" y="4749036"/>
                          <a:pt x="11647486" y="4975036"/>
                        </a:cubicBezTo>
                        <a:cubicBezTo>
                          <a:pt x="11784146" y="5330805"/>
                          <a:pt x="11355170" y="5621153"/>
                          <a:pt x="10939463" y="5687771"/>
                        </a:cubicBezTo>
                        <a:cubicBezTo>
                          <a:pt x="10859937" y="5682925"/>
                          <a:pt x="10667904" y="5690872"/>
                          <a:pt x="10564310" y="5687771"/>
                        </a:cubicBezTo>
                        <a:cubicBezTo>
                          <a:pt x="10460702" y="5664438"/>
                          <a:pt x="9936485" y="5695907"/>
                          <a:pt x="9779900" y="5687771"/>
                        </a:cubicBezTo>
                        <a:cubicBezTo>
                          <a:pt x="9627985" y="5707762"/>
                          <a:pt x="9441526" y="5687137"/>
                          <a:pt x="9200118" y="5687771"/>
                        </a:cubicBezTo>
                        <a:cubicBezTo>
                          <a:pt x="8932736" y="5674972"/>
                          <a:pt x="8610569" y="5666388"/>
                          <a:pt x="8313393" y="5687771"/>
                        </a:cubicBezTo>
                        <a:cubicBezTo>
                          <a:pt x="8025170" y="5706704"/>
                          <a:pt x="7875449" y="5672874"/>
                          <a:pt x="7631297" y="5687771"/>
                        </a:cubicBezTo>
                        <a:cubicBezTo>
                          <a:pt x="7401974" y="5709139"/>
                          <a:pt x="7318520" y="5642186"/>
                          <a:pt x="7153830" y="5687771"/>
                        </a:cubicBezTo>
                        <a:cubicBezTo>
                          <a:pt x="7064380" y="5683464"/>
                          <a:pt x="6564725" y="5675805"/>
                          <a:pt x="6267105" y="5687771"/>
                        </a:cubicBezTo>
                        <a:cubicBezTo>
                          <a:pt x="5968522" y="5729036"/>
                          <a:pt x="5777102" y="5707442"/>
                          <a:pt x="5380381" y="5687771"/>
                        </a:cubicBezTo>
                        <a:cubicBezTo>
                          <a:pt x="4979762" y="5641990"/>
                          <a:pt x="5105802" y="5689506"/>
                          <a:pt x="4902913" y="5687771"/>
                        </a:cubicBezTo>
                        <a:cubicBezTo>
                          <a:pt x="4702423" y="5688979"/>
                          <a:pt x="4587267" y="5672648"/>
                          <a:pt x="4323132" y="5687771"/>
                        </a:cubicBezTo>
                        <a:cubicBezTo>
                          <a:pt x="4074530" y="5682314"/>
                          <a:pt x="3752703" y="5723682"/>
                          <a:pt x="3538721" y="5687771"/>
                        </a:cubicBezTo>
                        <a:cubicBezTo>
                          <a:pt x="3349703" y="5652178"/>
                          <a:pt x="3093354" y="5663344"/>
                          <a:pt x="2754311" y="5687771"/>
                        </a:cubicBezTo>
                        <a:cubicBezTo>
                          <a:pt x="2431813" y="5659944"/>
                          <a:pt x="2300758" y="5630993"/>
                          <a:pt x="1867586" y="5687771"/>
                        </a:cubicBezTo>
                        <a:cubicBezTo>
                          <a:pt x="1440746" y="5711778"/>
                          <a:pt x="1599720" y="5683484"/>
                          <a:pt x="1492433" y="5687771"/>
                        </a:cubicBezTo>
                        <a:cubicBezTo>
                          <a:pt x="1372022" y="5727276"/>
                          <a:pt x="1003571" y="5618645"/>
                          <a:pt x="708023" y="5687771"/>
                        </a:cubicBezTo>
                        <a:cubicBezTo>
                          <a:pt x="343071" y="5671171"/>
                          <a:pt x="7476" y="5378480"/>
                          <a:pt x="0" y="4975036"/>
                        </a:cubicBezTo>
                        <a:cubicBezTo>
                          <a:pt x="-23397" y="4799878"/>
                          <a:pt x="-32499" y="4683739"/>
                          <a:pt x="0" y="4494005"/>
                        </a:cubicBezTo>
                        <a:cubicBezTo>
                          <a:pt x="31812" y="4268029"/>
                          <a:pt x="-13860" y="4150868"/>
                          <a:pt x="0" y="3970350"/>
                        </a:cubicBezTo>
                        <a:cubicBezTo>
                          <a:pt x="49324" y="3830392"/>
                          <a:pt x="16361" y="3516834"/>
                          <a:pt x="0" y="3318828"/>
                        </a:cubicBezTo>
                        <a:cubicBezTo>
                          <a:pt x="47467" y="3099405"/>
                          <a:pt x="11935" y="2836387"/>
                          <a:pt x="0" y="2709926"/>
                        </a:cubicBezTo>
                        <a:cubicBezTo>
                          <a:pt x="18628" y="2537431"/>
                          <a:pt x="-34394" y="2402835"/>
                          <a:pt x="0" y="2228896"/>
                        </a:cubicBezTo>
                        <a:cubicBezTo>
                          <a:pt x="209" y="2051267"/>
                          <a:pt x="26980" y="1796374"/>
                          <a:pt x="0" y="1577373"/>
                        </a:cubicBezTo>
                        <a:cubicBezTo>
                          <a:pt x="6990" y="1312577"/>
                          <a:pt x="-34201" y="1143327"/>
                          <a:pt x="0" y="712734"/>
                        </a:cubicBezTo>
                        <a:close/>
                      </a:path>
                      <a:path w="11647486" h="5687771" stroke="0" extrusionOk="0">
                        <a:moveTo>
                          <a:pt x="0" y="712734"/>
                        </a:moveTo>
                        <a:cubicBezTo>
                          <a:pt x="-69104" y="432464"/>
                          <a:pt x="317955" y="61025"/>
                          <a:pt x="708023" y="0"/>
                        </a:cubicBezTo>
                        <a:cubicBezTo>
                          <a:pt x="908394" y="35603"/>
                          <a:pt x="1208602" y="21891"/>
                          <a:pt x="1492433" y="0"/>
                        </a:cubicBezTo>
                        <a:cubicBezTo>
                          <a:pt x="1757808" y="8389"/>
                          <a:pt x="1791645" y="-8630"/>
                          <a:pt x="1969901" y="0"/>
                        </a:cubicBezTo>
                        <a:cubicBezTo>
                          <a:pt x="2133231" y="29934"/>
                          <a:pt x="2273567" y="10825"/>
                          <a:pt x="2447368" y="0"/>
                        </a:cubicBezTo>
                        <a:cubicBezTo>
                          <a:pt x="2615335" y="-45233"/>
                          <a:pt x="3064576" y="28921"/>
                          <a:pt x="3231778" y="0"/>
                        </a:cubicBezTo>
                        <a:cubicBezTo>
                          <a:pt x="3426882" y="18858"/>
                          <a:pt x="3635393" y="28416"/>
                          <a:pt x="3811560" y="0"/>
                        </a:cubicBezTo>
                        <a:cubicBezTo>
                          <a:pt x="3965428" y="-91656"/>
                          <a:pt x="4438024" y="48623"/>
                          <a:pt x="4698285" y="0"/>
                        </a:cubicBezTo>
                        <a:cubicBezTo>
                          <a:pt x="5011657" y="-24056"/>
                          <a:pt x="5375871" y="-60462"/>
                          <a:pt x="5585009" y="0"/>
                        </a:cubicBezTo>
                        <a:cubicBezTo>
                          <a:pt x="5740569" y="4172"/>
                          <a:pt x="6093856" y="62562"/>
                          <a:pt x="6369420" y="0"/>
                        </a:cubicBezTo>
                        <a:cubicBezTo>
                          <a:pt x="6657463" y="-23885"/>
                          <a:pt x="6651626" y="763"/>
                          <a:pt x="6846887" y="0"/>
                        </a:cubicBezTo>
                        <a:cubicBezTo>
                          <a:pt x="7046399" y="1705"/>
                          <a:pt x="7133582" y="6244"/>
                          <a:pt x="7222040" y="0"/>
                        </a:cubicBezTo>
                        <a:cubicBezTo>
                          <a:pt x="7314866" y="-7412"/>
                          <a:pt x="7752352" y="-11631"/>
                          <a:pt x="8108765" y="0"/>
                        </a:cubicBezTo>
                        <a:cubicBezTo>
                          <a:pt x="8429595" y="-8307"/>
                          <a:pt x="8631216" y="9197"/>
                          <a:pt x="8790861" y="0"/>
                        </a:cubicBezTo>
                        <a:cubicBezTo>
                          <a:pt x="8957942" y="17658"/>
                          <a:pt x="9253642" y="-10148"/>
                          <a:pt x="9472957" y="0"/>
                        </a:cubicBezTo>
                        <a:cubicBezTo>
                          <a:pt x="9671375" y="19720"/>
                          <a:pt x="9737145" y="-3750"/>
                          <a:pt x="9950424" y="0"/>
                        </a:cubicBezTo>
                        <a:cubicBezTo>
                          <a:pt x="10192828" y="-2429"/>
                          <a:pt x="10553870" y="7906"/>
                          <a:pt x="10939463" y="0"/>
                        </a:cubicBezTo>
                        <a:cubicBezTo>
                          <a:pt x="11389533" y="69376"/>
                          <a:pt x="11581374" y="291537"/>
                          <a:pt x="11647486" y="712734"/>
                        </a:cubicBezTo>
                        <a:cubicBezTo>
                          <a:pt x="11660102" y="937366"/>
                          <a:pt x="11644405" y="1096802"/>
                          <a:pt x="11647486" y="1236389"/>
                        </a:cubicBezTo>
                        <a:cubicBezTo>
                          <a:pt x="11670668" y="1366572"/>
                          <a:pt x="11659164" y="1609704"/>
                          <a:pt x="11647486" y="1930534"/>
                        </a:cubicBezTo>
                        <a:cubicBezTo>
                          <a:pt x="11639110" y="2221596"/>
                          <a:pt x="11706737" y="2423068"/>
                          <a:pt x="11647486" y="2582058"/>
                        </a:cubicBezTo>
                        <a:cubicBezTo>
                          <a:pt x="11620304" y="2722468"/>
                          <a:pt x="11669205" y="2864324"/>
                          <a:pt x="11647486" y="3148336"/>
                        </a:cubicBezTo>
                        <a:cubicBezTo>
                          <a:pt x="11630816" y="3428595"/>
                          <a:pt x="11638196" y="3513913"/>
                          <a:pt x="11647486" y="3671989"/>
                        </a:cubicBezTo>
                        <a:cubicBezTo>
                          <a:pt x="11636859" y="3821930"/>
                          <a:pt x="11667497" y="3978042"/>
                          <a:pt x="11647486" y="4195644"/>
                        </a:cubicBezTo>
                        <a:cubicBezTo>
                          <a:pt x="11638181" y="4431799"/>
                          <a:pt x="11640803" y="4764949"/>
                          <a:pt x="11647486" y="4975036"/>
                        </a:cubicBezTo>
                        <a:cubicBezTo>
                          <a:pt x="11674698" y="5333995"/>
                          <a:pt x="11293435" y="5728515"/>
                          <a:pt x="10939463" y="5687771"/>
                        </a:cubicBezTo>
                        <a:cubicBezTo>
                          <a:pt x="10678698" y="5723906"/>
                          <a:pt x="10502839" y="5681739"/>
                          <a:pt x="10359681" y="5687771"/>
                        </a:cubicBezTo>
                        <a:cubicBezTo>
                          <a:pt x="10226856" y="5646686"/>
                          <a:pt x="9974931" y="5643102"/>
                          <a:pt x="9779900" y="5687771"/>
                        </a:cubicBezTo>
                        <a:cubicBezTo>
                          <a:pt x="9552715" y="5690622"/>
                          <a:pt x="9547208" y="5686409"/>
                          <a:pt x="9404747" y="5687771"/>
                        </a:cubicBezTo>
                        <a:cubicBezTo>
                          <a:pt x="9278795" y="5692924"/>
                          <a:pt x="9025242" y="5676001"/>
                          <a:pt x="8927280" y="5687771"/>
                        </a:cubicBezTo>
                        <a:cubicBezTo>
                          <a:pt x="8755914" y="5678825"/>
                          <a:pt x="8656227" y="5710465"/>
                          <a:pt x="8449813" y="5687771"/>
                        </a:cubicBezTo>
                        <a:cubicBezTo>
                          <a:pt x="8199945" y="5671046"/>
                          <a:pt x="7944341" y="5652671"/>
                          <a:pt x="7665402" y="5687771"/>
                        </a:cubicBezTo>
                        <a:cubicBezTo>
                          <a:pt x="7396019" y="5709422"/>
                          <a:pt x="7409735" y="5690052"/>
                          <a:pt x="7290249" y="5687771"/>
                        </a:cubicBezTo>
                        <a:cubicBezTo>
                          <a:pt x="7140861" y="5695952"/>
                          <a:pt x="6935500" y="5685018"/>
                          <a:pt x="6812782" y="5687771"/>
                        </a:cubicBezTo>
                        <a:cubicBezTo>
                          <a:pt x="6666547" y="5692628"/>
                          <a:pt x="6211148" y="5687129"/>
                          <a:pt x="5926057" y="5687771"/>
                        </a:cubicBezTo>
                        <a:cubicBezTo>
                          <a:pt x="5646070" y="5659556"/>
                          <a:pt x="5641471" y="5684910"/>
                          <a:pt x="5550905" y="5687771"/>
                        </a:cubicBezTo>
                        <a:cubicBezTo>
                          <a:pt x="5478570" y="5696338"/>
                          <a:pt x="5257996" y="5703105"/>
                          <a:pt x="5175752" y="5687771"/>
                        </a:cubicBezTo>
                        <a:cubicBezTo>
                          <a:pt x="5076979" y="5696810"/>
                          <a:pt x="4890076" y="5681942"/>
                          <a:pt x="4800599" y="5687771"/>
                        </a:cubicBezTo>
                        <a:cubicBezTo>
                          <a:pt x="4684250" y="5670950"/>
                          <a:pt x="4306299" y="5695825"/>
                          <a:pt x="4118503" y="5687771"/>
                        </a:cubicBezTo>
                        <a:cubicBezTo>
                          <a:pt x="3962856" y="5684407"/>
                          <a:pt x="3672085" y="5708538"/>
                          <a:pt x="3436407" y="5687771"/>
                        </a:cubicBezTo>
                        <a:cubicBezTo>
                          <a:pt x="3203841" y="5662974"/>
                          <a:pt x="2917469" y="5664244"/>
                          <a:pt x="2754311" y="5687771"/>
                        </a:cubicBezTo>
                        <a:cubicBezTo>
                          <a:pt x="2610763" y="5632717"/>
                          <a:pt x="2240831" y="5730891"/>
                          <a:pt x="1867586" y="5687771"/>
                        </a:cubicBezTo>
                        <a:cubicBezTo>
                          <a:pt x="1457928" y="5677979"/>
                          <a:pt x="996597" y="5735802"/>
                          <a:pt x="708023" y="5687771"/>
                        </a:cubicBezTo>
                        <a:cubicBezTo>
                          <a:pt x="459568" y="5672660"/>
                          <a:pt x="60436" y="5351365"/>
                          <a:pt x="0" y="4975036"/>
                        </a:cubicBezTo>
                        <a:cubicBezTo>
                          <a:pt x="34009" y="4885332"/>
                          <a:pt x="10487" y="4585458"/>
                          <a:pt x="0" y="4451381"/>
                        </a:cubicBezTo>
                        <a:cubicBezTo>
                          <a:pt x="-14169" y="4381321"/>
                          <a:pt x="13945" y="4139186"/>
                          <a:pt x="0" y="3885104"/>
                        </a:cubicBezTo>
                        <a:cubicBezTo>
                          <a:pt x="-26434" y="3650731"/>
                          <a:pt x="970" y="3478898"/>
                          <a:pt x="0" y="3318828"/>
                        </a:cubicBezTo>
                        <a:cubicBezTo>
                          <a:pt x="-2364" y="3126110"/>
                          <a:pt x="-3992" y="2976877"/>
                          <a:pt x="0" y="2837796"/>
                        </a:cubicBezTo>
                        <a:cubicBezTo>
                          <a:pt x="-2858" y="2649593"/>
                          <a:pt x="26347" y="2458761"/>
                          <a:pt x="0" y="2271518"/>
                        </a:cubicBezTo>
                        <a:cubicBezTo>
                          <a:pt x="12166" y="2103149"/>
                          <a:pt x="-20398" y="1944475"/>
                          <a:pt x="0" y="1747865"/>
                        </a:cubicBezTo>
                        <a:cubicBezTo>
                          <a:pt x="13221" y="1552627"/>
                          <a:pt x="22807" y="1492508"/>
                          <a:pt x="0" y="1266833"/>
                        </a:cubicBezTo>
                        <a:cubicBezTo>
                          <a:pt x="-15130" y="1058940"/>
                          <a:pt x="-2373" y="973891"/>
                          <a:pt x="0" y="712734"/>
                        </a:cubicBezTo>
                        <a:close/>
                      </a:path>
                      <a:path w="11647486" h="5687771" fill="none" stroke="0" extrusionOk="0">
                        <a:moveTo>
                          <a:pt x="0" y="712734"/>
                        </a:moveTo>
                        <a:cubicBezTo>
                          <a:pt x="-39963" y="351369"/>
                          <a:pt x="408603" y="61727"/>
                          <a:pt x="708023" y="0"/>
                        </a:cubicBezTo>
                        <a:cubicBezTo>
                          <a:pt x="930231" y="27720"/>
                          <a:pt x="1013351" y="22288"/>
                          <a:pt x="1287805" y="0"/>
                        </a:cubicBezTo>
                        <a:cubicBezTo>
                          <a:pt x="1582405" y="-33805"/>
                          <a:pt x="1682984" y="-3733"/>
                          <a:pt x="1969901" y="0"/>
                        </a:cubicBezTo>
                        <a:cubicBezTo>
                          <a:pt x="2233665" y="7292"/>
                          <a:pt x="2333311" y="-6409"/>
                          <a:pt x="2549682" y="0"/>
                        </a:cubicBezTo>
                        <a:cubicBezTo>
                          <a:pt x="2772455" y="1074"/>
                          <a:pt x="2784872" y="-5378"/>
                          <a:pt x="2924835" y="0"/>
                        </a:cubicBezTo>
                        <a:cubicBezTo>
                          <a:pt x="3051456" y="-22658"/>
                          <a:pt x="3356631" y="9787"/>
                          <a:pt x="3504617" y="0"/>
                        </a:cubicBezTo>
                        <a:cubicBezTo>
                          <a:pt x="3635596" y="5723"/>
                          <a:pt x="3929362" y="-14070"/>
                          <a:pt x="4084398" y="0"/>
                        </a:cubicBezTo>
                        <a:cubicBezTo>
                          <a:pt x="4242071" y="26862"/>
                          <a:pt x="4285547" y="5006"/>
                          <a:pt x="4459551" y="0"/>
                        </a:cubicBezTo>
                        <a:cubicBezTo>
                          <a:pt x="4607644" y="-6754"/>
                          <a:pt x="4742536" y="-25471"/>
                          <a:pt x="4937018" y="0"/>
                        </a:cubicBezTo>
                        <a:cubicBezTo>
                          <a:pt x="5138550" y="19002"/>
                          <a:pt x="5126546" y="8622"/>
                          <a:pt x="5312171" y="0"/>
                        </a:cubicBezTo>
                        <a:cubicBezTo>
                          <a:pt x="5468501" y="4102"/>
                          <a:pt x="5882745" y="-53329"/>
                          <a:pt x="6198896" y="0"/>
                        </a:cubicBezTo>
                        <a:cubicBezTo>
                          <a:pt x="6518481" y="4532"/>
                          <a:pt x="6510904" y="24996"/>
                          <a:pt x="6676363" y="0"/>
                        </a:cubicBezTo>
                        <a:cubicBezTo>
                          <a:pt x="6868019" y="-31296"/>
                          <a:pt x="6979123" y="42591"/>
                          <a:pt x="7153830" y="0"/>
                        </a:cubicBezTo>
                        <a:cubicBezTo>
                          <a:pt x="7325203" y="-18938"/>
                          <a:pt x="7843858" y="-59468"/>
                          <a:pt x="8040555" y="0"/>
                        </a:cubicBezTo>
                        <a:cubicBezTo>
                          <a:pt x="8254445" y="48937"/>
                          <a:pt x="8290999" y="-9398"/>
                          <a:pt x="8415708" y="0"/>
                        </a:cubicBezTo>
                        <a:cubicBezTo>
                          <a:pt x="8519192" y="14933"/>
                          <a:pt x="9024826" y="9425"/>
                          <a:pt x="9200118" y="0"/>
                        </a:cubicBezTo>
                        <a:cubicBezTo>
                          <a:pt x="9370764" y="-19729"/>
                          <a:pt x="9744627" y="14453"/>
                          <a:pt x="9882214" y="0"/>
                        </a:cubicBezTo>
                        <a:cubicBezTo>
                          <a:pt x="10070135" y="-4848"/>
                          <a:pt x="10697227" y="-37505"/>
                          <a:pt x="10939463" y="0"/>
                        </a:cubicBezTo>
                        <a:cubicBezTo>
                          <a:pt x="11366266" y="175261"/>
                          <a:pt x="11607536" y="323024"/>
                          <a:pt x="11647486" y="712734"/>
                        </a:cubicBezTo>
                        <a:cubicBezTo>
                          <a:pt x="11625056" y="879790"/>
                          <a:pt x="11663637" y="991453"/>
                          <a:pt x="11647486" y="1193765"/>
                        </a:cubicBezTo>
                        <a:cubicBezTo>
                          <a:pt x="11620135" y="1430609"/>
                          <a:pt x="11660497" y="1675586"/>
                          <a:pt x="11647486" y="1887912"/>
                        </a:cubicBezTo>
                        <a:cubicBezTo>
                          <a:pt x="11651197" y="2069790"/>
                          <a:pt x="11678340" y="2317520"/>
                          <a:pt x="11647486" y="2454189"/>
                        </a:cubicBezTo>
                        <a:cubicBezTo>
                          <a:pt x="11595869" y="2624251"/>
                          <a:pt x="11623847" y="2815034"/>
                          <a:pt x="11647486" y="3020466"/>
                        </a:cubicBezTo>
                        <a:cubicBezTo>
                          <a:pt x="11656780" y="3261788"/>
                          <a:pt x="11619787" y="3402139"/>
                          <a:pt x="11647486" y="3629366"/>
                        </a:cubicBezTo>
                        <a:cubicBezTo>
                          <a:pt x="11665019" y="3874764"/>
                          <a:pt x="11642063" y="4155381"/>
                          <a:pt x="11647486" y="4323513"/>
                        </a:cubicBezTo>
                        <a:cubicBezTo>
                          <a:pt x="11653997" y="4472707"/>
                          <a:pt x="11647299" y="4743972"/>
                          <a:pt x="11647486" y="4975036"/>
                        </a:cubicBezTo>
                        <a:cubicBezTo>
                          <a:pt x="11727154" y="5303895"/>
                          <a:pt x="11375213" y="5680116"/>
                          <a:pt x="10939463" y="5687771"/>
                        </a:cubicBezTo>
                        <a:cubicBezTo>
                          <a:pt x="10840616" y="5688255"/>
                          <a:pt x="10667286" y="5715635"/>
                          <a:pt x="10564310" y="5687771"/>
                        </a:cubicBezTo>
                        <a:cubicBezTo>
                          <a:pt x="10477790" y="5667418"/>
                          <a:pt x="9947740" y="5697833"/>
                          <a:pt x="9779900" y="5687771"/>
                        </a:cubicBezTo>
                        <a:cubicBezTo>
                          <a:pt x="9630928" y="5697026"/>
                          <a:pt x="9473965" y="5712391"/>
                          <a:pt x="9200118" y="5687771"/>
                        </a:cubicBezTo>
                        <a:cubicBezTo>
                          <a:pt x="8897471" y="5693943"/>
                          <a:pt x="8624621" y="5659586"/>
                          <a:pt x="8313393" y="5687771"/>
                        </a:cubicBezTo>
                        <a:cubicBezTo>
                          <a:pt x="7972409" y="5681054"/>
                          <a:pt x="7859466" y="5661179"/>
                          <a:pt x="7631297" y="5687771"/>
                        </a:cubicBezTo>
                        <a:cubicBezTo>
                          <a:pt x="7399207" y="5701272"/>
                          <a:pt x="7302300" y="5681883"/>
                          <a:pt x="7153830" y="5687771"/>
                        </a:cubicBezTo>
                        <a:cubicBezTo>
                          <a:pt x="7045051" y="5765469"/>
                          <a:pt x="6535283" y="5672945"/>
                          <a:pt x="6267105" y="5687771"/>
                        </a:cubicBezTo>
                        <a:cubicBezTo>
                          <a:pt x="5941342" y="5695252"/>
                          <a:pt x="5789700" y="5712417"/>
                          <a:pt x="5380381" y="5687771"/>
                        </a:cubicBezTo>
                        <a:cubicBezTo>
                          <a:pt x="4953655" y="5663249"/>
                          <a:pt x="5123633" y="5683224"/>
                          <a:pt x="4902913" y="5687771"/>
                        </a:cubicBezTo>
                        <a:cubicBezTo>
                          <a:pt x="4681981" y="5684972"/>
                          <a:pt x="4606422" y="5675980"/>
                          <a:pt x="4323132" y="5687771"/>
                        </a:cubicBezTo>
                        <a:cubicBezTo>
                          <a:pt x="4053081" y="5721746"/>
                          <a:pt x="3759768" y="5699989"/>
                          <a:pt x="3538721" y="5687771"/>
                        </a:cubicBezTo>
                        <a:cubicBezTo>
                          <a:pt x="3324263" y="5658270"/>
                          <a:pt x="3024937" y="5676573"/>
                          <a:pt x="2754311" y="5687771"/>
                        </a:cubicBezTo>
                        <a:cubicBezTo>
                          <a:pt x="2408397" y="5699367"/>
                          <a:pt x="2307199" y="5645480"/>
                          <a:pt x="1867586" y="5687771"/>
                        </a:cubicBezTo>
                        <a:cubicBezTo>
                          <a:pt x="1435274" y="5723984"/>
                          <a:pt x="1595403" y="5696015"/>
                          <a:pt x="1492433" y="5687771"/>
                        </a:cubicBezTo>
                        <a:cubicBezTo>
                          <a:pt x="1399897" y="5699763"/>
                          <a:pt x="1032708" y="5664253"/>
                          <a:pt x="708023" y="5687771"/>
                        </a:cubicBezTo>
                        <a:cubicBezTo>
                          <a:pt x="301511" y="5735244"/>
                          <a:pt x="-5445" y="5389577"/>
                          <a:pt x="0" y="4975036"/>
                        </a:cubicBezTo>
                        <a:cubicBezTo>
                          <a:pt x="-31178" y="4803953"/>
                          <a:pt x="-22545" y="4688536"/>
                          <a:pt x="0" y="4494005"/>
                        </a:cubicBezTo>
                        <a:cubicBezTo>
                          <a:pt x="28507" y="4292547"/>
                          <a:pt x="4269" y="4128737"/>
                          <a:pt x="0" y="3970350"/>
                        </a:cubicBezTo>
                        <a:cubicBezTo>
                          <a:pt x="29050" y="3819411"/>
                          <a:pt x="-54694" y="3549598"/>
                          <a:pt x="0" y="3318828"/>
                        </a:cubicBezTo>
                        <a:cubicBezTo>
                          <a:pt x="38555" y="3083873"/>
                          <a:pt x="-14442" y="2894227"/>
                          <a:pt x="0" y="2709926"/>
                        </a:cubicBezTo>
                        <a:cubicBezTo>
                          <a:pt x="29919" y="2563543"/>
                          <a:pt x="-10999" y="2431492"/>
                          <a:pt x="0" y="2228896"/>
                        </a:cubicBezTo>
                        <a:cubicBezTo>
                          <a:pt x="22094" y="2027778"/>
                          <a:pt x="25968" y="1803342"/>
                          <a:pt x="0" y="1577373"/>
                        </a:cubicBezTo>
                        <a:cubicBezTo>
                          <a:pt x="-24804" y="1322989"/>
                          <a:pt x="-45811" y="1142940"/>
                          <a:pt x="0" y="71273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A51015B2-902D-BC78-3712-EE73CA364B60}"/>
              </a:ext>
            </a:extLst>
          </p:cNvPr>
          <p:cNvSpPr txBox="1"/>
          <p:nvPr/>
        </p:nvSpPr>
        <p:spPr>
          <a:xfrm>
            <a:off x="1059372" y="131000"/>
            <a:ext cx="10359742" cy="584775"/>
          </a:xfrm>
          <a:prstGeom prst="rect">
            <a:avLst/>
          </a:prstGeom>
          <a:noFill/>
        </p:spPr>
        <p:txBody>
          <a:bodyPr wrap="square" rtlCol="0">
            <a:spAutoFit/>
          </a:bodyPr>
          <a:lstStyle/>
          <a:p>
            <a:pPr lvl="0" algn="ctr"/>
            <a:r>
              <a:rPr lang="en-US" sz="3200" b="1" dirty="0">
                <a:solidFill>
                  <a:prstClr val="black"/>
                </a:solidFill>
                <a:latin typeface="Calibri" panose="020F0502020204030204" pitchFamily="34" charset="0"/>
                <a:cs typeface="Calibri" panose="020F0502020204030204" pitchFamily="34" charset="0"/>
              </a:rPr>
              <a:t>4. </a:t>
            </a:r>
            <a:r>
              <a:rPr lang="vi-VN" sz="3200" b="1" dirty="0">
                <a:solidFill>
                  <a:prstClr val="black"/>
                </a:solidFill>
                <a:latin typeface="Calibri" panose="020F0502020204030204" pitchFamily="34" charset="0"/>
                <a:cs typeface="Calibri" panose="020F0502020204030204" pitchFamily="34" charset="0"/>
              </a:rPr>
              <a:t>Đọc đoạn văn dưới đây và trả lời câu hỏi.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C1FCE274-79DF-4EB6-E3DD-4885EBE9F3F8}"/>
              </a:ext>
            </a:extLst>
          </p:cNvPr>
          <p:cNvSpPr txBox="1"/>
          <p:nvPr/>
        </p:nvSpPr>
        <p:spPr>
          <a:xfrm>
            <a:off x="544286" y="1055914"/>
            <a:ext cx="11136085" cy="3046988"/>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Đêm Trung thu, </a:t>
            </a:r>
            <a:r>
              <a:rPr lang="vi-VN" sz="2400" b="0" i="0" baseline="30000" dirty="0">
                <a:solidFill>
                  <a:srgbClr val="000000"/>
                </a:solidFill>
                <a:effectLst/>
                <a:latin typeface="Cambria" panose="02040503050406030204" pitchFamily="18" charset="0"/>
                <a:ea typeface="Cambria" panose="02040503050406030204" pitchFamily="18" charset="0"/>
              </a:rPr>
              <a:t>(1) </a:t>
            </a:r>
            <a:r>
              <a:rPr lang="vi-VN" sz="2400" b="1" i="0" dirty="0">
                <a:solidFill>
                  <a:srgbClr val="000000"/>
                </a:solidFill>
                <a:effectLst/>
                <a:latin typeface="Cambria" panose="02040503050406030204" pitchFamily="18" charset="0"/>
                <a:ea typeface="Cambria" panose="02040503050406030204" pitchFamily="18" charset="0"/>
              </a:rPr>
              <a:t>bà</a:t>
            </a:r>
            <a:r>
              <a:rPr lang="vi-VN" sz="2400" b="0" i="0" dirty="0">
                <a:solidFill>
                  <a:srgbClr val="000000"/>
                </a:solidFill>
                <a:effectLst/>
                <a:latin typeface="Cambria" panose="02040503050406030204" pitchFamily="18" charset="0"/>
                <a:ea typeface="Cambria" panose="02040503050406030204" pitchFamily="18" charset="0"/>
              </a:rPr>
              <a:t> tôi trải một chiếc chiếu ngoài hiên. Bố tới bê ra một đĩa to, nào bưởi, hồng, kẹo,... lại còn cả bánh đa nữa.</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Cháu ra đây với </a:t>
            </a:r>
            <a:r>
              <a:rPr lang="vi-VN" sz="2400" b="0" i="0" baseline="30000" dirty="0">
                <a:solidFill>
                  <a:srgbClr val="000000"/>
                </a:solidFill>
                <a:effectLst/>
                <a:latin typeface="Cambria" panose="02040503050406030204" pitchFamily="18" charset="0"/>
                <a:ea typeface="Cambria" panose="02040503050406030204" pitchFamily="18" charset="0"/>
              </a:rPr>
              <a:t>(2) </a:t>
            </a:r>
            <a:r>
              <a:rPr lang="vi-VN" sz="2400" b="1" i="0" dirty="0">
                <a:solidFill>
                  <a:srgbClr val="000000"/>
                </a:solidFill>
                <a:effectLst/>
                <a:latin typeface="Cambria" panose="02040503050406030204" pitchFamily="18" charset="0"/>
                <a:ea typeface="Cambria" panose="02040503050406030204" pitchFamily="18" charset="0"/>
              </a:rPr>
              <a:t>bà</a:t>
            </a:r>
            <a:r>
              <a:rPr lang="vi-VN" sz="2400" b="0" i="0" dirty="0">
                <a:solidFill>
                  <a:srgbClr val="000000"/>
                </a:solidFill>
                <a:effectLst/>
                <a:latin typeface="Cambria" panose="02040503050406030204" pitchFamily="18" charset="0"/>
                <a:ea typeface="Cambria" panose="02040503050406030204" pitchFamily="18" charset="0"/>
              </a:rPr>
              <a:t> nào!</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Tôi chạy ra, bốc mấy cái kẹo nhét vào túi. </a:t>
            </a:r>
            <a:r>
              <a:rPr lang="vi-VN" sz="2400" b="0" i="0" baseline="30000" dirty="0">
                <a:solidFill>
                  <a:srgbClr val="000000"/>
                </a:solidFill>
                <a:effectLst/>
                <a:latin typeface="Cambria" panose="02040503050406030204" pitchFamily="18" charset="0"/>
                <a:ea typeface="Cambria" panose="02040503050406030204" pitchFamily="18" charset="0"/>
              </a:rPr>
              <a:t>(3) </a:t>
            </a:r>
            <a:r>
              <a:rPr lang="vi-VN" sz="2400" b="1" i="0" dirty="0">
                <a:solidFill>
                  <a:srgbClr val="000000"/>
                </a:solidFill>
                <a:effectLst/>
                <a:latin typeface="Cambria" panose="02040503050406030204" pitchFamily="18" charset="0"/>
                <a:ea typeface="Cambria" panose="02040503050406030204" pitchFamily="18" charset="0"/>
              </a:rPr>
              <a:t>Bà</a:t>
            </a:r>
            <a:r>
              <a:rPr lang="vi-VN" sz="2400" b="0" i="0" dirty="0">
                <a:solidFill>
                  <a:srgbClr val="000000"/>
                </a:solidFill>
                <a:effectLst/>
                <a:latin typeface="Cambria" panose="02040503050406030204" pitchFamily="18" charset="0"/>
                <a:ea typeface="Cambria" panose="02040503050406030204" pitchFamily="18" charset="0"/>
              </a:rPr>
              <a:t> hỏi:</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Sao chưa ăn đã để dành vậy cháu?</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Cháu cất đi, đến mai đưa cho em Tâm. Ban nãy, cháu làm nó ngã.</a:t>
            </a:r>
          </a:p>
          <a:p>
            <a:pPr algn="just"/>
            <a:r>
              <a:rPr lang="en-US" sz="2400" b="0" i="0" baseline="30000" dirty="0">
                <a:solidFill>
                  <a:srgbClr val="000000"/>
                </a:solidFill>
                <a:effectLst/>
                <a:latin typeface="Cambria" panose="02040503050406030204" pitchFamily="18" charset="0"/>
                <a:ea typeface="Cambria" panose="02040503050406030204" pitchFamily="18" charset="0"/>
              </a:rPr>
              <a:t>   </a:t>
            </a:r>
            <a:r>
              <a:rPr lang="vi-VN" sz="2400" b="0" i="0" baseline="30000" dirty="0">
                <a:solidFill>
                  <a:srgbClr val="000000"/>
                </a:solidFill>
                <a:effectLst/>
                <a:latin typeface="Cambria" panose="02040503050406030204" pitchFamily="18" charset="0"/>
                <a:ea typeface="Cambria" panose="02040503050406030204" pitchFamily="18" charset="0"/>
              </a:rPr>
              <a:t>(4) </a:t>
            </a:r>
            <a:r>
              <a:rPr lang="vi-VN" sz="2400" b="0" i="0" dirty="0">
                <a:solidFill>
                  <a:srgbClr val="000000"/>
                </a:solidFill>
                <a:effectLst/>
                <a:latin typeface="Cambria" panose="02040503050406030204" pitchFamily="18" charset="0"/>
                <a:ea typeface="Cambria" panose="02040503050406030204" pitchFamily="18" charset="0"/>
              </a:rPr>
              <a:t>Bà ôm tôi vào lòng, thơm lên tóc tôi, không nói.</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Kao Sơn)</a:t>
            </a:r>
          </a:p>
        </p:txBody>
      </p:sp>
      <p:sp>
        <p:nvSpPr>
          <p:cNvPr id="5" name="TextBox 4">
            <a:extLst>
              <a:ext uri="{FF2B5EF4-FFF2-40B4-BE49-F238E27FC236}">
                <a16:creationId xmlns:a16="http://schemas.microsoft.com/office/drawing/2014/main" id="{97DC9525-95D2-725B-2C80-19F24286BD79}"/>
              </a:ext>
            </a:extLst>
          </p:cNvPr>
          <p:cNvSpPr txBox="1"/>
          <p:nvPr/>
        </p:nvSpPr>
        <p:spPr>
          <a:xfrm>
            <a:off x="1001485" y="3853543"/>
            <a:ext cx="10515600"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Từ </a:t>
            </a:r>
            <a:r>
              <a:rPr lang="vi-VN" sz="2800" b="0" i="1" dirty="0">
                <a:solidFill>
                  <a:srgbClr val="000000"/>
                </a:solidFill>
                <a:effectLst/>
                <a:latin typeface="Cambria" panose="02040503050406030204" pitchFamily="18" charset="0"/>
                <a:ea typeface="Cambria" panose="02040503050406030204" pitchFamily="18" charset="0"/>
              </a:rPr>
              <a:t>bà</a:t>
            </a:r>
            <a:r>
              <a:rPr lang="vi-VN" sz="2800" b="0" i="0" dirty="0">
                <a:solidFill>
                  <a:srgbClr val="000000"/>
                </a:solidFill>
                <a:effectLst/>
                <a:latin typeface="Cambria" panose="02040503050406030204" pitchFamily="18" charset="0"/>
                <a:ea typeface="Cambria" panose="02040503050406030204" pitchFamily="18" charset="0"/>
              </a:rPr>
              <a:t> ở vị trí nào được dùng để xưng hô?</a:t>
            </a:r>
          </a:p>
          <a:p>
            <a:pPr algn="just"/>
            <a:r>
              <a:rPr lang="vi-VN" sz="2800" b="0" i="0" dirty="0">
                <a:solidFill>
                  <a:srgbClr val="000000"/>
                </a:solidFill>
                <a:effectLst/>
                <a:latin typeface="Cambria" panose="02040503050406030204" pitchFamily="18" charset="0"/>
                <a:ea typeface="Cambria" panose="02040503050406030204" pitchFamily="18" charset="0"/>
              </a:rPr>
              <a:t>b. Trong đoạn văn, còn danh từ nào cũng được dùng để xưng hô?</a:t>
            </a:r>
          </a:p>
        </p:txBody>
      </p:sp>
      <p:sp>
        <p:nvSpPr>
          <p:cNvPr id="7" name="Rectangle: Rounded Corners 6">
            <a:extLst>
              <a:ext uri="{FF2B5EF4-FFF2-40B4-BE49-F238E27FC236}">
                <a16:creationId xmlns:a16="http://schemas.microsoft.com/office/drawing/2014/main" id="{1D085B39-248B-10A6-B2CB-49A8787D64DD}"/>
              </a:ext>
            </a:extLst>
          </p:cNvPr>
          <p:cNvSpPr/>
          <p:nvPr/>
        </p:nvSpPr>
        <p:spPr>
          <a:xfrm>
            <a:off x="2279442" y="4834949"/>
            <a:ext cx="7691873" cy="597023"/>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 xmlns:ask="http://schemas.microsoft.com/office/drawing/2018/sketchyshapes" sd="2475911327">
                  <a:custGeom>
                    <a:avLst/>
                    <a:gdLst>
                      <a:gd name="connsiteX0" fmla="*/ 0 w 7691873"/>
                      <a:gd name="connsiteY0" fmla="*/ 134897 h 597023"/>
                      <a:gd name="connsiteX1" fmla="*/ 719163 w 7691873"/>
                      <a:gd name="connsiteY1" fmla="*/ 0 h 597023"/>
                      <a:gd name="connsiteX2" fmla="*/ 1549991 w 7691873"/>
                      <a:gd name="connsiteY2" fmla="*/ 0 h 597023"/>
                      <a:gd name="connsiteX3" fmla="*/ 2318284 w 7691873"/>
                      <a:gd name="connsiteY3" fmla="*/ 0 h 597023"/>
                      <a:gd name="connsiteX4" fmla="*/ 3024042 w 7691873"/>
                      <a:gd name="connsiteY4" fmla="*/ 0 h 597023"/>
                      <a:gd name="connsiteX5" fmla="*/ 3792335 w 7691873"/>
                      <a:gd name="connsiteY5" fmla="*/ 0 h 597023"/>
                      <a:gd name="connsiteX6" fmla="*/ 4685698 w 7691873"/>
                      <a:gd name="connsiteY6" fmla="*/ 0 h 597023"/>
                      <a:gd name="connsiteX7" fmla="*/ 5391455 w 7691873"/>
                      <a:gd name="connsiteY7" fmla="*/ 0 h 597023"/>
                      <a:gd name="connsiteX8" fmla="*/ 6097212 w 7691873"/>
                      <a:gd name="connsiteY8" fmla="*/ 0 h 597023"/>
                      <a:gd name="connsiteX9" fmla="*/ 6972709 w 7691873"/>
                      <a:gd name="connsiteY9" fmla="*/ 0 h 597023"/>
                      <a:gd name="connsiteX10" fmla="*/ 7691873 w 7691873"/>
                      <a:gd name="connsiteY10" fmla="*/ 134897 h 597023"/>
                      <a:gd name="connsiteX11" fmla="*/ 7691873 w 7691873"/>
                      <a:gd name="connsiteY11" fmla="*/ 288694 h 597023"/>
                      <a:gd name="connsiteX12" fmla="*/ 7691873 w 7691873"/>
                      <a:gd name="connsiteY12" fmla="*/ 462125 h 597023"/>
                      <a:gd name="connsiteX13" fmla="*/ 6972709 w 7691873"/>
                      <a:gd name="connsiteY13" fmla="*/ 597023 h 597023"/>
                      <a:gd name="connsiteX14" fmla="*/ 6266952 w 7691873"/>
                      <a:gd name="connsiteY14" fmla="*/ 597023 h 597023"/>
                      <a:gd name="connsiteX15" fmla="*/ 5767919 w 7691873"/>
                      <a:gd name="connsiteY15" fmla="*/ 597023 h 597023"/>
                      <a:gd name="connsiteX16" fmla="*/ 5248517 w 7691873"/>
                      <a:gd name="connsiteY16" fmla="*/ 597023 h 597023"/>
                      <a:gd name="connsiteX17" fmla="*/ 4801836 w 7691873"/>
                      <a:gd name="connsiteY17" fmla="*/ 597023 h 597023"/>
                      <a:gd name="connsiteX18" fmla="*/ 4355154 w 7691873"/>
                      <a:gd name="connsiteY18" fmla="*/ 597023 h 597023"/>
                      <a:gd name="connsiteX19" fmla="*/ 3825567 w 7691873"/>
                      <a:gd name="connsiteY19" fmla="*/ 597023 h 597023"/>
                      <a:gd name="connsiteX20" fmla="*/ 3336718 w 7691873"/>
                      <a:gd name="connsiteY20" fmla="*/ 597023 h 597023"/>
                      <a:gd name="connsiteX21" fmla="*/ 2568426 w 7691873"/>
                      <a:gd name="connsiteY21" fmla="*/ 597023 h 597023"/>
                      <a:gd name="connsiteX22" fmla="*/ 1549991 w 7691873"/>
                      <a:gd name="connsiteY22" fmla="*/ 597023 h 597023"/>
                      <a:gd name="connsiteX23" fmla="*/ 719163 w 7691873"/>
                      <a:gd name="connsiteY23" fmla="*/ 597023 h 597023"/>
                      <a:gd name="connsiteX24" fmla="*/ 0 w 7691873"/>
                      <a:gd name="connsiteY24" fmla="*/ 462125 h 597023"/>
                      <a:gd name="connsiteX25" fmla="*/ 0 w 7691873"/>
                      <a:gd name="connsiteY25" fmla="*/ 301783 h 597023"/>
                      <a:gd name="connsiteX26" fmla="*/ 0 w 7691873"/>
                      <a:gd name="connsiteY26" fmla="*/ 134897 h 597023"/>
                      <a:gd name="connsiteX0" fmla="*/ 0 w 7691873"/>
                      <a:gd name="connsiteY0" fmla="*/ 134897 h 597023"/>
                      <a:gd name="connsiteX1" fmla="*/ 719163 w 7691873"/>
                      <a:gd name="connsiteY1" fmla="*/ 0 h 597023"/>
                      <a:gd name="connsiteX2" fmla="*/ 1487456 w 7691873"/>
                      <a:gd name="connsiteY2" fmla="*/ 0 h 597023"/>
                      <a:gd name="connsiteX3" fmla="*/ 2318284 w 7691873"/>
                      <a:gd name="connsiteY3" fmla="*/ 0 h 597023"/>
                      <a:gd name="connsiteX4" fmla="*/ 3024042 w 7691873"/>
                      <a:gd name="connsiteY4" fmla="*/ 0 h 597023"/>
                      <a:gd name="connsiteX5" fmla="*/ 3979941 w 7691873"/>
                      <a:gd name="connsiteY5" fmla="*/ 0 h 597023"/>
                      <a:gd name="connsiteX6" fmla="*/ 4685698 w 7691873"/>
                      <a:gd name="connsiteY6" fmla="*/ 0 h 597023"/>
                      <a:gd name="connsiteX7" fmla="*/ 5579061 w 7691873"/>
                      <a:gd name="connsiteY7" fmla="*/ 0 h 597023"/>
                      <a:gd name="connsiteX8" fmla="*/ 6972709 w 7691873"/>
                      <a:gd name="connsiteY8" fmla="*/ 0 h 597023"/>
                      <a:gd name="connsiteX9" fmla="*/ 7691873 w 7691873"/>
                      <a:gd name="connsiteY9" fmla="*/ 134897 h 597023"/>
                      <a:gd name="connsiteX10" fmla="*/ 7691873 w 7691873"/>
                      <a:gd name="connsiteY10" fmla="*/ 298511 h 597023"/>
                      <a:gd name="connsiteX11" fmla="*/ 7691873 w 7691873"/>
                      <a:gd name="connsiteY11" fmla="*/ 462125 h 597023"/>
                      <a:gd name="connsiteX12" fmla="*/ 6972709 w 7691873"/>
                      <a:gd name="connsiteY12" fmla="*/ 597023 h 597023"/>
                      <a:gd name="connsiteX13" fmla="*/ 6016810 w 7691873"/>
                      <a:gd name="connsiteY13" fmla="*/ 597023 h 597023"/>
                      <a:gd name="connsiteX14" fmla="*/ 5185982 w 7691873"/>
                      <a:gd name="connsiteY14" fmla="*/ 597023 h 597023"/>
                      <a:gd name="connsiteX15" fmla="*/ 4355154 w 7691873"/>
                      <a:gd name="connsiteY15" fmla="*/ 597023 h 597023"/>
                      <a:gd name="connsiteX16" fmla="*/ 3586860 w 7691873"/>
                      <a:gd name="connsiteY16" fmla="*/ 597023 h 597023"/>
                      <a:gd name="connsiteX17" fmla="*/ 2756032 w 7691873"/>
                      <a:gd name="connsiteY17" fmla="*/ 597023 h 597023"/>
                      <a:gd name="connsiteX18" fmla="*/ 1800133 w 7691873"/>
                      <a:gd name="connsiteY18" fmla="*/ 597023 h 597023"/>
                      <a:gd name="connsiteX19" fmla="*/ 1281267 w 7691873"/>
                      <a:gd name="connsiteY19" fmla="*/ 597023 h 597023"/>
                      <a:gd name="connsiteX20" fmla="*/ 719163 w 7691873"/>
                      <a:gd name="connsiteY20" fmla="*/ 597023 h 597023"/>
                      <a:gd name="connsiteX21" fmla="*/ 0 w 7691873"/>
                      <a:gd name="connsiteY21" fmla="*/ 462125 h 597023"/>
                      <a:gd name="connsiteX22" fmla="*/ 0 w 7691873"/>
                      <a:gd name="connsiteY22" fmla="*/ 291966 h 597023"/>
                      <a:gd name="connsiteX23" fmla="*/ 0 w 7691873"/>
                      <a:gd name="connsiteY23" fmla="*/ 134897 h 59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91873" h="597023" fill="none" extrusionOk="0">
                        <a:moveTo>
                          <a:pt x="0" y="134897"/>
                        </a:moveTo>
                        <a:cubicBezTo>
                          <a:pt x="4911" y="31754"/>
                          <a:pt x="441349" y="36333"/>
                          <a:pt x="719163" y="0"/>
                        </a:cubicBezTo>
                        <a:cubicBezTo>
                          <a:pt x="1000863" y="-6900"/>
                          <a:pt x="1160119" y="8104"/>
                          <a:pt x="1549991" y="0"/>
                        </a:cubicBezTo>
                        <a:cubicBezTo>
                          <a:pt x="1933896" y="-1320"/>
                          <a:pt x="1965177" y="5533"/>
                          <a:pt x="2318284" y="0"/>
                        </a:cubicBezTo>
                        <a:cubicBezTo>
                          <a:pt x="2668625" y="-10552"/>
                          <a:pt x="2742146" y="-14807"/>
                          <a:pt x="3024042" y="0"/>
                        </a:cubicBezTo>
                        <a:cubicBezTo>
                          <a:pt x="3313571" y="-39625"/>
                          <a:pt x="3535012" y="-25685"/>
                          <a:pt x="3792335" y="0"/>
                        </a:cubicBezTo>
                        <a:cubicBezTo>
                          <a:pt x="4097173" y="-21071"/>
                          <a:pt x="4293914" y="1392"/>
                          <a:pt x="4685698" y="0"/>
                        </a:cubicBezTo>
                        <a:cubicBezTo>
                          <a:pt x="5047496" y="-5713"/>
                          <a:pt x="5227419" y="-3984"/>
                          <a:pt x="5391455" y="0"/>
                        </a:cubicBezTo>
                        <a:cubicBezTo>
                          <a:pt x="5569422" y="18289"/>
                          <a:pt x="5839911" y="-10532"/>
                          <a:pt x="6097212" y="0"/>
                        </a:cubicBezTo>
                        <a:cubicBezTo>
                          <a:pt x="6296429" y="-65765"/>
                          <a:pt x="6632036" y="10408"/>
                          <a:pt x="6972709" y="0"/>
                        </a:cubicBezTo>
                        <a:cubicBezTo>
                          <a:pt x="7444351" y="-9729"/>
                          <a:pt x="7666184" y="60704"/>
                          <a:pt x="7691873" y="134897"/>
                        </a:cubicBezTo>
                        <a:cubicBezTo>
                          <a:pt x="7671291" y="209199"/>
                          <a:pt x="7688064" y="215928"/>
                          <a:pt x="7691873" y="288694"/>
                        </a:cubicBezTo>
                        <a:cubicBezTo>
                          <a:pt x="7699705" y="361430"/>
                          <a:pt x="7674963" y="394432"/>
                          <a:pt x="7691873" y="462125"/>
                        </a:cubicBezTo>
                        <a:cubicBezTo>
                          <a:pt x="7651227" y="546517"/>
                          <a:pt x="7354511" y="581988"/>
                          <a:pt x="6972709" y="597023"/>
                        </a:cubicBezTo>
                        <a:cubicBezTo>
                          <a:pt x="6747625" y="600777"/>
                          <a:pt x="6568063" y="583364"/>
                          <a:pt x="6266952" y="597023"/>
                        </a:cubicBezTo>
                        <a:cubicBezTo>
                          <a:pt x="6121953" y="581072"/>
                          <a:pt x="5973938" y="620144"/>
                          <a:pt x="5767919" y="597023"/>
                        </a:cubicBezTo>
                        <a:cubicBezTo>
                          <a:pt x="5561900" y="573902"/>
                          <a:pt x="5503011" y="603594"/>
                          <a:pt x="5248517" y="597023"/>
                        </a:cubicBezTo>
                        <a:cubicBezTo>
                          <a:pt x="5079634" y="602796"/>
                          <a:pt x="5012830" y="595233"/>
                          <a:pt x="4801836" y="597023"/>
                        </a:cubicBezTo>
                        <a:cubicBezTo>
                          <a:pt x="4590842" y="598813"/>
                          <a:pt x="4552736" y="594254"/>
                          <a:pt x="4355154" y="597023"/>
                        </a:cubicBezTo>
                        <a:cubicBezTo>
                          <a:pt x="4164104" y="612224"/>
                          <a:pt x="3936718" y="616657"/>
                          <a:pt x="3825567" y="597023"/>
                        </a:cubicBezTo>
                        <a:cubicBezTo>
                          <a:pt x="3714416" y="577389"/>
                          <a:pt x="3549968" y="606132"/>
                          <a:pt x="3336718" y="597023"/>
                        </a:cubicBezTo>
                        <a:cubicBezTo>
                          <a:pt x="3158850" y="624445"/>
                          <a:pt x="2882412" y="576783"/>
                          <a:pt x="2568426" y="597023"/>
                        </a:cubicBezTo>
                        <a:cubicBezTo>
                          <a:pt x="2215415" y="599164"/>
                          <a:pt x="1894306" y="590634"/>
                          <a:pt x="1549991" y="597023"/>
                        </a:cubicBezTo>
                        <a:cubicBezTo>
                          <a:pt x="1190722" y="617147"/>
                          <a:pt x="1059306" y="582585"/>
                          <a:pt x="719163" y="597023"/>
                        </a:cubicBezTo>
                        <a:cubicBezTo>
                          <a:pt x="258158" y="604763"/>
                          <a:pt x="16385" y="544820"/>
                          <a:pt x="0" y="462125"/>
                        </a:cubicBezTo>
                        <a:cubicBezTo>
                          <a:pt x="18397" y="417142"/>
                          <a:pt x="4412" y="346947"/>
                          <a:pt x="0" y="301783"/>
                        </a:cubicBezTo>
                        <a:cubicBezTo>
                          <a:pt x="-8092" y="247426"/>
                          <a:pt x="-19235" y="179793"/>
                          <a:pt x="0" y="134897"/>
                        </a:cubicBezTo>
                        <a:close/>
                      </a:path>
                      <a:path w="7691873" h="597023" stroke="0" extrusionOk="0">
                        <a:moveTo>
                          <a:pt x="0" y="134897"/>
                        </a:moveTo>
                        <a:cubicBezTo>
                          <a:pt x="6035" y="16388"/>
                          <a:pt x="316384" y="33697"/>
                          <a:pt x="719163" y="0"/>
                        </a:cubicBezTo>
                        <a:cubicBezTo>
                          <a:pt x="1020162" y="-1053"/>
                          <a:pt x="1331445" y="-9535"/>
                          <a:pt x="1487456" y="0"/>
                        </a:cubicBezTo>
                        <a:cubicBezTo>
                          <a:pt x="1693918" y="-5553"/>
                          <a:pt x="2135070" y="9281"/>
                          <a:pt x="2318284" y="0"/>
                        </a:cubicBezTo>
                        <a:cubicBezTo>
                          <a:pt x="2496750" y="-6505"/>
                          <a:pt x="2741448" y="24671"/>
                          <a:pt x="3024042" y="0"/>
                        </a:cubicBezTo>
                        <a:cubicBezTo>
                          <a:pt x="3340041" y="-51661"/>
                          <a:pt x="3667039" y="5441"/>
                          <a:pt x="3979941" y="0"/>
                        </a:cubicBezTo>
                        <a:cubicBezTo>
                          <a:pt x="4343722" y="27841"/>
                          <a:pt x="4446888" y="13530"/>
                          <a:pt x="4685698" y="0"/>
                        </a:cubicBezTo>
                        <a:cubicBezTo>
                          <a:pt x="4926408" y="-20673"/>
                          <a:pt x="5338026" y="-24963"/>
                          <a:pt x="5579061" y="0"/>
                        </a:cubicBezTo>
                        <a:cubicBezTo>
                          <a:pt x="5809775" y="-39794"/>
                          <a:pt x="6559943" y="-9175"/>
                          <a:pt x="6972709" y="0"/>
                        </a:cubicBezTo>
                        <a:cubicBezTo>
                          <a:pt x="7337679" y="-1180"/>
                          <a:pt x="7682339" y="77346"/>
                          <a:pt x="7691873" y="134897"/>
                        </a:cubicBezTo>
                        <a:cubicBezTo>
                          <a:pt x="7651578" y="180017"/>
                          <a:pt x="7668627" y="259896"/>
                          <a:pt x="7691873" y="298511"/>
                        </a:cubicBezTo>
                        <a:cubicBezTo>
                          <a:pt x="7701545" y="340643"/>
                          <a:pt x="7654379" y="413011"/>
                          <a:pt x="7691873" y="462125"/>
                        </a:cubicBezTo>
                        <a:cubicBezTo>
                          <a:pt x="7631645" y="500167"/>
                          <a:pt x="7321141" y="595552"/>
                          <a:pt x="6972709" y="597023"/>
                        </a:cubicBezTo>
                        <a:cubicBezTo>
                          <a:pt x="6667319" y="631301"/>
                          <a:pt x="6490825" y="569508"/>
                          <a:pt x="6016810" y="597023"/>
                        </a:cubicBezTo>
                        <a:cubicBezTo>
                          <a:pt x="5587911" y="602930"/>
                          <a:pt x="5435637" y="605074"/>
                          <a:pt x="5185982" y="597023"/>
                        </a:cubicBezTo>
                        <a:cubicBezTo>
                          <a:pt x="4945783" y="625219"/>
                          <a:pt x="4551519" y="608743"/>
                          <a:pt x="4355154" y="597023"/>
                        </a:cubicBezTo>
                        <a:cubicBezTo>
                          <a:pt x="4164369" y="612471"/>
                          <a:pt x="3948782" y="590394"/>
                          <a:pt x="3586860" y="597023"/>
                        </a:cubicBezTo>
                        <a:cubicBezTo>
                          <a:pt x="3296013" y="586504"/>
                          <a:pt x="3021113" y="561859"/>
                          <a:pt x="2756032" y="597023"/>
                        </a:cubicBezTo>
                        <a:cubicBezTo>
                          <a:pt x="2567332" y="563825"/>
                          <a:pt x="2021226" y="606345"/>
                          <a:pt x="1800133" y="597023"/>
                        </a:cubicBezTo>
                        <a:cubicBezTo>
                          <a:pt x="1561709" y="621817"/>
                          <a:pt x="1454147" y="615611"/>
                          <a:pt x="1281267" y="597023"/>
                        </a:cubicBezTo>
                        <a:cubicBezTo>
                          <a:pt x="1108387" y="578435"/>
                          <a:pt x="884671" y="613263"/>
                          <a:pt x="719163" y="597023"/>
                        </a:cubicBezTo>
                        <a:cubicBezTo>
                          <a:pt x="367567" y="621312"/>
                          <a:pt x="51036" y="560047"/>
                          <a:pt x="0" y="462125"/>
                        </a:cubicBezTo>
                        <a:cubicBezTo>
                          <a:pt x="10918" y="412495"/>
                          <a:pt x="16243" y="366811"/>
                          <a:pt x="0" y="291966"/>
                        </a:cubicBezTo>
                        <a:cubicBezTo>
                          <a:pt x="-31546" y="216425"/>
                          <a:pt x="45470" y="199220"/>
                          <a:pt x="0" y="134897"/>
                        </a:cubicBezTo>
                        <a:close/>
                      </a:path>
                      <a:path w="7691873" h="597023" fill="none" stroke="0" extrusionOk="0">
                        <a:moveTo>
                          <a:pt x="0" y="134897"/>
                        </a:moveTo>
                        <a:cubicBezTo>
                          <a:pt x="41168" y="53976"/>
                          <a:pt x="387898" y="11742"/>
                          <a:pt x="719163" y="0"/>
                        </a:cubicBezTo>
                        <a:cubicBezTo>
                          <a:pt x="984004" y="-3564"/>
                          <a:pt x="1133467" y="-3422"/>
                          <a:pt x="1549991" y="0"/>
                        </a:cubicBezTo>
                        <a:cubicBezTo>
                          <a:pt x="1933764" y="-799"/>
                          <a:pt x="1965016" y="4126"/>
                          <a:pt x="2318284" y="0"/>
                        </a:cubicBezTo>
                        <a:cubicBezTo>
                          <a:pt x="2669809" y="-6085"/>
                          <a:pt x="2744479" y="-4805"/>
                          <a:pt x="3024042" y="0"/>
                        </a:cubicBezTo>
                        <a:cubicBezTo>
                          <a:pt x="3267477" y="-7992"/>
                          <a:pt x="3493722" y="39360"/>
                          <a:pt x="3792335" y="0"/>
                        </a:cubicBezTo>
                        <a:cubicBezTo>
                          <a:pt x="4088366" y="3880"/>
                          <a:pt x="4322597" y="40925"/>
                          <a:pt x="4685698" y="0"/>
                        </a:cubicBezTo>
                        <a:cubicBezTo>
                          <a:pt x="5042395" y="-2426"/>
                          <a:pt x="5225756" y="7377"/>
                          <a:pt x="5391455" y="0"/>
                        </a:cubicBezTo>
                        <a:cubicBezTo>
                          <a:pt x="5606457" y="35733"/>
                          <a:pt x="5852909" y="22099"/>
                          <a:pt x="6097212" y="0"/>
                        </a:cubicBezTo>
                        <a:cubicBezTo>
                          <a:pt x="6268744" y="31051"/>
                          <a:pt x="6587214" y="40642"/>
                          <a:pt x="6972709" y="0"/>
                        </a:cubicBezTo>
                        <a:cubicBezTo>
                          <a:pt x="7441445" y="-2428"/>
                          <a:pt x="7677340" y="80330"/>
                          <a:pt x="7691873" y="134897"/>
                        </a:cubicBezTo>
                        <a:cubicBezTo>
                          <a:pt x="7673807" y="211225"/>
                          <a:pt x="7685670" y="217121"/>
                          <a:pt x="7691873" y="288694"/>
                        </a:cubicBezTo>
                        <a:cubicBezTo>
                          <a:pt x="7700144" y="360873"/>
                          <a:pt x="7673664" y="396467"/>
                          <a:pt x="7691873" y="462125"/>
                        </a:cubicBezTo>
                        <a:cubicBezTo>
                          <a:pt x="7738523" y="497599"/>
                          <a:pt x="7435711" y="607279"/>
                          <a:pt x="6972709" y="597023"/>
                        </a:cubicBezTo>
                        <a:cubicBezTo>
                          <a:pt x="6746734" y="614305"/>
                          <a:pt x="6618750" y="574121"/>
                          <a:pt x="6266952" y="597023"/>
                        </a:cubicBezTo>
                        <a:cubicBezTo>
                          <a:pt x="6074432" y="572467"/>
                          <a:pt x="5994879" y="580768"/>
                          <a:pt x="5767919" y="597023"/>
                        </a:cubicBezTo>
                        <a:cubicBezTo>
                          <a:pt x="5540959" y="613278"/>
                          <a:pt x="5433801" y="612351"/>
                          <a:pt x="5248517" y="597023"/>
                        </a:cubicBezTo>
                        <a:cubicBezTo>
                          <a:pt x="5057043" y="618114"/>
                          <a:pt x="4998049" y="592326"/>
                          <a:pt x="4792902" y="597023"/>
                        </a:cubicBezTo>
                        <a:cubicBezTo>
                          <a:pt x="4587756" y="601720"/>
                          <a:pt x="4488876" y="611888"/>
                          <a:pt x="4355154" y="597023"/>
                        </a:cubicBezTo>
                        <a:cubicBezTo>
                          <a:pt x="4219153" y="620676"/>
                          <a:pt x="4072686" y="585992"/>
                          <a:pt x="3866305" y="597023"/>
                        </a:cubicBezTo>
                        <a:cubicBezTo>
                          <a:pt x="3659924" y="608054"/>
                          <a:pt x="3484043" y="583956"/>
                          <a:pt x="3336718" y="597023"/>
                        </a:cubicBezTo>
                        <a:cubicBezTo>
                          <a:pt x="3132239" y="596116"/>
                          <a:pt x="2877170" y="651152"/>
                          <a:pt x="2568426" y="597023"/>
                        </a:cubicBezTo>
                        <a:cubicBezTo>
                          <a:pt x="2169594" y="557896"/>
                          <a:pt x="1942788" y="541641"/>
                          <a:pt x="1549991" y="597023"/>
                        </a:cubicBezTo>
                        <a:cubicBezTo>
                          <a:pt x="1164275" y="608503"/>
                          <a:pt x="1063328" y="602076"/>
                          <a:pt x="719163" y="597023"/>
                        </a:cubicBezTo>
                        <a:cubicBezTo>
                          <a:pt x="268938" y="569757"/>
                          <a:pt x="36194" y="548280"/>
                          <a:pt x="0" y="462125"/>
                        </a:cubicBezTo>
                        <a:cubicBezTo>
                          <a:pt x="12126" y="423120"/>
                          <a:pt x="9132" y="338200"/>
                          <a:pt x="0" y="301783"/>
                        </a:cubicBezTo>
                        <a:cubicBezTo>
                          <a:pt x="-6722" y="264644"/>
                          <a:pt x="-26535" y="184935"/>
                          <a:pt x="0" y="1348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rPr>
              <a:t>a. </a:t>
            </a:r>
            <a:r>
              <a:rPr lang="vi-VN"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rPr>
              <a:t>Từ “bà” ở vị trí số 2 được dùng để xưng hô.</a:t>
            </a: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cxnSp>
        <p:nvCxnSpPr>
          <p:cNvPr id="9" name="Straight Connector 8">
            <a:extLst>
              <a:ext uri="{FF2B5EF4-FFF2-40B4-BE49-F238E27FC236}">
                <a16:creationId xmlns:a16="http://schemas.microsoft.com/office/drawing/2014/main" id="{641112D0-14B8-C506-8AA3-2F67657FBC0D}"/>
              </a:ext>
            </a:extLst>
          </p:cNvPr>
          <p:cNvCxnSpPr/>
          <p:nvPr/>
        </p:nvCxnSpPr>
        <p:spPr>
          <a:xfrm>
            <a:off x="3385457" y="2166257"/>
            <a:ext cx="500743"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Rectangle: Rounded Corners 6">
            <a:extLst>
              <a:ext uri="{FF2B5EF4-FFF2-40B4-BE49-F238E27FC236}">
                <a16:creationId xmlns:a16="http://schemas.microsoft.com/office/drawing/2014/main" id="{686072D2-D01A-B53E-8578-1DF75B546EE3}"/>
              </a:ext>
            </a:extLst>
          </p:cNvPr>
          <p:cNvSpPr/>
          <p:nvPr/>
        </p:nvSpPr>
        <p:spPr>
          <a:xfrm>
            <a:off x="2290328" y="5627915"/>
            <a:ext cx="7691873" cy="794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 xmlns:ask="http://schemas.microsoft.com/office/drawing/2018/sketchyshapes" sd="2475911327">
                  <a:custGeom>
                    <a:avLst/>
                    <a:gdLst>
                      <a:gd name="connsiteX0" fmla="*/ 0 w 7691873"/>
                      <a:gd name="connsiteY0" fmla="*/ 179553 h 794658"/>
                      <a:gd name="connsiteX1" fmla="*/ 719163 w 7691873"/>
                      <a:gd name="connsiteY1" fmla="*/ 0 h 794658"/>
                      <a:gd name="connsiteX2" fmla="*/ 1549991 w 7691873"/>
                      <a:gd name="connsiteY2" fmla="*/ 0 h 794658"/>
                      <a:gd name="connsiteX3" fmla="*/ 2318284 w 7691873"/>
                      <a:gd name="connsiteY3" fmla="*/ 0 h 794658"/>
                      <a:gd name="connsiteX4" fmla="*/ 3024042 w 7691873"/>
                      <a:gd name="connsiteY4" fmla="*/ 0 h 794658"/>
                      <a:gd name="connsiteX5" fmla="*/ 3792335 w 7691873"/>
                      <a:gd name="connsiteY5" fmla="*/ 0 h 794658"/>
                      <a:gd name="connsiteX6" fmla="*/ 4685698 w 7691873"/>
                      <a:gd name="connsiteY6" fmla="*/ 0 h 794658"/>
                      <a:gd name="connsiteX7" fmla="*/ 5391455 w 7691873"/>
                      <a:gd name="connsiteY7" fmla="*/ 0 h 794658"/>
                      <a:gd name="connsiteX8" fmla="*/ 6097212 w 7691873"/>
                      <a:gd name="connsiteY8" fmla="*/ 0 h 794658"/>
                      <a:gd name="connsiteX9" fmla="*/ 6972709 w 7691873"/>
                      <a:gd name="connsiteY9" fmla="*/ 0 h 794658"/>
                      <a:gd name="connsiteX10" fmla="*/ 7691873 w 7691873"/>
                      <a:gd name="connsiteY10" fmla="*/ 179553 h 794658"/>
                      <a:gd name="connsiteX11" fmla="*/ 7691873 w 7691873"/>
                      <a:gd name="connsiteY11" fmla="*/ 384262 h 794658"/>
                      <a:gd name="connsiteX12" fmla="*/ 7691873 w 7691873"/>
                      <a:gd name="connsiteY12" fmla="*/ 615104 h 794658"/>
                      <a:gd name="connsiteX13" fmla="*/ 6972709 w 7691873"/>
                      <a:gd name="connsiteY13" fmla="*/ 794658 h 794658"/>
                      <a:gd name="connsiteX14" fmla="*/ 6266952 w 7691873"/>
                      <a:gd name="connsiteY14" fmla="*/ 794658 h 794658"/>
                      <a:gd name="connsiteX15" fmla="*/ 5248517 w 7691873"/>
                      <a:gd name="connsiteY15" fmla="*/ 794658 h 794658"/>
                      <a:gd name="connsiteX16" fmla="*/ 4801836 w 7691873"/>
                      <a:gd name="connsiteY16" fmla="*/ 794658 h 794658"/>
                      <a:gd name="connsiteX17" fmla="*/ 4355154 w 7691873"/>
                      <a:gd name="connsiteY17" fmla="*/ 794658 h 794658"/>
                      <a:gd name="connsiteX18" fmla="*/ 3336718 w 7691873"/>
                      <a:gd name="connsiteY18" fmla="*/ 794658 h 794658"/>
                      <a:gd name="connsiteX19" fmla="*/ 2568426 w 7691873"/>
                      <a:gd name="connsiteY19" fmla="*/ 794658 h 794658"/>
                      <a:gd name="connsiteX20" fmla="*/ 1549991 w 7691873"/>
                      <a:gd name="connsiteY20" fmla="*/ 794658 h 794658"/>
                      <a:gd name="connsiteX21" fmla="*/ 719163 w 7691873"/>
                      <a:gd name="connsiteY21" fmla="*/ 794658 h 794658"/>
                      <a:gd name="connsiteX22" fmla="*/ 0 w 7691873"/>
                      <a:gd name="connsiteY22" fmla="*/ 615104 h 794658"/>
                      <a:gd name="connsiteX23" fmla="*/ 0 w 7691873"/>
                      <a:gd name="connsiteY23" fmla="*/ 401684 h 794658"/>
                      <a:gd name="connsiteX24" fmla="*/ 0 w 7691873"/>
                      <a:gd name="connsiteY24" fmla="*/ 179553 h 794658"/>
                      <a:gd name="connsiteX0" fmla="*/ 0 w 7691873"/>
                      <a:gd name="connsiteY0" fmla="*/ 179553 h 794658"/>
                      <a:gd name="connsiteX1" fmla="*/ 719163 w 7691873"/>
                      <a:gd name="connsiteY1" fmla="*/ 0 h 794658"/>
                      <a:gd name="connsiteX2" fmla="*/ 1487456 w 7691873"/>
                      <a:gd name="connsiteY2" fmla="*/ 0 h 794658"/>
                      <a:gd name="connsiteX3" fmla="*/ 2318284 w 7691873"/>
                      <a:gd name="connsiteY3" fmla="*/ 0 h 794658"/>
                      <a:gd name="connsiteX4" fmla="*/ 3024042 w 7691873"/>
                      <a:gd name="connsiteY4" fmla="*/ 0 h 794658"/>
                      <a:gd name="connsiteX5" fmla="*/ 3979941 w 7691873"/>
                      <a:gd name="connsiteY5" fmla="*/ 0 h 794658"/>
                      <a:gd name="connsiteX6" fmla="*/ 4685698 w 7691873"/>
                      <a:gd name="connsiteY6" fmla="*/ 0 h 794658"/>
                      <a:gd name="connsiteX7" fmla="*/ 5579061 w 7691873"/>
                      <a:gd name="connsiteY7" fmla="*/ 0 h 794658"/>
                      <a:gd name="connsiteX8" fmla="*/ 6972709 w 7691873"/>
                      <a:gd name="connsiteY8" fmla="*/ 0 h 794658"/>
                      <a:gd name="connsiteX9" fmla="*/ 7691873 w 7691873"/>
                      <a:gd name="connsiteY9" fmla="*/ 179553 h 794658"/>
                      <a:gd name="connsiteX10" fmla="*/ 7691873 w 7691873"/>
                      <a:gd name="connsiteY10" fmla="*/ 397329 h 794658"/>
                      <a:gd name="connsiteX11" fmla="*/ 7691873 w 7691873"/>
                      <a:gd name="connsiteY11" fmla="*/ 615104 h 794658"/>
                      <a:gd name="connsiteX12" fmla="*/ 6972709 w 7691873"/>
                      <a:gd name="connsiteY12" fmla="*/ 794658 h 794658"/>
                      <a:gd name="connsiteX13" fmla="*/ 6016810 w 7691873"/>
                      <a:gd name="connsiteY13" fmla="*/ 794658 h 794658"/>
                      <a:gd name="connsiteX14" fmla="*/ 5185982 w 7691873"/>
                      <a:gd name="connsiteY14" fmla="*/ 794658 h 794658"/>
                      <a:gd name="connsiteX15" fmla="*/ 4355154 w 7691873"/>
                      <a:gd name="connsiteY15" fmla="*/ 794658 h 794658"/>
                      <a:gd name="connsiteX16" fmla="*/ 3586860 w 7691873"/>
                      <a:gd name="connsiteY16" fmla="*/ 794658 h 794658"/>
                      <a:gd name="connsiteX17" fmla="*/ 2756032 w 7691873"/>
                      <a:gd name="connsiteY17" fmla="*/ 794658 h 794658"/>
                      <a:gd name="connsiteX18" fmla="*/ 1800133 w 7691873"/>
                      <a:gd name="connsiteY18" fmla="*/ 794658 h 794658"/>
                      <a:gd name="connsiteX19" fmla="*/ 719163 w 7691873"/>
                      <a:gd name="connsiteY19" fmla="*/ 794658 h 794658"/>
                      <a:gd name="connsiteX20" fmla="*/ 0 w 7691873"/>
                      <a:gd name="connsiteY20" fmla="*/ 615104 h 794658"/>
                      <a:gd name="connsiteX21" fmla="*/ 0 w 7691873"/>
                      <a:gd name="connsiteY21" fmla="*/ 388617 h 794658"/>
                      <a:gd name="connsiteX22" fmla="*/ 0 w 7691873"/>
                      <a:gd name="connsiteY22" fmla="*/ 179553 h 7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91873" h="794658" fill="none" extrusionOk="0">
                        <a:moveTo>
                          <a:pt x="0" y="179553"/>
                        </a:moveTo>
                        <a:cubicBezTo>
                          <a:pt x="10425" y="108699"/>
                          <a:pt x="396703" y="-55249"/>
                          <a:pt x="719163" y="0"/>
                        </a:cubicBezTo>
                        <a:cubicBezTo>
                          <a:pt x="974906" y="27881"/>
                          <a:pt x="1188489" y="3672"/>
                          <a:pt x="1549991" y="0"/>
                        </a:cubicBezTo>
                        <a:cubicBezTo>
                          <a:pt x="1932862" y="-2281"/>
                          <a:pt x="1968761" y="11269"/>
                          <a:pt x="2318284" y="0"/>
                        </a:cubicBezTo>
                        <a:cubicBezTo>
                          <a:pt x="2688412" y="-7688"/>
                          <a:pt x="2737136" y="756"/>
                          <a:pt x="3024042" y="0"/>
                        </a:cubicBezTo>
                        <a:cubicBezTo>
                          <a:pt x="3273378" y="1989"/>
                          <a:pt x="3571184" y="11461"/>
                          <a:pt x="3792335" y="0"/>
                        </a:cubicBezTo>
                        <a:cubicBezTo>
                          <a:pt x="4024596" y="-39093"/>
                          <a:pt x="4309721" y="-30973"/>
                          <a:pt x="4685698" y="0"/>
                        </a:cubicBezTo>
                        <a:cubicBezTo>
                          <a:pt x="5068994" y="-20356"/>
                          <a:pt x="5215237" y="-36321"/>
                          <a:pt x="5391455" y="0"/>
                        </a:cubicBezTo>
                        <a:cubicBezTo>
                          <a:pt x="5602691" y="-3995"/>
                          <a:pt x="5847732" y="13150"/>
                          <a:pt x="6097212" y="0"/>
                        </a:cubicBezTo>
                        <a:cubicBezTo>
                          <a:pt x="6309375" y="-10778"/>
                          <a:pt x="6632243" y="9349"/>
                          <a:pt x="6972709" y="0"/>
                        </a:cubicBezTo>
                        <a:cubicBezTo>
                          <a:pt x="7438981" y="2024"/>
                          <a:pt x="7657395" y="85056"/>
                          <a:pt x="7691873" y="179553"/>
                        </a:cubicBezTo>
                        <a:cubicBezTo>
                          <a:pt x="7671562" y="277853"/>
                          <a:pt x="7689667" y="289771"/>
                          <a:pt x="7691873" y="384262"/>
                        </a:cubicBezTo>
                        <a:cubicBezTo>
                          <a:pt x="7701066" y="473521"/>
                          <a:pt x="7667324" y="517447"/>
                          <a:pt x="7691873" y="615104"/>
                        </a:cubicBezTo>
                        <a:cubicBezTo>
                          <a:pt x="7697413" y="685464"/>
                          <a:pt x="7405458" y="757003"/>
                          <a:pt x="6972709" y="794658"/>
                        </a:cubicBezTo>
                        <a:cubicBezTo>
                          <a:pt x="6806697" y="807124"/>
                          <a:pt x="6611084" y="776714"/>
                          <a:pt x="6266952" y="794658"/>
                        </a:cubicBezTo>
                        <a:cubicBezTo>
                          <a:pt x="5916442" y="813398"/>
                          <a:pt x="5526635" y="780425"/>
                          <a:pt x="5248517" y="794658"/>
                        </a:cubicBezTo>
                        <a:cubicBezTo>
                          <a:pt x="5110201" y="774592"/>
                          <a:pt x="4933917" y="783680"/>
                          <a:pt x="4801836" y="794658"/>
                        </a:cubicBezTo>
                        <a:cubicBezTo>
                          <a:pt x="4669755" y="805636"/>
                          <a:pt x="4563669" y="785623"/>
                          <a:pt x="4355154" y="794658"/>
                        </a:cubicBezTo>
                        <a:cubicBezTo>
                          <a:pt x="4036325" y="801913"/>
                          <a:pt x="3541572" y="788510"/>
                          <a:pt x="3336718" y="794658"/>
                        </a:cubicBezTo>
                        <a:cubicBezTo>
                          <a:pt x="3136012" y="764577"/>
                          <a:pt x="2888756" y="803545"/>
                          <a:pt x="2568426" y="794658"/>
                        </a:cubicBezTo>
                        <a:cubicBezTo>
                          <a:pt x="2190582" y="723118"/>
                          <a:pt x="1899261" y="757891"/>
                          <a:pt x="1549991" y="794658"/>
                        </a:cubicBezTo>
                        <a:cubicBezTo>
                          <a:pt x="1201654" y="813915"/>
                          <a:pt x="1078665" y="791416"/>
                          <a:pt x="719163" y="794658"/>
                        </a:cubicBezTo>
                        <a:cubicBezTo>
                          <a:pt x="274525" y="807693"/>
                          <a:pt x="34688" y="712129"/>
                          <a:pt x="0" y="615104"/>
                        </a:cubicBezTo>
                        <a:cubicBezTo>
                          <a:pt x="18889" y="560355"/>
                          <a:pt x="6507" y="455903"/>
                          <a:pt x="0" y="401684"/>
                        </a:cubicBezTo>
                        <a:cubicBezTo>
                          <a:pt x="-19180" y="349807"/>
                          <a:pt x="-34492" y="245002"/>
                          <a:pt x="0" y="179553"/>
                        </a:cubicBezTo>
                        <a:close/>
                      </a:path>
                      <a:path w="7691873" h="794658" stroke="0" extrusionOk="0">
                        <a:moveTo>
                          <a:pt x="0" y="179553"/>
                        </a:moveTo>
                        <a:cubicBezTo>
                          <a:pt x="-41427" y="181033"/>
                          <a:pt x="299432" y="-13201"/>
                          <a:pt x="719163" y="0"/>
                        </a:cubicBezTo>
                        <a:cubicBezTo>
                          <a:pt x="998302" y="13593"/>
                          <a:pt x="1256967" y="14201"/>
                          <a:pt x="1487456" y="0"/>
                        </a:cubicBezTo>
                        <a:cubicBezTo>
                          <a:pt x="1696329" y="-6909"/>
                          <a:pt x="2113720" y="18094"/>
                          <a:pt x="2318284" y="0"/>
                        </a:cubicBezTo>
                        <a:cubicBezTo>
                          <a:pt x="2511138" y="-52924"/>
                          <a:pt x="2726980" y="171"/>
                          <a:pt x="3024042" y="0"/>
                        </a:cubicBezTo>
                        <a:cubicBezTo>
                          <a:pt x="3353908" y="-31179"/>
                          <a:pt x="3602328" y="58578"/>
                          <a:pt x="3979941" y="0"/>
                        </a:cubicBezTo>
                        <a:cubicBezTo>
                          <a:pt x="4347370" y="8761"/>
                          <a:pt x="4477412" y="-9864"/>
                          <a:pt x="4685698" y="0"/>
                        </a:cubicBezTo>
                        <a:cubicBezTo>
                          <a:pt x="4969682" y="-24205"/>
                          <a:pt x="5337270" y="-5970"/>
                          <a:pt x="5579061" y="0"/>
                        </a:cubicBezTo>
                        <a:cubicBezTo>
                          <a:pt x="5778995" y="7125"/>
                          <a:pt x="6654458" y="32242"/>
                          <a:pt x="6972709" y="0"/>
                        </a:cubicBezTo>
                        <a:cubicBezTo>
                          <a:pt x="7339880" y="2165"/>
                          <a:pt x="7692089" y="97804"/>
                          <a:pt x="7691873" y="179553"/>
                        </a:cubicBezTo>
                        <a:cubicBezTo>
                          <a:pt x="7658330" y="242876"/>
                          <a:pt x="7671523" y="351133"/>
                          <a:pt x="7691873" y="397329"/>
                        </a:cubicBezTo>
                        <a:cubicBezTo>
                          <a:pt x="7714616" y="431970"/>
                          <a:pt x="7661591" y="542743"/>
                          <a:pt x="7691873" y="615104"/>
                        </a:cubicBezTo>
                        <a:cubicBezTo>
                          <a:pt x="7682016" y="685682"/>
                          <a:pt x="7319752" y="787423"/>
                          <a:pt x="6972709" y="794658"/>
                        </a:cubicBezTo>
                        <a:cubicBezTo>
                          <a:pt x="6639034" y="764868"/>
                          <a:pt x="6455047" y="791795"/>
                          <a:pt x="6016810" y="794658"/>
                        </a:cubicBezTo>
                        <a:cubicBezTo>
                          <a:pt x="5576068" y="814449"/>
                          <a:pt x="5386905" y="790944"/>
                          <a:pt x="5185982" y="794658"/>
                        </a:cubicBezTo>
                        <a:cubicBezTo>
                          <a:pt x="4921242" y="805073"/>
                          <a:pt x="4557517" y="776848"/>
                          <a:pt x="4355154" y="794658"/>
                        </a:cubicBezTo>
                        <a:cubicBezTo>
                          <a:pt x="4122844" y="778068"/>
                          <a:pt x="3881770" y="806360"/>
                          <a:pt x="3586860" y="794658"/>
                        </a:cubicBezTo>
                        <a:cubicBezTo>
                          <a:pt x="3293909" y="827736"/>
                          <a:pt x="2994593" y="794015"/>
                          <a:pt x="2756032" y="794658"/>
                        </a:cubicBezTo>
                        <a:cubicBezTo>
                          <a:pt x="2550465" y="789438"/>
                          <a:pt x="2028194" y="797998"/>
                          <a:pt x="1800133" y="794658"/>
                        </a:cubicBezTo>
                        <a:cubicBezTo>
                          <a:pt x="1582008" y="843645"/>
                          <a:pt x="1070870" y="831026"/>
                          <a:pt x="719163" y="794658"/>
                        </a:cubicBezTo>
                        <a:cubicBezTo>
                          <a:pt x="358421" y="815381"/>
                          <a:pt x="59171" y="731310"/>
                          <a:pt x="0" y="615104"/>
                        </a:cubicBezTo>
                        <a:cubicBezTo>
                          <a:pt x="12861" y="547714"/>
                          <a:pt x="27746" y="484954"/>
                          <a:pt x="0" y="388617"/>
                        </a:cubicBezTo>
                        <a:cubicBezTo>
                          <a:pt x="-17251" y="282974"/>
                          <a:pt x="40958" y="276266"/>
                          <a:pt x="0" y="179553"/>
                        </a:cubicBezTo>
                        <a:close/>
                      </a:path>
                      <a:path w="7691873" h="794658" fill="none" stroke="0" extrusionOk="0">
                        <a:moveTo>
                          <a:pt x="0" y="179553"/>
                        </a:moveTo>
                        <a:cubicBezTo>
                          <a:pt x="35102" y="75095"/>
                          <a:pt x="396218" y="42825"/>
                          <a:pt x="719163" y="0"/>
                        </a:cubicBezTo>
                        <a:cubicBezTo>
                          <a:pt x="1013176" y="93"/>
                          <a:pt x="1144456" y="-1374"/>
                          <a:pt x="1549991" y="0"/>
                        </a:cubicBezTo>
                        <a:cubicBezTo>
                          <a:pt x="1932366" y="-693"/>
                          <a:pt x="1968297" y="2511"/>
                          <a:pt x="2318284" y="0"/>
                        </a:cubicBezTo>
                        <a:cubicBezTo>
                          <a:pt x="2665312" y="-8922"/>
                          <a:pt x="2747415" y="-7140"/>
                          <a:pt x="3024042" y="0"/>
                        </a:cubicBezTo>
                        <a:cubicBezTo>
                          <a:pt x="3302321" y="2413"/>
                          <a:pt x="3508830" y="28967"/>
                          <a:pt x="3792335" y="0"/>
                        </a:cubicBezTo>
                        <a:cubicBezTo>
                          <a:pt x="4083746" y="794"/>
                          <a:pt x="4307658" y="5350"/>
                          <a:pt x="4685698" y="0"/>
                        </a:cubicBezTo>
                        <a:cubicBezTo>
                          <a:pt x="5035460" y="-3125"/>
                          <a:pt x="5222337" y="1464"/>
                          <a:pt x="5391455" y="0"/>
                        </a:cubicBezTo>
                        <a:cubicBezTo>
                          <a:pt x="5608469" y="39110"/>
                          <a:pt x="5866019" y="16334"/>
                          <a:pt x="6097212" y="0"/>
                        </a:cubicBezTo>
                        <a:cubicBezTo>
                          <a:pt x="6266521" y="30659"/>
                          <a:pt x="6593991" y="33766"/>
                          <a:pt x="6972709" y="0"/>
                        </a:cubicBezTo>
                        <a:cubicBezTo>
                          <a:pt x="7449010" y="-8007"/>
                          <a:pt x="7677239" y="102387"/>
                          <a:pt x="7691873" y="179553"/>
                        </a:cubicBezTo>
                        <a:cubicBezTo>
                          <a:pt x="7675351" y="281821"/>
                          <a:pt x="7684871" y="289070"/>
                          <a:pt x="7691873" y="384262"/>
                        </a:cubicBezTo>
                        <a:cubicBezTo>
                          <a:pt x="7707853" y="481522"/>
                          <a:pt x="7676610" y="527274"/>
                          <a:pt x="7691873" y="615104"/>
                        </a:cubicBezTo>
                        <a:cubicBezTo>
                          <a:pt x="7711060" y="687815"/>
                          <a:pt x="7378795" y="783373"/>
                          <a:pt x="6972709" y="794658"/>
                        </a:cubicBezTo>
                        <a:cubicBezTo>
                          <a:pt x="6770304" y="808381"/>
                          <a:pt x="6603385" y="780653"/>
                          <a:pt x="6266952" y="794658"/>
                        </a:cubicBezTo>
                        <a:cubicBezTo>
                          <a:pt x="5993109" y="863045"/>
                          <a:pt x="5564915" y="760312"/>
                          <a:pt x="5248517" y="794658"/>
                        </a:cubicBezTo>
                        <a:cubicBezTo>
                          <a:pt x="5031485" y="805292"/>
                          <a:pt x="4907492" y="792910"/>
                          <a:pt x="4792902" y="794658"/>
                        </a:cubicBezTo>
                        <a:cubicBezTo>
                          <a:pt x="4678313" y="796406"/>
                          <a:pt x="4467329" y="791766"/>
                          <a:pt x="4355154" y="794658"/>
                        </a:cubicBezTo>
                        <a:cubicBezTo>
                          <a:pt x="4044959" y="804331"/>
                          <a:pt x="3537578" y="828762"/>
                          <a:pt x="3336718" y="794658"/>
                        </a:cubicBezTo>
                        <a:cubicBezTo>
                          <a:pt x="3084962" y="785367"/>
                          <a:pt x="2916502" y="807373"/>
                          <a:pt x="2568426" y="794658"/>
                        </a:cubicBezTo>
                        <a:cubicBezTo>
                          <a:pt x="2294765" y="758580"/>
                          <a:pt x="1943640" y="732223"/>
                          <a:pt x="1549991" y="794658"/>
                        </a:cubicBezTo>
                        <a:cubicBezTo>
                          <a:pt x="1194923" y="794865"/>
                          <a:pt x="1075743" y="807454"/>
                          <a:pt x="719163" y="794658"/>
                        </a:cubicBezTo>
                        <a:cubicBezTo>
                          <a:pt x="256602" y="778324"/>
                          <a:pt x="41953" y="696714"/>
                          <a:pt x="0" y="615104"/>
                        </a:cubicBezTo>
                        <a:cubicBezTo>
                          <a:pt x="13496" y="558620"/>
                          <a:pt x="5700" y="457688"/>
                          <a:pt x="0" y="401684"/>
                        </a:cubicBezTo>
                        <a:cubicBezTo>
                          <a:pt x="-6602" y="328766"/>
                          <a:pt x="-25656" y="249554"/>
                          <a:pt x="0" y="17955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rPr>
              <a:t>b) </a:t>
            </a:r>
            <a:r>
              <a:rPr lang="vi-VN"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rPr>
              <a:t>Trong đoạn văn, danh từ “cháu” cũng được </a:t>
            </a:r>
          </a:p>
          <a:p>
            <a:pPr algn="ctr"/>
            <a:r>
              <a:rPr lang="vi-VN"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rPr>
              <a:t>dùng để xưng hô</a:t>
            </a: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C39FBFF-0B86-9E1A-0758-61F47E7A2423}"/>
              </a:ext>
            </a:extLst>
          </p:cNvPr>
          <p:cNvCxnSpPr>
            <a:cxnSpLocks/>
          </p:cNvCxnSpPr>
          <p:nvPr/>
        </p:nvCxnSpPr>
        <p:spPr>
          <a:xfrm>
            <a:off x="1099457" y="3265714"/>
            <a:ext cx="620486"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437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5" grpId="0"/>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903514"/>
            <a:ext cx="11647486" cy="5687771"/>
          </a:xfrm>
          <a:custGeom>
            <a:avLst/>
            <a:gdLst>
              <a:gd name="connsiteX0" fmla="*/ 0 w 11647486"/>
              <a:gd name="connsiteY0" fmla="*/ 708023 h 5650172"/>
              <a:gd name="connsiteX1" fmla="*/ 708023 w 11647486"/>
              <a:gd name="connsiteY1" fmla="*/ 0 h 5650172"/>
              <a:gd name="connsiteX2" fmla="*/ 1287805 w 11647486"/>
              <a:gd name="connsiteY2" fmla="*/ 0 h 5650172"/>
              <a:gd name="connsiteX3" fmla="*/ 1969901 w 11647486"/>
              <a:gd name="connsiteY3" fmla="*/ 0 h 5650172"/>
              <a:gd name="connsiteX4" fmla="*/ 2549682 w 11647486"/>
              <a:gd name="connsiteY4" fmla="*/ 0 h 5650172"/>
              <a:gd name="connsiteX5" fmla="*/ 2924835 w 11647486"/>
              <a:gd name="connsiteY5" fmla="*/ 0 h 5650172"/>
              <a:gd name="connsiteX6" fmla="*/ 3504617 w 11647486"/>
              <a:gd name="connsiteY6" fmla="*/ 0 h 5650172"/>
              <a:gd name="connsiteX7" fmla="*/ 4084398 w 11647486"/>
              <a:gd name="connsiteY7" fmla="*/ 0 h 5650172"/>
              <a:gd name="connsiteX8" fmla="*/ 4459551 w 11647486"/>
              <a:gd name="connsiteY8" fmla="*/ 0 h 5650172"/>
              <a:gd name="connsiteX9" fmla="*/ 4937018 w 11647486"/>
              <a:gd name="connsiteY9" fmla="*/ 0 h 5650172"/>
              <a:gd name="connsiteX10" fmla="*/ 5312171 w 11647486"/>
              <a:gd name="connsiteY10" fmla="*/ 0 h 5650172"/>
              <a:gd name="connsiteX11" fmla="*/ 6198896 w 11647486"/>
              <a:gd name="connsiteY11" fmla="*/ 0 h 5650172"/>
              <a:gd name="connsiteX12" fmla="*/ 6676363 w 11647486"/>
              <a:gd name="connsiteY12" fmla="*/ 0 h 5650172"/>
              <a:gd name="connsiteX13" fmla="*/ 7153830 w 11647486"/>
              <a:gd name="connsiteY13" fmla="*/ 0 h 5650172"/>
              <a:gd name="connsiteX14" fmla="*/ 8040555 w 11647486"/>
              <a:gd name="connsiteY14" fmla="*/ 0 h 5650172"/>
              <a:gd name="connsiteX15" fmla="*/ 8415708 w 11647486"/>
              <a:gd name="connsiteY15" fmla="*/ 0 h 5650172"/>
              <a:gd name="connsiteX16" fmla="*/ 9200118 w 11647486"/>
              <a:gd name="connsiteY16" fmla="*/ 0 h 5650172"/>
              <a:gd name="connsiteX17" fmla="*/ 9882214 w 11647486"/>
              <a:gd name="connsiteY17" fmla="*/ 0 h 5650172"/>
              <a:gd name="connsiteX18" fmla="*/ 10939463 w 11647486"/>
              <a:gd name="connsiteY18" fmla="*/ 0 h 5650172"/>
              <a:gd name="connsiteX19" fmla="*/ 11647486 w 11647486"/>
              <a:gd name="connsiteY19" fmla="*/ 708023 h 5650172"/>
              <a:gd name="connsiteX20" fmla="*/ 11647486 w 11647486"/>
              <a:gd name="connsiteY20" fmla="*/ 1185874 h 5650172"/>
              <a:gd name="connsiteX21" fmla="*/ 11647486 w 11647486"/>
              <a:gd name="connsiteY21" fmla="*/ 1875432 h 5650172"/>
              <a:gd name="connsiteX22" fmla="*/ 11647486 w 11647486"/>
              <a:gd name="connsiteY22" fmla="*/ 2437966 h 5650172"/>
              <a:gd name="connsiteX23" fmla="*/ 11647486 w 11647486"/>
              <a:gd name="connsiteY23" fmla="*/ 3000500 h 5650172"/>
              <a:gd name="connsiteX24" fmla="*/ 11647486 w 11647486"/>
              <a:gd name="connsiteY24" fmla="*/ 3605375 h 5650172"/>
              <a:gd name="connsiteX25" fmla="*/ 11647486 w 11647486"/>
              <a:gd name="connsiteY25" fmla="*/ 4294933 h 5650172"/>
              <a:gd name="connsiteX26" fmla="*/ 11647486 w 11647486"/>
              <a:gd name="connsiteY26" fmla="*/ 4942149 h 5650172"/>
              <a:gd name="connsiteX27" fmla="*/ 10939463 w 11647486"/>
              <a:gd name="connsiteY27" fmla="*/ 5650172 h 5650172"/>
              <a:gd name="connsiteX28" fmla="*/ 10564310 w 11647486"/>
              <a:gd name="connsiteY28" fmla="*/ 5650172 h 5650172"/>
              <a:gd name="connsiteX29" fmla="*/ 9779900 w 11647486"/>
              <a:gd name="connsiteY29" fmla="*/ 5650172 h 5650172"/>
              <a:gd name="connsiteX30" fmla="*/ 9200118 w 11647486"/>
              <a:gd name="connsiteY30" fmla="*/ 5650172 h 5650172"/>
              <a:gd name="connsiteX31" fmla="*/ 8313393 w 11647486"/>
              <a:gd name="connsiteY31" fmla="*/ 5650172 h 5650172"/>
              <a:gd name="connsiteX32" fmla="*/ 7631297 w 11647486"/>
              <a:gd name="connsiteY32" fmla="*/ 5650172 h 5650172"/>
              <a:gd name="connsiteX33" fmla="*/ 7153830 w 11647486"/>
              <a:gd name="connsiteY33" fmla="*/ 5650172 h 5650172"/>
              <a:gd name="connsiteX34" fmla="*/ 6267105 w 11647486"/>
              <a:gd name="connsiteY34" fmla="*/ 5650172 h 5650172"/>
              <a:gd name="connsiteX35" fmla="*/ 5380381 w 11647486"/>
              <a:gd name="connsiteY35" fmla="*/ 5650172 h 5650172"/>
              <a:gd name="connsiteX36" fmla="*/ 4902913 w 11647486"/>
              <a:gd name="connsiteY36" fmla="*/ 5650172 h 5650172"/>
              <a:gd name="connsiteX37" fmla="*/ 4323132 w 11647486"/>
              <a:gd name="connsiteY37" fmla="*/ 5650172 h 5650172"/>
              <a:gd name="connsiteX38" fmla="*/ 3538721 w 11647486"/>
              <a:gd name="connsiteY38" fmla="*/ 5650172 h 5650172"/>
              <a:gd name="connsiteX39" fmla="*/ 2754311 w 11647486"/>
              <a:gd name="connsiteY39" fmla="*/ 5650172 h 5650172"/>
              <a:gd name="connsiteX40" fmla="*/ 1867586 w 11647486"/>
              <a:gd name="connsiteY40" fmla="*/ 5650172 h 5650172"/>
              <a:gd name="connsiteX41" fmla="*/ 1492433 w 11647486"/>
              <a:gd name="connsiteY41" fmla="*/ 5650172 h 5650172"/>
              <a:gd name="connsiteX42" fmla="*/ 708023 w 11647486"/>
              <a:gd name="connsiteY42" fmla="*/ 5650172 h 5650172"/>
              <a:gd name="connsiteX43" fmla="*/ 0 w 11647486"/>
              <a:gd name="connsiteY43" fmla="*/ 4942149 h 5650172"/>
              <a:gd name="connsiteX44" fmla="*/ 0 w 11647486"/>
              <a:gd name="connsiteY44" fmla="*/ 4464298 h 5650172"/>
              <a:gd name="connsiteX45" fmla="*/ 0 w 11647486"/>
              <a:gd name="connsiteY45" fmla="*/ 3944105 h 5650172"/>
              <a:gd name="connsiteX46" fmla="*/ 0 w 11647486"/>
              <a:gd name="connsiteY46" fmla="*/ 3296889 h 5650172"/>
              <a:gd name="connsiteX47" fmla="*/ 0 w 11647486"/>
              <a:gd name="connsiteY47" fmla="*/ 2692013 h 5650172"/>
              <a:gd name="connsiteX48" fmla="*/ 0 w 11647486"/>
              <a:gd name="connsiteY48" fmla="*/ 2214162 h 5650172"/>
              <a:gd name="connsiteX49" fmla="*/ 0 w 11647486"/>
              <a:gd name="connsiteY49" fmla="*/ 1566946 h 5650172"/>
              <a:gd name="connsiteX50" fmla="*/ 0 w 11647486"/>
              <a:gd name="connsiteY50" fmla="*/ 708023 h 56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5650172" fill="none" extrusionOk="0">
                <a:moveTo>
                  <a:pt x="0" y="708023"/>
                </a:moveTo>
                <a:cubicBezTo>
                  <a:pt x="-40904" y="320470"/>
                  <a:pt x="381890" y="13901"/>
                  <a:pt x="708023" y="0"/>
                </a:cubicBezTo>
                <a:cubicBezTo>
                  <a:pt x="940361" y="27329"/>
                  <a:pt x="1016925" y="19744"/>
                  <a:pt x="1287805" y="0"/>
                </a:cubicBezTo>
                <a:cubicBezTo>
                  <a:pt x="1558685" y="-19744"/>
                  <a:pt x="1688623" y="-5927"/>
                  <a:pt x="1969901" y="0"/>
                </a:cubicBezTo>
                <a:cubicBezTo>
                  <a:pt x="2251179" y="5927"/>
                  <a:pt x="2327717" y="-1276"/>
                  <a:pt x="2549682" y="0"/>
                </a:cubicBezTo>
                <a:cubicBezTo>
                  <a:pt x="2771647" y="1276"/>
                  <a:pt x="2783910" y="-4539"/>
                  <a:pt x="2924835" y="0"/>
                </a:cubicBezTo>
                <a:cubicBezTo>
                  <a:pt x="3065760" y="4539"/>
                  <a:pt x="3376250" y="-13561"/>
                  <a:pt x="3504617" y="0"/>
                </a:cubicBezTo>
                <a:cubicBezTo>
                  <a:pt x="3632984" y="13561"/>
                  <a:pt x="3916644" y="-26444"/>
                  <a:pt x="4084398" y="0"/>
                </a:cubicBezTo>
                <a:cubicBezTo>
                  <a:pt x="4252152" y="26444"/>
                  <a:pt x="4288996" y="6513"/>
                  <a:pt x="4459551" y="0"/>
                </a:cubicBezTo>
                <a:cubicBezTo>
                  <a:pt x="4630106" y="-6513"/>
                  <a:pt x="4735703" y="-20284"/>
                  <a:pt x="4937018" y="0"/>
                </a:cubicBezTo>
                <a:cubicBezTo>
                  <a:pt x="5138333" y="20284"/>
                  <a:pt x="5125181" y="8282"/>
                  <a:pt x="5312171" y="0"/>
                </a:cubicBezTo>
                <a:cubicBezTo>
                  <a:pt x="5499161" y="-8282"/>
                  <a:pt x="5879024" y="-5045"/>
                  <a:pt x="6198896" y="0"/>
                </a:cubicBezTo>
                <a:cubicBezTo>
                  <a:pt x="6518769" y="5045"/>
                  <a:pt x="6511219" y="23394"/>
                  <a:pt x="6676363" y="0"/>
                </a:cubicBezTo>
                <a:cubicBezTo>
                  <a:pt x="6841507" y="-23394"/>
                  <a:pt x="6977890" y="21564"/>
                  <a:pt x="7153830" y="0"/>
                </a:cubicBezTo>
                <a:cubicBezTo>
                  <a:pt x="7329770" y="-21564"/>
                  <a:pt x="7834089" y="-38947"/>
                  <a:pt x="8040555" y="0"/>
                </a:cubicBezTo>
                <a:cubicBezTo>
                  <a:pt x="8247021" y="38947"/>
                  <a:pt x="8294083" y="-3530"/>
                  <a:pt x="8415708" y="0"/>
                </a:cubicBezTo>
                <a:cubicBezTo>
                  <a:pt x="8537333" y="3530"/>
                  <a:pt x="9023196" y="30341"/>
                  <a:pt x="9200118" y="0"/>
                </a:cubicBezTo>
                <a:cubicBezTo>
                  <a:pt x="9377040" y="-30341"/>
                  <a:pt x="9724118" y="19898"/>
                  <a:pt x="9882214" y="0"/>
                </a:cubicBezTo>
                <a:cubicBezTo>
                  <a:pt x="10040310" y="-19898"/>
                  <a:pt x="10649757" y="-45833"/>
                  <a:pt x="10939463" y="0"/>
                </a:cubicBezTo>
                <a:cubicBezTo>
                  <a:pt x="11327653" y="90823"/>
                  <a:pt x="11616934" y="324399"/>
                  <a:pt x="11647486" y="708023"/>
                </a:cubicBezTo>
                <a:cubicBezTo>
                  <a:pt x="11627157" y="869731"/>
                  <a:pt x="11653224" y="970247"/>
                  <a:pt x="11647486" y="1185874"/>
                </a:cubicBezTo>
                <a:cubicBezTo>
                  <a:pt x="11641748" y="1401501"/>
                  <a:pt x="11639217" y="1681251"/>
                  <a:pt x="11647486" y="1875432"/>
                </a:cubicBezTo>
                <a:cubicBezTo>
                  <a:pt x="11655755" y="2069613"/>
                  <a:pt x="11667695" y="2286721"/>
                  <a:pt x="11647486" y="2437966"/>
                </a:cubicBezTo>
                <a:cubicBezTo>
                  <a:pt x="11627277" y="2589211"/>
                  <a:pt x="11651851" y="2798737"/>
                  <a:pt x="11647486" y="3000500"/>
                </a:cubicBezTo>
                <a:cubicBezTo>
                  <a:pt x="11643121" y="3202263"/>
                  <a:pt x="11628578" y="3372731"/>
                  <a:pt x="11647486" y="3605375"/>
                </a:cubicBezTo>
                <a:cubicBezTo>
                  <a:pt x="11666394" y="3838019"/>
                  <a:pt x="11656012" y="4143252"/>
                  <a:pt x="11647486" y="4294933"/>
                </a:cubicBezTo>
                <a:cubicBezTo>
                  <a:pt x="11638960" y="4446614"/>
                  <a:pt x="11641246" y="4705682"/>
                  <a:pt x="11647486" y="4942149"/>
                </a:cubicBezTo>
                <a:cubicBezTo>
                  <a:pt x="11702701" y="5297477"/>
                  <a:pt x="11331235" y="5659937"/>
                  <a:pt x="10939463" y="5650172"/>
                </a:cubicBezTo>
                <a:cubicBezTo>
                  <a:pt x="10854761" y="5657992"/>
                  <a:pt x="10664933" y="5659884"/>
                  <a:pt x="10564310" y="5650172"/>
                </a:cubicBezTo>
                <a:cubicBezTo>
                  <a:pt x="10463687" y="5640460"/>
                  <a:pt x="9952030" y="5654867"/>
                  <a:pt x="9779900" y="5650172"/>
                </a:cubicBezTo>
                <a:cubicBezTo>
                  <a:pt x="9607770" y="5645478"/>
                  <a:pt x="9458886" y="5663746"/>
                  <a:pt x="9200118" y="5650172"/>
                </a:cubicBezTo>
                <a:cubicBezTo>
                  <a:pt x="8941350" y="5636598"/>
                  <a:pt x="8620931" y="5639894"/>
                  <a:pt x="8313393" y="5650172"/>
                </a:cubicBezTo>
                <a:cubicBezTo>
                  <a:pt x="8005856" y="5660450"/>
                  <a:pt x="7852152" y="5625045"/>
                  <a:pt x="7631297" y="5650172"/>
                </a:cubicBezTo>
                <a:cubicBezTo>
                  <a:pt x="7410442" y="5675299"/>
                  <a:pt x="7309418" y="5628137"/>
                  <a:pt x="7153830" y="5650172"/>
                </a:cubicBezTo>
                <a:cubicBezTo>
                  <a:pt x="6998242" y="5672207"/>
                  <a:pt x="6570261" y="5618981"/>
                  <a:pt x="6267105" y="5650172"/>
                </a:cubicBezTo>
                <a:cubicBezTo>
                  <a:pt x="5963950" y="5681363"/>
                  <a:pt x="5794382" y="5684478"/>
                  <a:pt x="5380381" y="5650172"/>
                </a:cubicBezTo>
                <a:cubicBezTo>
                  <a:pt x="4966380" y="5615866"/>
                  <a:pt x="5103677" y="5656171"/>
                  <a:pt x="4902913" y="5650172"/>
                </a:cubicBezTo>
                <a:cubicBezTo>
                  <a:pt x="4702149" y="5644173"/>
                  <a:pt x="4585499" y="5639791"/>
                  <a:pt x="4323132" y="5650172"/>
                </a:cubicBezTo>
                <a:cubicBezTo>
                  <a:pt x="4060765" y="5660553"/>
                  <a:pt x="3747547" y="5671607"/>
                  <a:pt x="3538721" y="5650172"/>
                </a:cubicBezTo>
                <a:cubicBezTo>
                  <a:pt x="3329895" y="5628737"/>
                  <a:pt x="3075520" y="5649768"/>
                  <a:pt x="2754311" y="5650172"/>
                </a:cubicBezTo>
                <a:cubicBezTo>
                  <a:pt x="2433102" y="5650577"/>
                  <a:pt x="2296076" y="5621387"/>
                  <a:pt x="1867586" y="5650172"/>
                </a:cubicBezTo>
                <a:cubicBezTo>
                  <a:pt x="1439097" y="5678957"/>
                  <a:pt x="1596753" y="5654269"/>
                  <a:pt x="1492433" y="5650172"/>
                </a:cubicBezTo>
                <a:cubicBezTo>
                  <a:pt x="1388113" y="5646075"/>
                  <a:pt x="1034006" y="5636410"/>
                  <a:pt x="708023" y="5650172"/>
                </a:cubicBezTo>
                <a:cubicBezTo>
                  <a:pt x="321387" y="5735107"/>
                  <a:pt x="-18366" y="5357799"/>
                  <a:pt x="0" y="4942149"/>
                </a:cubicBezTo>
                <a:cubicBezTo>
                  <a:pt x="-22222" y="4772421"/>
                  <a:pt x="-23415" y="4654982"/>
                  <a:pt x="0" y="4464298"/>
                </a:cubicBezTo>
                <a:cubicBezTo>
                  <a:pt x="23415" y="4273614"/>
                  <a:pt x="-19191" y="4111708"/>
                  <a:pt x="0" y="3944105"/>
                </a:cubicBezTo>
                <a:cubicBezTo>
                  <a:pt x="19191" y="3776502"/>
                  <a:pt x="-31544" y="3504604"/>
                  <a:pt x="0" y="3296889"/>
                </a:cubicBezTo>
                <a:cubicBezTo>
                  <a:pt x="31544" y="3089174"/>
                  <a:pt x="-9795" y="2841913"/>
                  <a:pt x="0" y="2692013"/>
                </a:cubicBezTo>
                <a:cubicBezTo>
                  <a:pt x="9795" y="2542113"/>
                  <a:pt x="-8231" y="2403331"/>
                  <a:pt x="0" y="2214162"/>
                </a:cubicBezTo>
                <a:cubicBezTo>
                  <a:pt x="8231" y="2024993"/>
                  <a:pt x="32138" y="1808853"/>
                  <a:pt x="0" y="1566946"/>
                </a:cubicBezTo>
                <a:cubicBezTo>
                  <a:pt x="-32138" y="1325039"/>
                  <a:pt x="-39931" y="1137289"/>
                  <a:pt x="0" y="708023"/>
                </a:cubicBezTo>
                <a:close/>
              </a:path>
              <a:path w="11647486" h="5650172" stroke="0" extrusionOk="0">
                <a:moveTo>
                  <a:pt x="0" y="708023"/>
                </a:moveTo>
                <a:cubicBezTo>
                  <a:pt x="2164" y="383180"/>
                  <a:pt x="353831" y="65826"/>
                  <a:pt x="708023" y="0"/>
                </a:cubicBezTo>
                <a:cubicBezTo>
                  <a:pt x="902052" y="-10403"/>
                  <a:pt x="1235483" y="623"/>
                  <a:pt x="1492433" y="0"/>
                </a:cubicBezTo>
                <a:cubicBezTo>
                  <a:pt x="1749383" y="-623"/>
                  <a:pt x="1799970" y="-14201"/>
                  <a:pt x="1969901" y="0"/>
                </a:cubicBezTo>
                <a:cubicBezTo>
                  <a:pt x="2139832" y="14201"/>
                  <a:pt x="2248272" y="18590"/>
                  <a:pt x="2447368" y="0"/>
                </a:cubicBezTo>
                <a:cubicBezTo>
                  <a:pt x="2646464" y="-18590"/>
                  <a:pt x="3038120" y="-2629"/>
                  <a:pt x="3231778" y="0"/>
                </a:cubicBezTo>
                <a:cubicBezTo>
                  <a:pt x="3425436" y="2629"/>
                  <a:pt x="3628495" y="23356"/>
                  <a:pt x="3811560" y="0"/>
                </a:cubicBezTo>
                <a:cubicBezTo>
                  <a:pt x="3994625" y="-23356"/>
                  <a:pt x="4395519" y="12189"/>
                  <a:pt x="4698285" y="0"/>
                </a:cubicBezTo>
                <a:cubicBezTo>
                  <a:pt x="5001051" y="-12189"/>
                  <a:pt x="5405450" y="-38234"/>
                  <a:pt x="5585009" y="0"/>
                </a:cubicBezTo>
                <a:cubicBezTo>
                  <a:pt x="5764568" y="38234"/>
                  <a:pt x="6075734" y="25850"/>
                  <a:pt x="6369420" y="0"/>
                </a:cubicBezTo>
                <a:cubicBezTo>
                  <a:pt x="6663106" y="-25850"/>
                  <a:pt x="6650059" y="-1485"/>
                  <a:pt x="6846887" y="0"/>
                </a:cubicBezTo>
                <a:cubicBezTo>
                  <a:pt x="7043715" y="1485"/>
                  <a:pt x="7134467" y="12189"/>
                  <a:pt x="7222040" y="0"/>
                </a:cubicBezTo>
                <a:cubicBezTo>
                  <a:pt x="7309613" y="-12189"/>
                  <a:pt x="7791018" y="3889"/>
                  <a:pt x="8108765" y="0"/>
                </a:cubicBezTo>
                <a:cubicBezTo>
                  <a:pt x="8426512" y="-3889"/>
                  <a:pt x="8645074" y="-167"/>
                  <a:pt x="8790861" y="0"/>
                </a:cubicBezTo>
                <a:cubicBezTo>
                  <a:pt x="8936648" y="167"/>
                  <a:pt x="9282553" y="-30598"/>
                  <a:pt x="9472957" y="0"/>
                </a:cubicBezTo>
                <a:cubicBezTo>
                  <a:pt x="9663361" y="30598"/>
                  <a:pt x="9721447" y="-8600"/>
                  <a:pt x="9950424" y="0"/>
                </a:cubicBezTo>
                <a:cubicBezTo>
                  <a:pt x="10179401" y="8600"/>
                  <a:pt x="10545084" y="14536"/>
                  <a:pt x="10939463" y="0"/>
                </a:cubicBezTo>
                <a:cubicBezTo>
                  <a:pt x="11413860" y="18918"/>
                  <a:pt x="11630477" y="311363"/>
                  <a:pt x="11647486" y="708023"/>
                </a:cubicBezTo>
                <a:cubicBezTo>
                  <a:pt x="11666753" y="939704"/>
                  <a:pt x="11632906" y="1102096"/>
                  <a:pt x="11647486" y="1228216"/>
                </a:cubicBezTo>
                <a:cubicBezTo>
                  <a:pt x="11662066" y="1354336"/>
                  <a:pt x="11639894" y="1645105"/>
                  <a:pt x="11647486" y="1917773"/>
                </a:cubicBezTo>
                <a:cubicBezTo>
                  <a:pt x="11655078" y="2190441"/>
                  <a:pt x="11677119" y="2422472"/>
                  <a:pt x="11647486" y="2564990"/>
                </a:cubicBezTo>
                <a:cubicBezTo>
                  <a:pt x="11617853" y="2707508"/>
                  <a:pt x="11671071" y="2853703"/>
                  <a:pt x="11647486" y="3127524"/>
                </a:cubicBezTo>
                <a:cubicBezTo>
                  <a:pt x="11623901" y="3401345"/>
                  <a:pt x="11639136" y="3498139"/>
                  <a:pt x="11647486" y="3647716"/>
                </a:cubicBezTo>
                <a:cubicBezTo>
                  <a:pt x="11655836" y="3797293"/>
                  <a:pt x="11662866" y="3957684"/>
                  <a:pt x="11647486" y="4167909"/>
                </a:cubicBezTo>
                <a:cubicBezTo>
                  <a:pt x="11632106" y="4378134"/>
                  <a:pt x="11634792" y="4726948"/>
                  <a:pt x="11647486" y="4942149"/>
                </a:cubicBezTo>
                <a:cubicBezTo>
                  <a:pt x="11659030" y="5349530"/>
                  <a:pt x="11305495" y="5673053"/>
                  <a:pt x="10939463" y="5650172"/>
                </a:cubicBezTo>
                <a:cubicBezTo>
                  <a:pt x="10662960" y="5674514"/>
                  <a:pt x="10497579" y="5647213"/>
                  <a:pt x="10359681" y="5650172"/>
                </a:cubicBezTo>
                <a:cubicBezTo>
                  <a:pt x="10221783" y="5653131"/>
                  <a:pt x="10007120" y="5647164"/>
                  <a:pt x="9779900" y="5650172"/>
                </a:cubicBezTo>
                <a:cubicBezTo>
                  <a:pt x="9552680" y="5653180"/>
                  <a:pt x="9546192" y="5650185"/>
                  <a:pt x="9404747" y="5650172"/>
                </a:cubicBezTo>
                <a:cubicBezTo>
                  <a:pt x="9263302" y="5650159"/>
                  <a:pt x="9082211" y="5649267"/>
                  <a:pt x="8927280" y="5650172"/>
                </a:cubicBezTo>
                <a:cubicBezTo>
                  <a:pt x="8772349" y="5651077"/>
                  <a:pt x="8667012" y="5654496"/>
                  <a:pt x="8449813" y="5650172"/>
                </a:cubicBezTo>
                <a:cubicBezTo>
                  <a:pt x="8232614" y="5645848"/>
                  <a:pt x="7931880" y="5628148"/>
                  <a:pt x="7665402" y="5650172"/>
                </a:cubicBezTo>
                <a:cubicBezTo>
                  <a:pt x="7398924" y="5672196"/>
                  <a:pt x="7411638" y="5645844"/>
                  <a:pt x="7290249" y="5650172"/>
                </a:cubicBezTo>
                <a:cubicBezTo>
                  <a:pt x="7168860" y="5654500"/>
                  <a:pt x="6943552" y="5641542"/>
                  <a:pt x="6812782" y="5650172"/>
                </a:cubicBezTo>
                <a:cubicBezTo>
                  <a:pt x="6682012" y="5658802"/>
                  <a:pt x="6205873" y="5680145"/>
                  <a:pt x="5926057" y="5650172"/>
                </a:cubicBezTo>
                <a:cubicBezTo>
                  <a:pt x="5646242" y="5620199"/>
                  <a:pt x="5639949" y="5649213"/>
                  <a:pt x="5550905" y="5650172"/>
                </a:cubicBezTo>
                <a:cubicBezTo>
                  <a:pt x="5461861" y="5651131"/>
                  <a:pt x="5254249" y="5649216"/>
                  <a:pt x="5175752" y="5650172"/>
                </a:cubicBezTo>
                <a:cubicBezTo>
                  <a:pt x="5097255" y="5651128"/>
                  <a:pt x="4888195" y="5642994"/>
                  <a:pt x="4800599" y="5650172"/>
                </a:cubicBezTo>
                <a:cubicBezTo>
                  <a:pt x="4713003" y="5657350"/>
                  <a:pt x="4308171" y="5650355"/>
                  <a:pt x="4118503" y="5650172"/>
                </a:cubicBezTo>
                <a:cubicBezTo>
                  <a:pt x="3928835" y="5649989"/>
                  <a:pt x="3656107" y="5662501"/>
                  <a:pt x="3436407" y="5650172"/>
                </a:cubicBezTo>
                <a:cubicBezTo>
                  <a:pt x="3216707" y="5637843"/>
                  <a:pt x="2908158" y="5646949"/>
                  <a:pt x="2754311" y="5650172"/>
                </a:cubicBezTo>
                <a:cubicBezTo>
                  <a:pt x="2600464" y="5653395"/>
                  <a:pt x="2248616" y="5690490"/>
                  <a:pt x="1867586" y="5650172"/>
                </a:cubicBezTo>
                <a:cubicBezTo>
                  <a:pt x="1486557" y="5609854"/>
                  <a:pt x="1010685" y="5644319"/>
                  <a:pt x="708023" y="5650172"/>
                </a:cubicBezTo>
                <a:cubicBezTo>
                  <a:pt x="374358" y="5652699"/>
                  <a:pt x="-7086" y="5345404"/>
                  <a:pt x="0" y="4942149"/>
                </a:cubicBezTo>
                <a:cubicBezTo>
                  <a:pt x="18519" y="4833492"/>
                  <a:pt x="13995" y="4544168"/>
                  <a:pt x="0" y="4421956"/>
                </a:cubicBezTo>
                <a:cubicBezTo>
                  <a:pt x="-13995" y="4299744"/>
                  <a:pt x="19887" y="4087818"/>
                  <a:pt x="0" y="3859422"/>
                </a:cubicBezTo>
                <a:cubicBezTo>
                  <a:pt x="-19887" y="3631026"/>
                  <a:pt x="-2319" y="3465360"/>
                  <a:pt x="0" y="3296889"/>
                </a:cubicBezTo>
                <a:cubicBezTo>
                  <a:pt x="2319" y="3128418"/>
                  <a:pt x="-10651" y="2963098"/>
                  <a:pt x="0" y="2819037"/>
                </a:cubicBezTo>
                <a:cubicBezTo>
                  <a:pt x="10651" y="2674976"/>
                  <a:pt x="-1226" y="2444922"/>
                  <a:pt x="0" y="2256503"/>
                </a:cubicBezTo>
                <a:cubicBezTo>
                  <a:pt x="1226" y="2068084"/>
                  <a:pt x="-24381" y="1936218"/>
                  <a:pt x="0" y="1736311"/>
                </a:cubicBezTo>
                <a:cubicBezTo>
                  <a:pt x="24381" y="1536404"/>
                  <a:pt x="18178" y="1479787"/>
                  <a:pt x="0" y="1258459"/>
                </a:cubicBezTo>
                <a:cubicBezTo>
                  <a:pt x="-18178" y="1037131"/>
                  <a:pt x="10483" y="955546"/>
                  <a:pt x="0" y="708023"/>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11647486"/>
                      <a:gd name="connsiteY0" fmla="*/ 712734 h 5687771"/>
                      <a:gd name="connsiteX1" fmla="*/ 708023 w 11647486"/>
                      <a:gd name="connsiteY1" fmla="*/ 0 h 5687771"/>
                      <a:gd name="connsiteX2" fmla="*/ 1287805 w 11647486"/>
                      <a:gd name="connsiteY2" fmla="*/ 0 h 5687771"/>
                      <a:gd name="connsiteX3" fmla="*/ 1969901 w 11647486"/>
                      <a:gd name="connsiteY3" fmla="*/ 0 h 5687771"/>
                      <a:gd name="connsiteX4" fmla="*/ 2549682 w 11647486"/>
                      <a:gd name="connsiteY4" fmla="*/ 0 h 5687771"/>
                      <a:gd name="connsiteX5" fmla="*/ 2924835 w 11647486"/>
                      <a:gd name="connsiteY5" fmla="*/ 0 h 5687771"/>
                      <a:gd name="connsiteX6" fmla="*/ 3504617 w 11647486"/>
                      <a:gd name="connsiteY6" fmla="*/ 0 h 5687771"/>
                      <a:gd name="connsiteX7" fmla="*/ 4084398 w 11647486"/>
                      <a:gd name="connsiteY7" fmla="*/ 0 h 5687771"/>
                      <a:gd name="connsiteX8" fmla="*/ 4459551 w 11647486"/>
                      <a:gd name="connsiteY8" fmla="*/ 0 h 5687771"/>
                      <a:gd name="connsiteX9" fmla="*/ 4937018 w 11647486"/>
                      <a:gd name="connsiteY9" fmla="*/ 0 h 5687771"/>
                      <a:gd name="connsiteX10" fmla="*/ 5312171 w 11647486"/>
                      <a:gd name="connsiteY10" fmla="*/ 0 h 5687771"/>
                      <a:gd name="connsiteX11" fmla="*/ 6198896 w 11647486"/>
                      <a:gd name="connsiteY11" fmla="*/ 0 h 5687771"/>
                      <a:gd name="connsiteX12" fmla="*/ 6676363 w 11647486"/>
                      <a:gd name="connsiteY12" fmla="*/ 0 h 5687771"/>
                      <a:gd name="connsiteX13" fmla="*/ 7153830 w 11647486"/>
                      <a:gd name="connsiteY13" fmla="*/ 0 h 5687771"/>
                      <a:gd name="connsiteX14" fmla="*/ 8040555 w 11647486"/>
                      <a:gd name="connsiteY14" fmla="*/ 0 h 5687771"/>
                      <a:gd name="connsiteX15" fmla="*/ 8415708 w 11647486"/>
                      <a:gd name="connsiteY15" fmla="*/ 0 h 5687771"/>
                      <a:gd name="connsiteX16" fmla="*/ 9200118 w 11647486"/>
                      <a:gd name="connsiteY16" fmla="*/ 0 h 5687771"/>
                      <a:gd name="connsiteX17" fmla="*/ 9882214 w 11647486"/>
                      <a:gd name="connsiteY17" fmla="*/ 0 h 5687771"/>
                      <a:gd name="connsiteX18" fmla="*/ 10939463 w 11647486"/>
                      <a:gd name="connsiteY18" fmla="*/ 0 h 5687771"/>
                      <a:gd name="connsiteX19" fmla="*/ 11647486 w 11647486"/>
                      <a:gd name="connsiteY19" fmla="*/ 712734 h 5687771"/>
                      <a:gd name="connsiteX20" fmla="*/ 11647486 w 11647486"/>
                      <a:gd name="connsiteY20" fmla="*/ 1193765 h 5687771"/>
                      <a:gd name="connsiteX21" fmla="*/ 11647486 w 11647486"/>
                      <a:gd name="connsiteY21" fmla="*/ 1887912 h 5687771"/>
                      <a:gd name="connsiteX22" fmla="*/ 11647486 w 11647486"/>
                      <a:gd name="connsiteY22" fmla="*/ 2454189 h 5687771"/>
                      <a:gd name="connsiteX23" fmla="*/ 11647486 w 11647486"/>
                      <a:gd name="connsiteY23" fmla="*/ 3020466 h 5687771"/>
                      <a:gd name="connsiteX24" fmla="*/ 11647486 w 11647486"/>
                      <a:gd name="connsiteY24" fmla="*/ 3629366 h 5687771"/>
                      <a:gd name="connsiteX25" fmla="*/ 11647486 w 11647486"/>
                      <a:gd name="connsiteY25" fmla="*/ 4323513 h 5687771"/>
                      <a:gd name="connsiteX26" fmla="*/ 11647486 w 11647486"/>
                      <a:gd name="connsiteY26" fmla="*/ 4975036 h 5687771"/>
                      <a:gd name="connsiteX27" fmla="*/ 10939463 w 11647486"/>
                      <a:gd name="connsiteY27" fmla="*/ 5687771 h 5687771"/>
                      <a:gd name="connsiteX28" fmla="*/ 10564310 w 11647486"/>
                      <a:gd name="connsiteY28" fmla="*/ 5687771 h 5687771"/>
                      <a:gd name="connsiteX29" fmla="*/ 9779900 w 11647486"/>
                      <a:gd name="connsiteY29" fmla="*/ 5687771 h 5687771"/>
                      <a:gd name="connsiteX30" fmla="*/ 9200118 w 11647486"/>
                      <a:gd name="connsiteY30" fmla="*/ 5687771 h 5687771"/>
                      <a:gd name="connsiteX31" fmla="*/ 8313393 w 11647486"/>
                      <a:gd name="connsiteY31" fmla="*/ 5687771 h 5687771"/>
                      <a:gd name="connsiteX32" fmla="*/ 7631297 w 11647486"/>
                      <a:gd name="connsiteY32" fmla="*/ 5687771 h 5687771"/>
                      <a:gd name="connsiteX33" fmla="*/ 7153830 w 11647486"/>
                      <a:gd name="connsiteY33" fmla="*/ 5687771 h 5687771"/>
                      <a:gd name="connsiteX34" fmla="*/ 6267105 w 11647486"/>
                      <a:gd name="connsiteY34" fmla="*/ 5687771 h 5687771"/>
                      <a:gd name="connsiteX35" fmla="*/ 5380381 w 11647486"/>
                      <a:gd name="connsiteY35" fmla="*/ 5687771 h 5687771"/>
                      <a:gd name="connsiteX36" fmla="*/ 4902913 w 11647486"/>
                      <a:gd name="connsiteY36" fmla="*/ 5687771 h 5687771"/>
                      <a:gd name="connsiteX37" fmla="*/ 4323132 w 11647486"/>
                      <a:gd name="connsiteY37" fmla="*/ 5687771 h 5687771"/>
                      <a:gd name="connsiteX38" fmla="*/ 3538721 w 11647486"/>
                      <a:gd name="connsiteY38" fmla="*/ 5687771 h 5687771"/>
                      <a:gd name="connsiteX39" fmla="*/ 2754311 w 11647486"/>
                      <a:gd name="connsiteY39" fmla="*/ 5687771 h 5687771"/>
                      <a:gd name="connsiteX40" fmla="*/ 1867586 w 11647486"/>
                      <a:gd name="connsiteY40" fmla="*/ 5687771 h 5687771"/>
                      <a:gd name="connsiteX41" fmla="*/ 1492433 w 11647486"/>
                      <a:gd name="connsiteY41" fmla="*/ 5687771 h 5687771"/>
                      <a:gd name="connsiteX42" fmla="*/ 708023 w 11647486"/>
                      <a:gd name="connsiteY42" fmla="*/ 5687771 h 5687771"/>
                      <a:gd name="connsiteX43" fmla="*/ 0 w 11647486"/>
                      <a:gd name="connsiteY43" fmla="*/ 4975036 h 5687771"/>
                      <a:gd name="connsiteX44" fmla="*/ 0 w 11647486"/>
                      <a:gd name="connsiteY44" fmla="*/ 4494005 h 5687771"/>
                      <a:gd name="connsiteX45" fmla="*/ 0 w 11647486"/>
                      <a:gd name="connsiteY45" fmla="*/ 3970350 h 5687771"/>
                      <a:gd name="connsiteX46" fmla="*/ 0 w 11647486"/>
                      <a:gd name="connsiteY46" fmla="*/ 3318828 h 5687771"/>
                      <a:gd name="connsiteX47" fmla="*/ 0 w 11647486"/>
                      <a:gd name="connsiteY47" fmla="*/ 2709926 h 5687771"/>
                      <a:gd name="connsiteX48" fmla="*/ 0 w 11647486"/>
                      <a:gd name="connsiteY48" fmla="*/ 2228896 h 5687771"/>
                      <a:gd name="connsiteX49" fmla="*/ 0 w 11647486"/>
                      <a:gd name="connsiteY49" fmla="*/ 1577373 h 5687771"/>
                      <a:gd name="connsiteX50" fmla="*/ 0 w 11647486"/>
                      <a:gd name="connsiteY50" fmla="*/ 712734 h 5687771"/>
                      <a:gd name="connsiteX0" fmla="*/ 0 w 11647486"/>
                      <a:gd name="connsiteY0" fmla="*/ 712734 h 5687771"/>
                      <a:gd name="connsiteX1" fmla="*/ 708023 w 11647486"/>
                      <a:gd name="connsiteY1" fmla="*/ 0 h 5687771"/>
                      <a:gd name="connsiteX2" fmla="*/ 1492433 w 11647486"/>
                      <a:gd name="connsiteY2" fmla="*/ 0 h 5687771"/>
                      <a:gd name="connsiteX3" fmla="*/ 1969901 w 11647486"/>
                      <a:gd name="connsiteY3" fmla="*/ 0 h 5687771"/>
                      <a:gd name="connsiteX4" fmla="*/ 2447368 w 11647486"/>
                      <a:gd name="connsiteY4" fmla="*/ 0 h 5687771"/>
                      <a:gd name="connsiteX5" fmla="*/ 3231778 w 11647486"/>
                      <a:gd name="connsiteY5" fmla="*/ 0 h 5687771"/>
                      <a:gd name="connsiteX6" fmla="*/ 3811560 w 11647486"/>
                      <a:gd name="connsiteY6" fmla="*/ 0 h 5687771"/>
                      <a:gd name="connsiteX7" fmla="*/ 4698285 w 11647486"/>
                      <a:gd name="connsiteY7" fmla="*/ 0 h 5687771"/>
                      <a:gd name="connsiteX8" fmla="*/ 5585009 w 11647486"/>
                      <a:gd name="connsiteY8" fmla="*/ 0 h 5687771"/>
                      <a:gd name="connsiteX9" fmla="*/ 6369420 w 11647486"/>
                      <a:gd name="connsiteY9" fmla="*/ 0 h 5687771"/>
                      <a:gd name="connsiteX10" fmla="*/ 6846887 w 11647486"/>
                      <a:gd name="connsiteY10" fmla="*/ 0 h 5687771"/>
                      <a:gd name="connsiteX11" fmla="*/ 7222040 w 11647486"/>
                      <a:gd name="connsiteY11" fmla="*/ 0 h 5687771"/>
                      <a:gd name="connsiteX12" fmla="*/ 8108765 w 11647486"/>
                      <a:gd name="connsiteY12" fmla="*/ 0 h 5687771"/>
                      <a:gd name="connsiteX13" fmla="*/ 8790861 w 11647486"/>
                      <a:gd name="connsiteY13" fmla="*/ 0 h 5687771"/>
                      <a:gd name="connsiteX14" fmla="*/ 9472957 w 11647486"/>
                      <a:gd name="connsiteY14" fmla="*/ 0 h 5687771"/>
                      <a:gd name="connsiteX15" fmla="*/ 9950424 w 11647486"/>
                      <a:gd name="connsiteY15" fmla="*/ 0 h 5687771"/>
                      <a:gd name="connsiteX16" fmla="*/ 10939463 w 11647486"/>
                      <a:gd name="connsiteY16" fmla="*/ 0 h 5687771"/>
                      <a:gd name="connsiteX17" fmla="*/ 11647486 w 11647486"/>
                      <a:gd name="connsiteY17" fmla="*/ 712734 h 5687771"/>
                      <a:gd name="connsiteX18" fmla="*/ 11647486 w 11647486"/>
                      <a:gd name="connsiteY18" fmla="*/ 1236389 h 5687771"/>
                      <a:gd name="connsiteX19" fmla="*/ 11647486 w 11647486"/>
                      <a:gd name="connsiteY19" fmla="*/ 1930534 h 5687771"/>
                      <a:gd name="connsiteX20" fmla="*/ 11647486 w 11647486"/>
                      <a:gd name="connsiteY20" fmla="*/ 2582058 h 5687771"/>
                      <a:gd name="connsiteX21" fmla="*/ 11647486 w 11647486"/>
                      <a:gd name="connsiteY21" fmla="*/ 3148336 h 5687771"/>
                      <a:gd name="connsiteX22" fmla="*/ 11647486 w 11647486"/>
                      <a:gd name="connsiteY22" fmla="*/ 3671989 h 5687771"/>
                      <a:gd name="connsiteX23" fmla="*/ 11647486 w 11647486"/>
                      <a:gd name="connsiteY23" fmla="*/ 4195644 h 5687771"/>
                      <a:gd name="connsiteX24" fmla="*/ 11647486 w 11647486"/>
                      <a:gd name="connsiteY24" fmla="*/ 4975036 h 5687771"/>
                      <a:gd name="connsiteX25" fmla="*/ 10939463 w 11647486"/>
                      <a:gd name="connsiteY25" fmla="*/ 5687771 h 5687771"/>
                      <a:gd name="connsiteX26" fmla="*/ 10359681 w 11647486"/>
                      <a:gd name="connsiteY26" fmla="*/ 5687771 h 5687771"/>
                      <a:gd name="connsiteX27" fmla="*/ 9779900 w 11647486"/>
                      <a:gd name="connsiteY27" fmla="*/ 5687771 h 5687771"/>
                      <a:gd name="connsiteX28" fmla="*/ 9404747 w 11647486"/>
                      <a:gd name="connsiteY28" fmla="*/ 5687771 h 5687771"/>
                      <a:gd name="connsiteX29" fmla="*/ 8927280 w 11647486"/>
                      <a:gd name="connsiteY29" fmla="*/ 5687771 h 5687771"/>
                      <a:gd name="connsiteX30" fmla="*/ 8449813 w 11647486"/>
                      <a:gd name="connsiteY30" fmla="*/ 5687771 h 5687771"/>
                      <a:gd name="connsiteX31" fmla="*/ 7665402 w 11647486"/>
                      <a:gd name="connsiteY31" fmla="*/ 5687771 h 5687771"/>
                      <a:gd name="connsiteX32" fmla="*/ 7290249 w 11647486"/>
                      <a:gd name="connsiteY32" fmla="*/ 5687771 h 5687771"/>
                      <a:gd name="connsiteX33" fmla="*/ 6812782 w 11647486"/>
                      <a:gd name="connsiteY33" fmla="*/ 5687771 h 5687771"/>
                      <a:gd name="connsiteX34" fmla="*/ 5926057 w 11647486"/>
                      <a:gd name="connsiteY34" fmla="*/ 5687771 h 5687771"/>
                      <a:gd name="connsiteX35" fmla="*/ 5550905 w 11647486"/>
                      <a:gd name="connsiteY35" fmla="*/ 5687771 h 5687771"/>
                      <a:gd name="connsiteX36" fmla="*/ 5175752 w 11647486"/>
                      <a:gd name="connsiteY36" fmla="*/ 5687771 h 5687771"/>
                      <a:gd name="connsiteX37" fmla="*/ 4800599 w 11647486"/>
                      <a:gd name="connsiteY37" fmla="*/ 5687771 h 5687771"/>
                      <a:gd name="connsiteX38" fmla="*/ 4118503 w 11647486"/>
                      <a:gd name="connsiteY38" fmla="*/ 5687771 h 5687771"/>
                      <a:gd name="connsiteX39" fmla="*/ 3436407 w 11647486"/>
                      <a:gd name="connsiteY39" fmla="*/ 5687771 h 5687771"/>
                      <a:gd name="connsiteX40" fmla="*/ 2754311 w 11647486"/>
                      <a:gd name="connsiteY40" fmla="*/ 5687771 h 5687771"/>
                      <a:gd name="connsiteX41" fmla="*/ 1867586 w 11647486"/>
                      <a:gd name="connsiteY41" fmla="*/ 5687771 h 5687771"/>
                      <a:gd name="connsiteX42" fmla="*/ 708023 w 11647486"/>
                      <a:gd name="connsiteY42" fmla="*/ 5687771 h 5687771"/>
                      <a:gd name="connsiteX43" fmla="*/ 0 w 11647486"/>
                      <a:gd name="connsiteY43" fmla="*/ 4975036 h 5687771"/>
                      <a:gd name="connsiteX44" fmla="*/ 0 w 11647486"/>
                      <a:gd name="connsiteY44" fmla="*/ 4451381 h 5687771"/>
                      <a:gd name="connsiteX45" fmla="*/ 0 w 11647486"/>
                      <a:gd name="connsiteY45" fmla="*/ 3885104 h 5687771"/>
                      <a:gd name="connsiteX46" fmla="*/ 0 w 11647486"/>
                      <a:gd name="connsiteY46" fmla="*/ 3318828 h 5687771"/>
                      <a:gd name="connsiteX47" fmla="*/ 0 w 11647486"/>
                      <a:gd name="connsiteY47" fmla="*/ 2837796 h 5687771"/>
                      <a:gd name="connsiteX48" fmla="*/ 0 w 11647486"/>
                      <a:gd name="connsiteY48" fmla="*/ 2271518 h 5687771"/>
                      <a:gd name="connsiteX49" fmla="*/ 0 w 11647486"/>
                      <a:gd name="connsiteY49" fmla="*/ 1747865 h 5687771"/>
                      <a:gd name="connsiteX50" fmla="*/ 0 w 11647486"/>
                      <a:gd name="connsiteY50" fmla="*/ 1266833 h 5687771"/>
                      <a:gd name="connsiteX51" fmla="*/ 0 w 11647486"/>
                      <a:gd name="connsiteY51" fmla="*/ 712734 h 56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47486" h="5687771" fill="none" extrusionOk="0">
                        <a:moveTo>
                          <a:pt x="0" y="712734"/>
                        </a:moveTo>
                        <a:cubicBezTo>
                          <a:pt x="-41599" y="296968"/>
                          <a:pt x="418197" y="-17043"/>
                          <a:pt x="708023" y="0"/>
                        </a:cubicBezTo>
                        <a:cubicBezTo>
                          <a:pt x="940006" y="29507"/>
                          <a:pt x="1029178" y="25396"/>
                          <a:pt x="1287805" y="0"/>
                        </a:cubicBezTo>
                        <a:cubicBezTo>
                          <a:pt x="1555219" y="-20940"/>
                          <a:pt x="1660116" y="-7226"/>
                          <a:pt x="1969901" y="0"/>
                        </a:cubicBezTo>
                        <a:cubicBezTo>
                          <a:pt x="2247461" y="15683"/>
                          <a:pt x="2320297" y="-6217"/>
                          <a:pt x="2549682" y="0"/>
                        </a:cubicBezTo>
                        <a:cubicBezTo>
                          <a:pt x="2772401" y="1628"/>
                          <a:pt x="2784511" y="-3227"/>
                          <a:pt x="2924835" y="0"/>
                        </a:cubicBezTo>
                        <a:cubicBezTo>
                          <a:pt x="3070977" y="9842"/>
                          <a:pt x="3375378" y="14230"/>
                          <a:pt x="3504617" y="0"/>
                        </a:cubicBezTo>
                        <a:cubicBezTo>
                          <a:pt x="3620144" y="16763"/>
                          <a:pt x="3921243" y="-60324"/>
                          <a:pt x="4084398" y="0"/>
                        </a:cubicBezTo>
                        <a:cubicBezTo>
                          <a:pt x="4248507" y="27544"/>
                          <a:pt x="4291563" y="5093"/>
                          <a:pt x="4459551" y="0"/>
                        </a:cubicBezTo>
                        <a:cubicBezTo>
                          <a:pt x="4635164" y="-27672"/>
                          <a:pt x="4736188" y="-5068"/>
                          <a:pt x="4937018" y="0"/>
                        </a:cubicBezTo>
                        <a:cubicBezTo>
                          <a:pt x="5139278" y="21892"/>
                          <a:pt x="5124758" y="5460"/>
                          <a:pt x="5312171" y="0"/>
                        </a:cubicBezTo>
                        <a:cubicBezTo>
                          <a:pt x="5490012" y="-45731"/>
                          <a:pt x="5849550" y="2510"/>
                          <a:pt x="6198896" y="0"/>
                        </a:cubicBezTo>
                        <a:cubicBezTo>
                          <a:pt x="6520072" y="4935"/>
                          <a:pt x="6506657" y="23121"/>
                          <a:pt x="6676363" y="0"/>
                        </a:cubicBezTo>
                        <a:cubicBezTo>
                          <a:pt x="6815433" y="-9998"/>
                          <a:pt x="6973048" y="32772"/>
                          <a:pt x="7153830" y="0"/>
                        </a:cubicBezTo>
                        <a:cubicBezTo>
                          <a:pt x="7342038" y="-47501"/>
                          <a:pt x="7839822" y="-70165"/>
                          <a:pt x="8040555" y="0"/>
                        </a:cubicBezTo>
                        <a:cubicBezTo>
                          <a:pt x="8243483" y="35042"/>
                          <a:pt x="8299047" y="406"/>
                          <a:pt x="8415708" y="0"/>
                        </a:cubicBezTo>
                        <a:cubicBezTo>
                          <a:pt x="8542164" y="-14973"/>
                          <a:pt x="9026948" y="27085"/>
                          <a:pt x="9200118" y="0"/>
                        </a:cubicBezTo>
                        <a:cubicBezTo>
                          <a:pt x="9379698" y="-22036"/>
                          <a:pt x="9690862" y="29531"/>
                          <a:pt x="9882214" y="0"/>
                        </a:cubicBezTo>
                        <a:cubicBezTo>
                          <a:pt x="10071829" y="8695"/>
                          <a:pt x="10665380" y="-14331"/>
                          <a:pt x="10939463" y="0"/>
                        </a:cubicBezTo>
                        <a:cubicBezTo>
                          <a:pt x="11336582" y="84362"/>
                          <a:pt x="11602410" y="339237"/>
                          <a:pt x="11647486" y="712734"/>
                        </a:cubicBezTo>
                        <a:cubicBezTo>
                          <a:pt x="11624378" y="853892"/>
                          <a:pt x="11643001" y="984920"/>
                          <a:pt x="11647486" y="1193765"/>
                        </a:cubicBezTo>
                        <a:cubicBezTo>
                          <a:pt x="11632569" y="1451825"/>
                          <a:pt x="11679303" y="1708161"/>
                          <a:pt x="11647486" y="1887912"/>
                        </a:cubicBezTo>
                        <a:cubicBezTo>
                          <a:pt x="11673185" y="2080485"/>
                          <a:pt x="11671916" y="2323471"/>
                          <a:pt x="11647486" y="2454189"/>
                        </a:cubicBezTo>
                        <a:cubicBezTo>
                          <a:pt x="11631409" y="2557278"/>
                          <a:pt x="11683388" y="2810313"/>
                          <a:pt x="11647486" y="3020466"/>
                        </a:cubicBezTo>
                        <a:cubicBezTo>
                          <a:pt x="11676822" y="3224665"/>
                          <a:pt x="11623671" y="3389313"/>
                          <a:pt x="11647486" y="3629366"/>
                        </a:cubicBezTo>
                        <a:cubicBezTo>
                          <a:pt x="11658458" y="3838001"/>
                          <a:pt x="11658051" y="4145871"/>
                          <a:pt x="11647486" y="4323513"/>
                        </a:cubicBezTo>
                        <a:cubicBezTo>
                          <a:pt x="11640212" y="4500411"/>
                          <a:pt x="11632264" y="4749036"/>
                          <a:pt x="11647486" y="4975036"/>
                        </a:cubicBezTo>
                        <a:cubicBezTo>
                          <a:pt x="11784146" y="5330805"/>
                          <a:pt x="11355170" y="5621153"/>
                          <a:pt x="10939463" y="5687771"/>
                        </a:cubicBezTo>
                        <a:cubicBezTo>
                          <a:pt x="10859937" y="5682925"/>
                          <a:pt x="10667904" y="5690872"/>
                          <a:pt x="10564310" y="5687771"/>
                        </a:cubicBezTo>
                        <a:cubicBezTo>
                          <a:pt x="10460702" y="5664438"/>
                          <a:pt x="9936485" y="5695907"/>
                          <a:pt x="9779900" y="5687771"/>
                        </a:cubicBezTo>
                        <a:cubicBezTo>
                          <a:pt x="9627985" y="5707762"/>
                          <a:pt x="9441526" y="5687137"/>
                          <a:pt x="9200118" y="5687771"/>
                        </a:cubicBezTo>
                        <a:cubicBezTo>
                          <a:pt x="8932736" y="5674972"/>
                          <a:pt x="8610569" y="5666388"/>
                          <a:pt x="8313393" y="5687771"/>
                        </a:cubicBezTo>
                        <a:cubicBezTo>
                          <a:pt x="8025170" y="5706704"/>
                          <a:pt x="7875449" y="5672874"/>
                          <a:pt x="7631297" y="5687771"/>
                        </a:cubicBezTo>
                        <a:cubicBezTo>
                          <a:pt x="7401974" y="5709139"/>
                          <a:pt x="7318520" y="5642186"/>
                          <a:pt x="7153830" y="5687771"/>
                        </a:cubicBezTo>
                        <a:cubicBezTo>
                          <a:pt x="7064380" y="5683464"/>
                          <a:pt x="6564725" y="5675805"/>
                          <a:pt x="6267105" y="5687771"/>
                        </a:cubicBezTo>
                        <a:cubicBezTo>
                          <a:pt x="5968522" y="5729036"/>
                          <a:pt x="5777102" y="5707442"/>
                          <a:pt x="5380381" y="5687771"/>
                        </a:cubicBezTo>
                        <a:cubicBezTo>
                          <a:pt x="4979762" y="5641990"/>
                          <a:pt x="5105802" y="5689506"/>
                          <a:pt x="4902913" y="5687771"/>
                        </a:cubicBezTo>
                        <a:cubicBezTo>
                          <a:pt x="4702423" y="5688979"/>
                          <a:pt x="4587267" y="5672648"/>
                          <a:pt x="4323132" y="5687771"/>
                        </a:cubicBezTo>
                        <a:cubicBezTo>
                          <a:pt x="4074530" y="5682314"/>
                          <a:pt x="3752703" y="5723682"/>
                          <a:pt x="3538721" y="5687771"/>
                        </a:cubicBezTo>
                        <a:cubicBezTo>
                          <a:pt x="3349703" y="5652178"/>
                          <a:pt x="3093354" y="5663344"/>
                          <a:pt x="2754311" y="5687771"/>
                        </a:cubicBezTo>
                        <a:cubicBezTo>
                          <a:pt x="2431813" y="5659944"/>
                          <a:pt x="2300758" y="5630993"/>
                          <a:pt x="1867586" y="5687771"/>
                        </a:cubicBezTo>
                        <a:cubicBezTo>
                          <a:pt x="1440746" y="5711778"/>
                          <a:pt x="1599720" y="5683484"/>
                          <a:pt x="1492433" y="5687771"/>
                        </a:cubicBezTo>
                        <a:cubicBezTo>
                          <a:pt x="1372022" y="5727276"/>
                          <a:pt x="1003571" y="5618645"/>
                          <a:pt x="708023" y="5687771"/>
                        </a:cubicBezTo>
                        <a:cubicBezTo>
                          <a:pt x="343071" y="5671171"/>
                          <a:pt x="7476" y="5378480"/>
                          <a:pt x="0" y="4975036"/>
                        </a:cubicBezTo>
                        <a:cubicBezTo>
                          <a:pt x="-23397" y="4799878"/>
                          <a:pt x="-32499" y="4683739"/>
                          <a:pt x="0" y="4494005"/>
                        </a:cubicBezTo>
                        <a:cubicBezTo>
                          <a:pt x="31812" y="4268029"/>
                          <a:pt x="-13860" y="4150868"/>
                          <a:pt x="0" y="3970350"/>
                        </a:cubicBezTo>
                        <a:cubicBezTo>
                          <a:pt x="49324" y="3830392"/>
                          <a:pt x="16361" y="3516834"/>
                          <a:pt x="0" y="3318828"/>
                        </a:cubicBezTo>
                        <a:cubicBezTo>
                          <a:pt x="47467" y="3099405"/>
                          <a:pt x="11935" y="2836387"/>
                          <a:pt x="0" y="2709926"/>
                        </a:cubicBezTo>
                        <a:cubicBezTo>
                          <a:pt x="18628" y="2537431"/>
                          <a:pt x="-34394" y="2402835"/>
                          <a:pt x="0" y="2228896"/>
                        </a:cubicBezTo>
                        <a:cubicBezTo>
                          <a:pt x="209" y="2051267"/>
                          <a:pt x="26980" y="1796374"/>
                          <a:pt x="0" y="1577373"/>
                        </a:cubicBezTo>
                        <a:cubicBezTo>
                          <a:pt x="6990" y="1312577"/>
                          <a:pt x="-34201" y="1143327"/>
                          <a:pt x="0" y="712734"/>
                        </a:cubicBezTo>
                        <a:close/>
                      </a:path>
                      <a:path w="11647486" h="5687771" stroke="0" extrusionOk="0">
                        <a:moveTo>
                          <a:pt x="0" y="712734"/>
                        </a:moveTo>
                        <a:cubicBezTo>
                          <a:pt x="-69104" y="432464"/>
                          <a:pt x="317955" y="61025"/>
                          <a:pt x="708023" y="0"/>
                        </a:cubicBezTo>
                        <a:cubicBezTo>
                          <a:pt x="908394" y="35603"/>
                          <a:pt x="1208602" y="21891"/>
                          <a:pt x="1492433" y="0"/>
                        </a:cubicBezTo>
                        <a:cubicBezTo>
                          <a:pt x="1757808" y="8389"/>
                          <a:pt x="1791645" y="-8630"/>
                          <a:pt x="1969901" y="0"/>
                        </a:cubicBezTo>
                        <a:cubicBezTo>
                          <a:pt x="2133231" y="29934"/>
                          <a:pt x="2273567" y="10825"/>
                          <a:pt x="2447368" y="0"/>
                        </a:cubicBezTo>
                        <a:cubicBezTo>
                          <a:pt x="2615335" y="-45233"/>
                          <a:pt x="3064576" y="28921"/>
                          <a:pt x="3231778" y="0"/>
                        </a:cubicBezTo>
                        <a:cubicBezTo>
                          <a:pt x="3426882" y="18858"/>
                          <a:pt x="3635393" y="28416"/>
                          <a:pt x="3811560" y="0"/>
                        </a:cubicBezTo>
                        <a:cubicBezTo>
                          <a:pt x="3965428" y="-91656"/>
                          <a:pt x="4438024" y="48623"/>
                          <a:pt x="4698285" y="0"/>
                        </a:cubicBezTo>
                        <a:cubicBezTo>
                          <a:pt x="5011657" y="-24056"/>
                          <a:pt x="5375871" y="-60462"/>
                          <a:pt x="5585009" y="0"/>
                        </a:cubicBezTo>
                        <a:cubicBezTo>
                          <a:pt x="5740569" y="4172"/>
                          <a:pt x="6093856" y="62562"/>
                          <a:pt x="6369420" y="0"/>
                        </a:cubicBezTo>
                        <a:cubicBezTo>
                          <a:pt x="6657463" y="-23885"/>
                          <a:pt x="6651626" y="763"/>
                          <a:pt x="6846887" y="0"/>
                        </a:cubicBezTo>
                        <a:cubicBezTo>
                          <a:pt x="7046399" y="1705"/>
                          <a:pt x="7133582" y="6244"/>
                          <a:pt x="7222040" y="0"/>
                        </a:cubicBezTo>
                        <a:cubicBezTo>
                          <a:pt x="7314866" y="-7412"/>
                          <a:pt x="7752352" y="-11631"/>
                          <a:pt x="8108765" y="0"/>
                        </a:cubicBezTo>
                        <a:cubicBezTo>
                          <a:pt x="8429595" y="-8307"/>
                          <a:pt x="8631216" y="9197"/>
                          <a:pt x="8790861" y="0"/>
                        </a:cubicBezTo>
                        <a:cubicBezTo>
                          <a:pt x="8957942" y="17658"/>
                          <a:pt x="9253642" y="-10148"/>
                          <a:pt x="9472957" y="0"/>
                        </a:cubicBezTo>
                        <a:cubicBezTo>
                          <a:pt x="9671375" y="19720"/>
                          <a:pt x="9737145" y="-3750"/>
                          <a:pt x="9950424" y="0"/>
                        </a:cubicBezTo>
                        <a:cubicBezTo>
                          <a:pt x="10192828" y="-2429"/>
                          <a:pt x="10553870" y="7906"/>
                          <a:pt x="10939463" y="0"/>
                        </a:cubicBezTo>
                        <a:cubicBezTo>
                          <a:pt x="11389533" y="69376"/>
                          <a:pt x="11581374" y="291537"/>
                          <a:pt x="11647486" y="712734"/>
                        </a:cubicBezTo>
                        <a:cubicBezTo>
                          <a:pt x="11660102" y="937366"/>
                          <a:pt x="11644405" y="1096802"/>
                          <a:pt x="11647486" y="1236389"/>
                        </a:cubicBezTo>
                        <a:cubicBezTo>
                          <a:pt x="11670668" y="1366572"/>
                          <a:pt x="11659164" y="1609704"/>
                          <a:pt x="11647486" y="1930534"/>
                        </a:cubicBezTo>
                        <a:cubicBezTo>
                          <a:pt x="11639110" y="2221596"/>
                          <a:pt x="11706737" y="2423068"/>
                          <a:pt x="11647486" y="2582058"/>
                        </a:cubicBezTo>
                        <a:cubicBezTo>
                          <a:pt x="11620304" y="2722468"/>
                          <a:pt x="11669205" y="2864324"/>
                          <a:pt x="11647486" y="3148336"/>
                        </a:cubicBezTo>
                        <a:cubicBezTo>
                          <a:pt x="11630816" y="3428595"/>
                          <a:pt x="11638196" y="3513913"/>
                          <a:pt x="11647486" y="3671989"/>
                        </a:cubicBezTo>
                        <a:cubicBezTo>
                          <a:pt x="11636859" y="3821930"/>
                          <a:pt x="11667497" y="3978042"/>
                          <a:pt x="11647486" y="4195644"/>
                        </a:cubicBezTo>
                        <a:cubicBezTo>
                          <a:pt x="11638181" y="4431799"/>
                          <a:pt x="11640803" y="4764949"/>
                          <a:pt x="11647486" y="4975036"/>
                        </a:cubicBezTo>
                        <a:cubicBezTo>
                          <a:pt x="11674698" y="5333995"/>
                          <a:pt x="11293435" y="5728515"/>
                          <a:pt x="10939463" y="5687771"/>
                        </a:cubicBezTo>
                        <a:cubicBezTo>
                          <a:pt x="10678698" y="5723906"/>
                          <a:pt x="10502839" y="5681739"/>
                          <a:pt x="10359681" y="5687771"/>
                        </a:cubicBezTo>
                        <a:cubicBezTo>
                          <a:pt x="10226856" y="5646686"/>
                          <a:pt x="9974931" y="5643102"/>
                          <a:pt x="9779900" y="5687771"/>
                        </a:cubicBezTo>
                        <a:cubicBezTo>
                          <a:pt x="9552715" y="5690622"/>
                          <a:pt x="9547208" y="5686409"/>
                          <a:pt x="9404747" y="5687771"/>
                        </a:cubicBezTo>
                        <a:cubicBezTo>
                          <a:pt x="9278795" y="5692924"/>
                          <a:pt x="9025242" y="5676001"/>
                          <a:pt x="8927280" y="5687771"/>
                        </a:cubicBezTo>
                        <a:cubicBezTo>
                          <a:pt x="8755914" y="5678825"/>
                          <a:pt x="8656227" y="5710465"/>
                          <a:pt x="8449813" y="5687771"/>
                        </a:cubicBezTo>
                        <a:cubicBezTo>
                          <a:pt x="8199945" y="5671046"/>
                          <a:pt x="7944341" y="5652671"/>
                          <a:pt x="7665402" y="5687771"/>
                        </a:cubicBezTo>
                        <a:cubicBezTo>
                          <a:pt x="7396019" y="5709422"/>
                          <a:pt x="7409735" y="5690052"/>
                          <a:pt x="7290249" y="5687771"/>
                        </a:cubicBezTo>
                        <a:cubicBezTo>
                          <a:pt x="7140861" y="5695952"/>
                          <a:pt x="6935500" y="5685018"/>
                          <a:pt x="6812782" y="5687771"/>
                        </a:cubicBezTo>
                        <a:cubicBezTo>
                          <a:pt x="6666547" y="5692628"/>
                          <a:pt x="6211148" y="5687129"/>
                          <a:pt x="5926057" y="5687771"/>
                        </a:cubicBezTo>
                        <a:cubicBezTo>
                          <a:pt x="5646070" y="5659556"/>
                          <a:pt x="5641471" y="5684910"/>
                          <a:pt x="5550905" y="5687771"/>
                        </a:cubicBezTo>
                        <a:cubicBezTo>
                          <a:pt x="5478570" y="5696338"/>
                          <a:pt x="5257996" y="5703105"/>
                          <a:pt x="5175752" y="5687771"/>
                        </a:cubicBezTo>
                        <a:cubicBezTo>
                          <a:pt x="5076979" y="5696810"/>
                          <a:pt x="4890076" y="5681942"/>
                          <a:pt x="4800599" y="5687771"/>
                        </a:cubicBezTo>
                        <a:cubicBezTo>
                          <a:pt x="4684250" y="5670950"/>
                          <a:pt x="4306299" y="5695825"/>
                          <a:pt x="4118503" y="5687771"/>
                        </a:cubicBezTo>
                        <a:cubicBezTo>
                          <a:pt x="3962856" y="5684407"/>
                          <a:pt x="3672085" y="5708538"/>
                          <a:pt x="3436407" y="5687771"/>
                        </a:cubicBezTo>
                        <a:cubicBezTo>
                          <a:pt x="3203841" y="5662974"/>
                          <a:pt x="2917469" y="5664244"/>
                          <a:pt x="2754311" y="5687771"/>
                        </a:cubicBezTo>
                        <a:cubicBezTo>
                          <a:pt x="2610763" y="5632717"/>
                          <a:pt x="2240831" y="5730891"/>
                          <a:pt x="1867586" y="5687771"/>
                        </a:cubicBezTo>
                        <a:cubicBezTo>
                          <a:pt x="1457928" y="5677979"/>
                          <a:pt x="996597" y="5735802"/>
                          <a:pt x="708023" y="5687771"/>
                        </a:cubicBezTo>
                        <a:cubicBezTo>
                          <a:pt x="459568" y="5672660"/>
                          <a:pt x="60436" y="5351365"/>
                          <a:pt x="0" y="4975036"/>
                        </a:cubicBezTo>
                        <a:cubicBezTo>
                          <a:pt x="34009" y="4885332"/>
                          <a:pt x="10487" y="4585458"/>
                          <a:pt x="0" y="4451381"/>
                        </a:cubicBezTo>
                        <a:cubicBezTo>
                          <a:pt x="-14169" y="4381321"/>
                          <a:pt x="13945" y="4139186"/>
                          <a:pt x="0" y="3885104"/>
                        </a:cubicBezTo>
                        <a:cubicBezTo>
                          <a:pt x="-26434" y="3650731"/>
                          <a:pt x="970" y="3478898"/>
                          <a:pt x="0" y="3318828"/>
                        </a:cubicBezTo>
                        <a:cubicBezTo>
                          <a:pt x="-2364" y="3126110"/>
                          <a:pt x="-3992" y="2976877"/>
                          <a:pt x="0" y="2837796"/>
                        </a:cubicBezTo>
                        <a:cubicBezTo>
                          <a:pt x="-2858" y="2649593"/>
                          <a:pt x="26347" y="2458761"/>
                          <a:pt x="0" y="2271518"/>
                        </a:cubicBezTo>
                        <a:cubicBezTo>
                          <a:pt x="12166" y="2103149"/>
                          <a:pt x="-20398" y="1944475"/>
                          <a:pt x="0" y="1747865"/>
                        </a:cubicBezTo>
                        <a:cubicBezTo>
                          <a:pt x="13221" y="1552627"/>
                          <a:pt x="22807" y="1492508"/>
                          <a:pt x="0" y="1266833"/>
                        </a:cubicBezTo>
                        <a:cubicBezTo>
                          <a:pt x="-15130" y="1058940"/>
                          <a:pt x="-2373" y="973891"/>
                          <a:pt x="0" y="712734"/>
                        </a:cubicBezTo>
                        <a:close/>
                      </a:path>
                      <a:path w="11647486" h="5687771" fill="none" stroke="0" extrusionOk="0">
                        <a:moveTo>
                          <a:pt x="0" y="712734"/>
                        </a:moveTo>
                        <a:cubicBezTo>
                          <a:pt x="-39963" y="351369"/>
                          <a:pt x="408603" y="61727"/>
                          <a:pt x="708023" y="0"/>
                        </a:cubicBezTo>
                        <a:cubicBezTo>
                          <a:pt x="930231" y="27720"/>
                          <a:pt x="1013351" y="22288"/>
                          <a:pt x="1287805" y="0"/>
                        </a:cubicBezTo>
                        <a:cubicBezTo>
                          <a:pt x="1582405" y="-33805"/>
                          <a:pt x="1682984" y="-3733"/>
                          <a:pt x="1969901" y="0"/>
                        </a:cubicBezTo>
                        <a:cubicBezTo>
                          <a:pt x="2233665" y="7292"/>
                          <a:pt x="2333311" y="-6409"/>
                          <a:pt x="2549682" y="0"/>
                        </a:cubicBezTo>
                        <a:cubicBezTo>
                          <a:pt x="2772455" y="1074"/>
                          <a:pt x="2784872" y="-5378"/>
                          <a:pt x="2924835" y="0"/>
                        </a:cubicBezTo>
                        <a:cubicBezTo>
                          <a:pt x="3051456" y="-22658"/>
                          <a:pt x="3356631" y="9787"/>
                          <a:pt x="3504617" y="0"/>
                        </a:cubicBezTo>
                        <a:cubicBezTo>
                          <a:pt x="3635596" y="5723"/>
                          <a:pt x="3929362" y="-14070"/>
                          <a:pt x="4084398" y="0"/>
                        </a:cubicBezTo>
                        <a:cubicBezTo>
                          <a:pt x="4242071" y="26862"/>
                          <a:pt x="4285547" y="5006"/>
                          <a:pt x="4459551" y="0"/>
                        </a:cubicBezTo>
                        <a:cubicBezTo>
                          <a:pt x="4607644" y="-6754"/>
                          <a:pt x="4742536" y="-25471"/>
                          <a:pt x="4937018" y="0"/>
                        </a:cubicBezTo>
                        <a:cubicBezTo>
                          <a:pt x="5138550" y="19002"/>
                          <a:pt x="5126546" y="8622"/>
                          <a:pt x="5312171" y="0"/>
                        </a:cubicBezTo>
                        <a:cubicBezTo>
                          <a:pt x="5468501" y="4102"/>
                          <a:pt x="5882745" y="-53329"/>
                          <a:pt x="6198896" y="0"/>
                        </a:cubicBezTo>
                        <a:cubicBezTo>
                          <a:pt x="6518481" y="4532"/>
                          <a:pt x="6510904" y="24996"/>
                          <a:pt x="6676363" y="0"/>
                        </a:cubicBezTo>
                        <a:cubicBezTo>
                          <a:pt x="6868019" y="-31296"/>
                          <a:pt x="6979123" y="42591"/>
                          <a:pt x="7153830" y="0"/>
                        </a:cubicBezTo>
                        <a:cubicBezTo>
                          <a:pt x="7325203" y="-18938"/>
                          <a:pt x="7843858" y="-59468"/>
                          <a:pt x="8040555" y="0"/>
                        </a:cubicBezTo>
                        <a:cubicBezTo>
                          <a:pt x="8254445" y="48937"/>
                          <a:pt x="8290999" y="-9398"/>
                          <a:pt x="8415708" y="0"/>
                        </a:cubicBezTo>
                        <a:cubicBezTo>
                          <a:pt x="8519192" y="14933"/>
                          <a:pt x="9024826" y="9425"/>
                          <a:pt x="9200118" y="0"/>
                        </a:cubicBezTo>
                        <a:cubicBezTo>
                          <a:pt x="9370764" y="-19729"/>
                          <a:pt x="9744627" y="14453"/>
                          <a:pt x="9882214" y="0"/>
                        </a:cubicBezTo>
                        <a:cubicBezTo>
                          <a:pt x="10070135" y="-4848"/>
                          <a:pt x="10697227" y="-37505"/>
                          <a:pt x="10939463" y="0"/>
                        </a:cubicBezTo>
                        <a:cubicBezTo>
                          <a:pt x="11366266" y="175261"/>
                          <a:pt x="11607536" y="323024"/>
                          <a:pt x="11647486" y="712734"/>
                        </a:cubicBezTo>
                        <a:cubicBezTo>
                          <a:pt x="11625056" y="879790"/>
                          <a:pt x="11663637" y="991453"/>
                          <a:pt x="11647486" y="1193765"/>
                        </a:cubicBezTo>
                        <a:cubicBezTo>
                          <a:pt x="11620135" y="1430609"/>
                          <a:pt x="11660497" y="1675586"/>
                          <a:pt x="11647486" y="1887912"/>
                        </a:cubicBezTo>
                        <a:cubicBezTo>
                          <a:pt x="11651197" y="2069790"/>
                          <a:pt x="11678340" y="2317520"/>
                          <a:pt x="11647486" y="2454189"/>
                        </a:cubicBezTo>
                        <a:cubicBezTo>
                          <a:pt x="11595869" y="2624251"/>
                          <a:pt x="11623847" y="2815034"/>
                          <a:pt x="11647486" y="3020466"/>
                        </a:cubicBezTo>
                        <a:cubicBezTo>
                          <a:pt x="11656780" y="3261788"/>
                          <a:pt x="11619787" y="3402139"/>
                          <a:pt x="11647486" y="3629366"/>
                        </a:cubicBezTo>
                        <a:cubicBezTo>
                          <a:pt x="11665019" y="3874764"/>
                          <a:pt x="11642063" y="4155381"/>
                          <a:pt x="11647486" y="4323513"/>
                        </a:cubicBezTo>
                        <a:cubicBezTo>
                          <a:pt x="11653997" y="4472707"/>
                          <a:pt x="11647299" y="4743972"/>
                          <a:pt x="11647486" y="4975036"/>
                        </a:cubicBezTo>
                        <a:cubicBezTo>
                          <a:pt x="11727154" y="5303895"/>
                          <a:pt x="11375213" y="5680116"/>
                          <a:pt x="10939463" y="5687771"/>
                        </a:cubicBezTo>
                        <a:cubicBezTo>
                          <a:pt x="10840616" y="5688255"/>
                          <a:pt x="10667286" y="5715635"/>
                          <a:pt x="10564310" y="5687771"/>
                        </a:cubicBezTo>
                        <a:cubicBezTo>
                          <a:pt x="10477790" y="5667418"/>
                          <a:pt x="9947740" y="5697833"/>
                          <a:pt x="9779900" y="5687771"/>
                        </a:cubicBezTo>
                        <a:cubicBezTo>
                          <a:pt x="9630928" y="5697026"/>
                          <a:pt x="9473965" y="5712391"/>
                          <a:pt x="9200118" y="5687771"/>
                        </a:cubicBezTo>
                        <a:cubicBezTo>
                          <a:pt x="8897471" y="5693943"/>
                          <a:pt x="8624621" y="5659586"/>
                          <a:pt x="8313393" y="5687771"/>
                        </a:cubicBezTo>
                        <a:cubicBezTo>
                          <a:pt x="7972409" y="5681054"/>
                          <a:pt x="7859466" y="5661179"/>
                          <a:pt x="7631297" y="5687771"/>
                        </a:cubicBezTo>
                        <a:cubicBezTo>
                          <a:pt x="7399207" y="5701272"/>
                          <a:pt x="7302300" y="5681883"/>
                          <a:pt x="7153830" y="5687771"/>
                        </a:cubicBezTo>
                        <a:cubicBezTo>
                          <a:pt x="7045051" y="5765469"/>
                          <a:pt x="6535283" y="5672945"/>
                          <a:pt x="6267105" y="5687771"/>
                        </a:cubicBezTo>
                        <a:cubicBezTo>
                          <a:pt x="5941342" y="5695252"/>
                          <a:pt x="5789700" y="5712417"/>
                          <a:pt x="5380381" y="5687771"/>
                        </a:cubicBezTo>
                        <a:cubicBezTo>
                          <a:pt x="4953655" y="5663249"/>
                          <a:pt x="5123633" y="5683224"/>
                          <a:pt x="4902913" y="5687771"/>
                        </a:cubicBezTo>
                        <a:cubicBezTo>
                          <a:pt x="4681981" y="5684972"/>
                          <a:pt x="4606422" y="5675980"/>
                          <a:pt x="4323132" y="5687771"/>
                        </a:cubicBezTo>
                        <a:cubicBezTo>
                          <a:pt x="4053081" y="5721746"/>
                          <a:pt x="3759768" y="5699989"/>
                          <a:pt x="3538721" y="5687771"/>
                        </a:cubicBezTo>
                        <a:cubicBezTo>
                          <a:pt x="3324263" y="5658270"/>
                          <a:pt x="3024937" y="5676573"/>
                          <a:pt x="2754311" y="5687771"/>
                        </a:cubicBezTo>
                        <a:cubicBezTo>
                          <a:pt x="2408397" y="5699367"/>
                          <a:pt x="2307199" y="5645480"/>
                          <a:pt x="1867586" y="5687771"/>
                        </a:cubicBezTo>
                        <a:cubicBezTo>
                          <a:pt x="1435274" y="5723984"/>
                          <a:pt x="1595403" y="5696015"/>
                          <a:pt x="1492433" y="5687771"/>
                        </a:cubicBezTo>
                        <a:cubicBezTo>
                          <a:pt x="1399897" y="5699763"/>
                          <a:pt x="1032708" y="5664253"/>
                          <a:pt x="708023" y="5687771"/>
                        </a:cubicBezTo>
                        <a:cubicBezTo>
                          <a:pt x="301511" y="5735244"/>
                          <a:pt x="-5445" y="5389577"/>
                          <a:pt x="0" y="4975036"/>
                        </a:cubicBezTo>
                        <a:cubicBezTo>
                          <a:pt x="-31178" y="4803953"/>
                          <a:pt x="-22545" y="4688536"/>
                          <a:pt x="0" y="4494005"/>
                        </a:cubicBezTo>
                        <a:cubicBezTo>
                          <a:pt x="28507" y="4292547"/>
                          <a:pt x="4269" y="4128737"/>
                          <a:pt x="0" y="3970350"/>
                        </a:cubicBezTo>
                        <a:cubicBezTo>
                          <a:pt x="29050" y="3819411"/>
                          <a:pt x="-54694" y="3549598"/>
                          <a:pt x="0" y="3318828"/>
                        </a:cubicBezTo>
                        <a:cubicBezTo>
                          <a:pt x="38555" y="3083873"/>
                          <a:pt x="-14442" y="2894227"/>
                          <a:pt x="0" y="2709926"/>
                        </a:cubicBezTo>
                        <a:cubicBezTo>
                          <a:pt x="29919" y="2563543"/>
                          <a:pt x="-10999" y="2431492"/>
                          <a:pt x="0" y="2228896"/>
                        </a:cubicBezTo>
                        <a:cubicBezTo>
                          <a:pt x="22094" y="2027778"/>
                          <a:pt x="25968" y="1803342"/>
                          <a:pt x="0" y="1577373"/>
                        </a:cubicBezTo>
                        <a:cubicBezTo>
                          <a:pt x="-24804" y="1322989"/>
                          <a:pt x="-45811" y="1142940"/>
                          <a:pt x="0" y="71273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A51015B2-902D-BC78-3712-EE73CA364B60}"/>
              </a:ext>
            </a:extLst>
          </p:cNvPr>
          <p:cNvSpPr txBox="1"/>
          <p:nvPr/>
        </p:nvSpPr>
        <p:spPr>
          <a:xfrm>
            <a:off x="1059372" y="131000"/>
            <a:ext cx="10359742" cy="584775"/>
          </a:xfrm>
          <a:prstGeom prst="rect">
            <a:avLst/>
          </a:prstGeom>
          <a:noFill/>
        </p:spPr>
        <p:txBody>
          <a:bodyPr wrap="square" rtlCol="0">
            <a:spAutoFit/>
          </a:bodyPr>
          <a:lstStyle/>
          <a:p>
            <a:pPr lvl="0" algn="ctr"/>
            <a:r>
              <a:rPr lang="en-US" sz="3200" b="1" dirty="0">
                <a:solidFill>
                  <a:prstClr val="black"/>
                </a:solidFill>
                <a:latin typeface="Calibri" panose="020F0502020204030204" pitchFamily="34" charset="0"/>
                <a:cs typeface="Calibri" panose="020F0502020204030204" pitchFamily="34" charset="0"/>
              </a:rPr>
              <a:t>5. </a:t>
            </a:r>
            <a:r>
              <a:rPr lang="en-US" sz="3200" b="1" dirty="0" err="1">
                <a:solidFill>
                  <a:prstClr val="black"/>
                </a:solidFill>
                <a:latin typeface="Calibri" panose="020F0502020204030204" pitchFamily="34" charset="0"/>
                <a:cs typeface="Calibri" panose="020F0502020204030204" pitchFamily="34" charset="0"/>
              </a:rPr>
              <a:t>Tìm</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đại</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từ</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thay</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thế</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phù</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hợp</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thay</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cho</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mỗi</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bông</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hoa</a:t>
            </a:r>
            <a:r>
              <a:rPr lang="en-US" sz="3200" b="1" dirty="0">
                <a:solidFill>
                  <a:prstClr val="black"/>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09CC8536-AFCA-1E6E-FCD4-EF796A418ACF}"/>
              </a:ext>
            </a:extLst>
          </p:cNvPr>
          <p:cNvPicPr>
            <a:picLocks noChangeAspect="1"/>
          </p:cNvPicPr>
          <p:nvPr/>
        </p:nvPicPr>
        <p:blipFill>
          <a:blip r:embed="rId3"/>
          <a:stretch>
            <a:fillRect/>
          </a:stretch>
        </p:blipFill>
        <p:spPr>
          <a:xfrm>
            <a:off x="658586" y="1411741"/>
            <a:ext cx="11035298" cy="4444773"/>
          </a:xfrm>
          <a:prstGeom prst="rect">
            <a:avLst/>
          </a:prstGeom>
        </p:spPr>
      </p:pic>
    </p:spTree>
    <p:extLst>
      <p:ext uri="{BB962C8B-B14F-4D97-AF65-F5344CB8AC3E}">
        <p14:creationId xmlns:p14="http://schemas.microsoft.com/office/powerpoint/2010/main" val="26322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903514"/>
            <a:ext cx="11647486" cy="5687771"/>
          </a:xfrm>
          <a:custGeom>
            <a:avLst/>
            <a:gdLst>
              <a:gd name="connsiteX0" fmla="*/ 0 w 11647486"/>
              <a:gd name="connsiteY0" fmla="*/ 708023 h 5650172"/>
              <a:gd name="connsiteX1" fmla="*/ 708023 w 11647486"/>
              <a:gd name="connsiteY1" fmla="*/ 0 h 5650172"/>
              <a:gd name="connsiteX2" fmla="*/ 1287805 w 11647486"/>
              <a:gd name="connsiteY2" fmla="*/ 0 h 5650172"/>
              <a:gd name="connsiteX3" fmla="*/ 1969901 w 11647486"/>
              <a:gd name="connsiteY3" fmla="*/ 0 h 5650172"/>
              <a:gd name="connsiteX4" fmla="*/ 2549682 w 11647486"/>
              <a:gd name="connsiteY4" fmla="*/ 0 h 5650172"/>
              <a:gd name="connsiteX5" fmla="*/ 2924835 w 11647486"/>
              <a:gd name="connsiteY5" fmla="*/ 0 h 5650172"/>
              <a:gd name="connsiteX6" fmla="*/ 3504617 w 11647486"/>
              <a:gd name="connsiteY6" fmla="*/ 0 h 5650172"/>
              <a:gd name="connsiteX7" fmla="*/ 4084398 w 11647486"/>
              <a:gd name="connsiteY7" fmla="*/ 0 h 5650172"/>
              <a:gd name="connsiteX8" fmla="*/ 4459551 w 11647486"/>
              <a:gd name="connsiteY8" fmla="*/ 0 h 5650172"/>
              <a:gd name="connsiteX9" fmla="*/ 4937018 w 11647486"/>
              <a:gd name="connsiteY9" fmla="*/ 0 h 5650172"/>
              <a:gd name="connsiteX10" fmla="*/ 5312171 w 11647486"/>
              <a:gd name="connsiteY10" fmla="*/ 0 h 5650172"/>
              <a:gd name="connsiteX11" fmla="*/ 6198896 w 11647486"/>
              <a:gd name="connsiteY11" fmla="*/ 0 h 5650172"/>
              <a:gd name="connsiteX12" fmla="*/ 6676363 w 11647486"/>
              <a:gd name="connsiteY12" fmla="*/ 0 h 5650172"/>
              <a:gd name="connsiteX13" fmla="*/ 7153830 w 11647486"/>
              <a:gd name="connsiteY13" fmla="*/ 0 h 5650172"/>
              <a:gd name="connsiteX14" fmla="*/ 8040555 w 11647486"/>
              <a:gd name="connsiteY14" fmla="*/ 0 h 5650172"/>
              <a:gd name="connsiteX15" fmla="*/ 8415708 w 11647486"/>
              <a:gd name="connsiteY15" fmla="*/ 0 h 5650172"/>
              <a:gd name="connsiteX16" fmla="*/ 9200118 w 11647486"/>
              <a:gd name="connsiteY16" fmla="*/ 0 h 5650172"/>
              <a:gd name="connsiteX17" fmla="*/ 9882214 w 11647486"/>
              <a:gd name="connsiteY17" fmla="*/ 0 h 5650172"/>
              <a:gd name="connsiteX18" fmla="*/ 10939463 w 11647486"/>
              <a:gd name="connsiteY18" fmla="*/ 0 h 5650172"/>
              <a:gd name="connsiteX19" fmla="*/ 11647486 w 11647486"/>
              <a:gd name="connsiteY19" fmla="*/ 708023 h 5650172"/>
              <a:gd name="connsiteX20" fmla="*/ 11647486 w 11647486"/>
              <a:gd name="connsiteY20" fmla="*/ 1185874 h 5650172"/>
              <a:gd name="connsiteX21" fmla="*/ 11647486 w 11647486"/>
              <a:gd name="connsiteY21" fmla="*/ 1875432 h 5650172"/>
              <a:gd name="connsiteX22" fmla="*/ 11647486 w 11647486"/>
              <a:gd name="connsiteY22" fmla="*/ 2437966 h 5650172"/>
              <a:gd name="connsiteX23" fmla="*/ 11647486 w 11647486"/>
              <a:gd name="connsiteY23" fmla="*/ 3000500 h 5650172"/>
              <a:gd name="connsiteX24" fmla="*/ 11647486 w 11647486"/>
              <a:gd name="connsiteY24" fmla="*/ 3605375 h 5650172"/>
              <a:gd name="connsiteX25" fmla="*/ 11647486 w 11647486"/>
              <a:gd name="connsiteY25" fmla="*/ 4294933 h 5650172"/>
              <a:gd name="connsiteX26" fmla="*/ 11647486 w 11647486"/>
              <a:gd name="connsiteY26" fmla="*/ 4942149 h 5650172"/>
              <a:gd name="connsiteX27" fmla="*/ 10939463 w 11647486"/>
              <a:gd name="connsiteY27" fmla="*/ 5650172 h 5650172"/>
              <a:gd name="connsiteX28" fmla="*/ 10564310 w 11647486"/>
              <a:gd name="connsiteY28" fmla="*/ 5650172 h 5650172"/>
              <a:gd name="connsiteX29" fmla="*/ 9779900 w 11647486"/>
              <a:gd name="connsiteY29" fmla="*/ 5650172 h 5650172"/>
              <a:gd name="connsiteX30" fmla="*/ 9200118 w 11647486"/>
              <a:gd name="connsiteY30" fmla="*/ 5650172 h 5650172"/>
              <a:gd name="connsiteX31" fmla="*/ 8313393 w 11647486"/>
              <a:gd name="connsiteY31" fmla="*/ 5650172 h 5650172"/>
              <a:gd name="connsiteX32" fmla="*/ 7631297 w 11647486"/>
              <a:gd name="connsiteY32" fmla="*/ 5650172 h 5650172"/>
              <a:gd name="connsiteX33" fmla="*/ 7153830 w 11647486"/>
              <a:gd name="connsiteY33" fmla="*/ 5650172 h 5650172"/>
              <a:gd name="connsiteX34" fmla="*/ 6267105 w 11647486"/>
              <a:gd name="connsiteY34" fmla="*/ 5650172 h 5650172"/>
              <a:gd name="connsiteX35" fmla="*/ 5380381 w 11647486"/>
              <a:gd name="connsiteY35" fmla="*/ 5650172 h 5650172"/>
              <a:gd name="connsiteX36" fmla="*/ 4902913 w 11647486"/>
              <a:gd name="connsiteY36" fmla="*/ 5650172 h 5650172"/>
              <a:gd name="connsiteX37" fmla="*/ 4323132 w 11647486"/>
              <a:gd name="connsiteY37" fmla="*/ 5650172 h 5650172"/>
              <a:gd name="connsiteX38" fmla="*/ 3538721 w 11647486"/>
              <a:gd name="connsiteY38" fmla="*/ 5650172 h 5650172"/>
              <a:gd name="connsiteX39" fmla="*/ 2754311 w 11647486"/>
              <a:gd name="connsiteY39" fmla="*/ 5650172 h 5650172"/>
              <a:gd name="connsiteX40" fmla="*/ 1867586 w 11647486"/>
              <a:gd name="connsiteY40" fmla="*/ 5650172 h 5650172"/>
              <a:gd name="connsiteX41" fmla="*/ 1492433 w 11647486"/>
              <a:gd name="connsiteY41" fmla="*/ 5650172 h 5650172"/>
              <a:gd name="connsiteX42" fmla="*/ 708023 w 11647486"/>
              <a:gd name="connsiteY42" fmla="*/ 5650172 h 5650172"/>
              <a:gd name="connsiteX43" fmla="*/ 0 w 11647486"/>
              <a:gd name="connsiteY43" fmla="*/ 4942149 h 5650172"/>
              <a:gd name="connsiteX44" fmla="*/ 0 w 11647486"/>
              <a:gd name="connsiteY44" fmla="*/ 4464298 h 5650172"/>
              <a:gd name="connsiteX45" fmla="*/ 0 w 11647486"/>
              <a:gd name="connsiteY45" fmla="*/ 3944105 h 5650172"/>
              <a:gd name="connsiteX46" fmla="*/ 0 w 11647486"/>
              <a:gd name="connsiteY46" fmla="*/ 3296889 h 5650172"/>
              <a:gd name="connsiteX47" fmla="*/ 0 w 11647486"/>
              <a:gd name="connsiteY47" fmla="*/ 2692013 h 5650172"/>
              <a:gd name="connsiteX48" fmla="*/ 0 w 11647486"/>
              <a:gd name="connsiteY48" fmla="*/ 2214162 h 5650172"/>
              <a:gd name="connsiteX49" fmla="*/ 0 w 11647486"/>
              <a:gd name="connsiteY49" fmla="*/ 1566946 h 5650172"/>
              <a:gd name="connsiteX50" fmla="*/ 0 w 11647486"/>
              <a:gd name="connsiteY50" fmla="*/ 708023 h 56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5650172" fill="none" extrusionOk="0">
                <a:moveTo>
                  <a:pt x="0" y="708023"/>
                </a:moveTo>
                <a:cubicBezTo>
                  <a:pt x="-40904" y="320470"/>
                  <a:pt x="381890" y="13901"/>
                  <a:pt x="708023" y="0"/>
                </a:cubicBezTo>
                <a:cubicBezTo>
                  <a:pt x="940361" y="27329"/>
                  <a:pt x="1016925" y="19744"/>
                  <a:pt x="1287805" y="0"/>
                </a:cubicBezTo>
                <a:cubicBezTo>
                  <a:pt x="1558685" y="-19744"/>
                  <a:pt x="1688623" y="-5927"/>
                  <a:pt x="1969901" y="0"/>
                </a:cubicBezTo>
                <a:cubicBezTo>
                  <a:pt x="2251179" y="5927"/>
                  <a:pt x="2327717" y="-1276"/>
                  <a:pt x="2549682" y="0"/>
                </a:cubicBezTo>
                <a:cubicBezTo>
                  <a:pt x="2771647" y="1276"/>
                  <a:pt x="2783910" y="-4539"/>
                  <a:pt x="2924835" y="0"/>
                </a:cubicBezTo>
                <a:cubicBezTo>
                  <a:pt x="3065760" y="4539"/>
                  <a:pt x="3376250" y="-13561"/>
                  <a:pt x="3504617" y="0"/>
                </a:cubicBezTo>
                <a:cubicBezTo>
                  <a:pt x="3632984" y="13561"/>
                  <a:pt x="3916644" y="-26444"/>
                  <a:pt x="4084398" y="0"/>
                </a:cubicBezTo>
                <a:cubicBezTo>
                  <a:pt x="4252152" y="26444"/>
                  <a:pt x="4288996" y="6513"/>
                  <a:pt x="4459551" y="0"/>
                </a:cubicBezTo>
                <a:cubicBezTo>
                  <a:pt x="4630106" y="-6513"/>
                  <a:pt x="4735703" y="-20284"/>
                  <a:pt x="4937018" y="0"/>
                </a:cubicBezTo>
                <a:cubicBezTo>
                  <a:pt x="5138333" y="20284"/>
                  <a:pt x="5125181" y="8282"/>
                  <a:pt x="5312171" y="0"/>
                </a:cubicBezTo>
                <a:cubicBezTo>
                  <a:pt x="5499161" y="-8282"/>
                  <a:pt x="5879024" y="-5045"/>
                  <a:pt x="6198896" y="0"/>
                </a:cubicBezTo>
                <a:cubicBezTo>
                  <a:pt x="6518769" y="5045"/>
                  <a:pt x="6511219" y="23394"/>
                  <a:pt x="6676363" y="0"/>
                </a:cubicBezTo>
                <a:cubicBezTo>
                  <a:pt x="6841507" y="-23394"/>
                  <a:pt x="6977890" y="21564"/>
                  <a:pt x="7153830" y="0"/>
                </a:cubicBezTo>
                <a:cubicBezTo>
                  <a:pt x="7329770" y="-21564"/>
                  <a:pt x="7834089" y="-38947"/>
                  <a:pt x="8040555" y="0"/>
                </a:cubicBezTo>
                <a:cubicBezTo>
                  <a:pt x="8247021" y="38947"/>
                  <a:pt x="8294083" y="-3530"/>
                  <a:pt x="8415708" y="0"/>
                </a:cubicBezTo>
                <a:cubicBezTo>
                  <a:pt x="8537333" y="3530"/>
                  <a:pt x="9023196" y="30341"/>
                  <a:pt x="9200118" y="0"/>
                </a:cubicBezTo>
                <a:cubicBezTo>
                  <a:pt x="9377040" y="-30341"/>
                  <a:pt x="9724118" y="19898"/>
                  <a:pt x="9882214" y="0"/>
                </a:cubicBezTo>
                <a:cubicBezTo>
                  <a:pt x="10040310" y="-19898"/>
                  <a:pt x="10649757" y="-45833"/>
                  <a:pt x="10939463" y="0"/>
                </a:cubicBezTo>
                <a:cubicBezTo>
                  <a:pt x="11327653" y="90823"/>
                  <a:pt x="11616934" y="324399"/>
                  <a:pt x="11647486" y="708023"/>
                </a:cubicBezTo>
                <a:cubicBezTo>
                  <a:pt x="11627157" y="869731"/>
                  <a:pt x="11653224" y="970247"/>
                  <a:pt x="11647486" y="1185874"/>
                </a:cubicBezTo>
                <a:cubicBezTo>
                  <a:pt x="11641748" y="1401501"/>
                  <a:pt x="11639217" y="1681251"/>
                  <a:pt x="11647486" y="1875432"/>
                </a:cubicBezTo>
                <a:cubicBezTo>
                  <a:pt x="11655755" y="2069613"/>
                  <a:pt x="11667695" y="2286721"/>
                  <a:pt x="11647486" y="2437966"/>
                </a:cubicBezTo>
                <a:cubicBezTo>
                  <a:pt x="11627277" y="2589211"/>
                  <a:pt x="11651851" y="2798737"/>
                  <a:pt x="11647486" y="3000500"/>
                </a:cubicBezTo>
                <a:cubicBezTo>
                  <a:pt x="11643121" y="3202263"/>
                  <a:pt x="11628578" y="3372731"/>
                  <a:pt x="11647486" y="3605375"/>
                </a:cubicBezTo>
                <a:cubicBezTo>
                  <a:pt x="11666394" y="3838019"/>
                  <a:pt x="11656012" y="4143252"/>
                  <a:pt x="11647486" y="4294933"/>
                </a:cubicBezTo>
                <a:cubicBezTo>
                  <a:pt x="11638960" y="4446614"/>
                  <a:pt x="11641246" y="4705682"/>
                  <a:pt x="11647486" y="4942149"/>
                </a:cubicBezTo>
                <a:cubicBezTo>
                  <a:pt x="11702701" y="5297477"/>
                  <a:pt x="11331235" y="5659937"/>
                  <a:pt x="10939463" y="5650172"/>
                </a:cubicBezTo>
                <a:cubicBezTo>
                  <a:pt x="10854761" y="5657992"/>
                  <a:pt x="10664933" y="5659884"/>
                  <a:pt x="10564310" y="5650172"/>
                </a:cubicBezTo>
                <a:cubicBezTo>
                  <a:pt x="10463687" y="5640460"/>
                  <a:pt x="9952030" y="5654867"/>
                  <a:pt x="9779900" y="5650172"/>
                </a:cubicBezTo>
                <a:cubicBezTo>
                  <a:pt x="9607770" y="5645478"/>
                  <a:pt x="9458886" y="5663746"/>
                  <a:pt x="9200118" y="5650172"/>
                </a:cubicBezTo>
                <a:cubicBezTo>
                  <a:pt x="8941350" y="5636598"/>
                  <a:pt x="8620931" y="5639894"/>
                  <a:pt x="8313393" y="5650172"/>
                </a:cubicBezTo>
                <a:cubicBezTo>
                  <a:pt x="8005856" y="5660450"/>
                  <a:pt x="7852152" y="5625045"/>
                  <a:pt x="7631297" y="5650172"/>
                </a:cubicBezTo>
                <a:cubicBezTo>
                  <a:pt x="7410442" y="5675299"/>
                  <a:pt x="7309418" y="5628137"/>
                  <a:pt x="7153830" y="5650172"/>
                </a:cubicBezTo>
                <a:cubicBezTo>
                  <a:pt x="6998242" y="5672207"/>
                  <a:pt x="6570261" y="5618981"/>
                  <a:pt x="6267105" y="5650172"/>
                </a:cubicBezTo>
                <a:cubicBezTo>
                  <a:pt x="5963950" y="5681363"/>
                  <a:pt x="5794382" y="5684478"/>
                  <a:pt x="5380381" y="5650172"/>
                </a:cubicBezTo>
                <a:cubicBezTo>
                  <a:pt x="4966380" y="5615866"/>
                  <a:pt x="5103677" y="5656171"/>
                  <a:pt x="4902913" y="5650172"/>
                </a:cubicBezTo>
                <a:cubicBezTo>
                  <a:pt x="4702149" y="5644173"/>
                  <a:pt x="4585499" y="5639791"/>
                  <a:pt x="4323132" y="5650172"/>
                </a:cubicBezTo>
                <a:cubicBezTo>
                  <a:pt x="4060765" y="5660553"/>
                  <a:pt x="3747547" y="5671607"/>
                  <a:pt x="3538721" y="5650172"/>
                </a:cubicBezTo>
                <a:cubicBezTo>
                  <a:pt x="3329895" y="5628737"/>
                  <a:pt x="3075520" y="5649768"/>
                  <a:pt x="2754311" y="5650172"/>
                </a:cubicBezTo>
                <a:cubicBezTo>
                  <a:pt x="2433102" y="5650577"/>
                  <a:pt x="2296076" y="5621387"/>
                  <a:pt x="1867586" y="5650172"/>
                </a:cubicBezTo>
                <a:cubicBezTo>
                  <a:pt x="1439097" y="5678957"/>
                  <a:pt x="1596753" y="5654269"/>
                  <a:pt x="1492433" y="5650172"/>
                </a:cubicBezTo>
                <a:cubicBezTo>
                  <a:pt x="1388113" y="5646075"/>
                  <a:pt x="1034006" y="5636410"/>
                  <a:pt x="708023" y="5650172"/>
                </a:cubicBezTo>
                <a:cubicBezTo>
                  <a:pt x="321387" y="5735107"/>
                  <a:pt x="-18366" y="5357799"/>
                  <a:pt x="0" y="4942149"/>
                </a:cubicBezTo>
                <a:cubicBezTo>
                  <a:pt x="-22222" y="4772421"/>
                  <a:pt x="-23415" y="4654982"/>
                  <a:pt x="0" y="4464298"/>
                </a:cubicBezTo>
                <a:cubicBezTo>
                  <a:pt x="23415" y="4273614"/>
                  <a:pt x="-19191" y="4111708"/>
                  <a:pt x="0" y="3944105"/>
                </a:cubicBezTo>
                <a:cubicBezTo>
                  <a:pt x="19191" y="3776502"/>
                  <a:pt x="-31544" y="3504604"/>
                  <a:pt x="0" y="3296889"/>
                </a:cubicBezTo>
                <a:cubicBezTo>
                  <a:pt x="31544" y="3089174"/>
                  <a:pt x="-9795" y="2841913"/>
                  <a:pt x="0" y="2692013"/>
                </a:cubicBezTo>
                <a:cubicBezTo>
                  <a:pt x="9795" y="2542113"/>
                  <a:pt x="-8231" y="2403331"/>
                  <a:pt x="0" y="2214162"/>
                </a:cubicBezTo>
                <a:cubicBezTo>
                  <a:pt x="8231" y="2024993"/>
                  <a:pt x="32138" y="1808853"/>
                  <a:pt x="0" y="1566946"/>
                </a:cubicBezTo>
                <a:cubicBezTo>
                  <a:pt x="-32138" y="1325039"/>
                  <a:pt x="-39931" y="1137289"/>
                  <a:pt x="0" y="708023"/>
                </a:cubicBezTo>
                <a:close/>
              </a:path>
              <a:path w="11647486" h="5650172" stroke="0" extrusionOk="0">
                <a:moveTo>
                  <a:pt x="0" y="708023"/>
                </a:moveTo>
                <a:cubicBezTo>
                  <a:pt x="2164" y="383180"/>
                  <a:pt x="353831" y="65826"/>
                  <a:pt x="708023" y="0"/>
                </a:cubicBezTo>
                <a:cubicBezTo>
                  <a:pt x="902052" y="-10403"/>
                  <a:pt x="1235483" y="623"/>
                  <a:pt x="1492433" y="0"/>
                </a:cubicBezTo>
                <a:cubicBezTo>
                  <a:pt x="1749383" y="-623"/>
                  <a:pt x="1799970" y="-14201"/>
                  <a:pt x="1969901" y="0"/>
                </a:cubicBezTo>
                <a:cubicBezTo>
                  <a:pt x="2139832" y="14201"/>
                  <a:pt x="2248272" y="18590"/>
                  <a:pt x="2447368" y="0"/>
                </a:cubicBezTo>
                <a:cubicBezTo>
                  <a:pt x="2646464" y="-18590"/>
                  <a:pt x="3038120" y="-2629"/>
                  <a:pt x="3231778" y="0"/>
                </a:cubicBezTo>
                <a:cubicBezTo>
                  <a:pt x="3425436" y="2629"/>
                  <a:pt x="3628495" y="23356"/>
                  <a:pt x="3811560" y="0"/>
                </a:cubicBezTo>
                <a:cubicBezTo>
                  <a:pt x="3994625" y="-23356"/>
                  <a:pt x="4395519" y="12189"/>
                  <a:pt x="4698285" y="0"/>
                </a:cubicBezTo>
                <a:cubicBezTo>
                  <a:pt x="5001051" y="-12189"/>
                  <a:pt x="5405450" y="-38234"/>
                  <a:pt x="5585009" y="0"/>
                </a:cubicBezTo>
                <a:cubicBezTo>
                  <a:pt x="5764568" y="38234"/>
                  <a:pt x="6075734" y="25850"/>
                  <a:pt x="6369420" y="0"/>
                </a:cubicBezTo>
                <a:cubicBezTo>
                  <a:pt x="6663106" y="-25850"/>
                  <a:pt x="6650059" y="-1485"/>
                  <a:pt x="6846887" y="0"/>
                </a:cubicBezTo>
                <a:cubicBezTo>
                  <a:pt x="7043715" y="1485"/>
                  <a:pt x="7134467" y="12189"/>
                  <a:pt x="7222040" y="0"/>
                </a:cubicBezTo>
                <a:cubicBezTo>
                  <a:pt x="7309613" y="-12189"/>
                  <a:pt x="7791018" y="3889"/>
                  <a:pt x="8108765" y="0"/>
                </a:cubicBezTo>
                <a:cubicBezTo>
                  <a:pt x="8426512" y="-3889"/>
                  <a:pt x="8645074" y="-167"/>
                  <a:pt x="8790861" y="0"/>
                </a:cubicBezTo>
                <a:cubicBezTo>
                  <a:pt x="8936648" y="167"/>
                  <a:pt x="9282553" y="-30598"/>
                  <a:pt x="9472957" y="0"/>
                </a:cubicBezTo>
                <a:cubicBezTo>
                  <a:pt x="9663361" y="30598"/>
                  <a:pt x="9721447" y="-8600"/>
                  <a:pt x="9950424" y="0"/>
                </a:cubicBezTo>
                <a:cubicBezTo>
                  <a:pt x="10179401" y="8600"/>
                  <a:pt x="10545084" y="14536"/>
                  <a:pt x="10939463" y="0"/>
                </a:cubicBezTo>
                <a:cubicBezTo>
                  <a:pt x="11413860" y="18918"/>
                  <a:pt x="11630477" y="311363"/>
                  <a:pt x="11647486" y="708023"/>
                </a:cubicBezTo>
                <a:cubicBezTo>
                  <a:pt x="11666753" y="939704"/>
                  <a:pt x="11632906" y="1102096"/>
                  <a:pt x="11647486" y="1228216"/>
                </a:cubicBezTo>
                <a:cubicBezTo>
                  <a:pt x="11662066" y="1354336"/>
                  <a:pt x="11639894" y="1645105"/>
                  <a:pt x="11647486" y="1917773"/>
                </a:cubicBezTo>
                <a:cubicBezTo>
                  <a:pt x="11655078" y="2190441"/>
                  <a:pt x="11677119" y="2422472"/>
                  <a:pt x="11647486" y="2564990"/>
                </a:cubicBezTo>
                <a:cubicBezTo>
                  <a:pt x="11617853" y="2707508"/>
                  <a:pt x="11671071" y="2853703"/>
                  <a:pt x="11647486" y="3127524"/>
                </a:cubicBezTo>
                <a:cubicBezTo>
                  <a:pt x="11623901" y="3401345"/>
                  <a:pt x="11639136" y="3498139"/>
                  <a:pt x="11647486" y="3647716"/>
                </a:cubicBezTo>
                <a:cubicBezTo>
                  <a:pt x="11655836" y="3797293"/>
                  <a:pt x="11662866" y="3957684"/>
                  <a:pt x="11647486" y="4167909"/>
                </a:cubicBezTo>
                <a:cubicBezTo>
                  <a:pt x="11632106" y="4378134"/>
                  <a:pt x="11634792" y="4726948"/>
                  <a:pt x="11647486" y="4942149"/>
                </a:cubicBezTo>
                <a:cubicBezTo>
                  <a:pt x="11659030" y="5349530"/>
                  <a:pt x="11305495" y="5673053"/>
                  <a:pt x="10939463" y="5650172"/>
                </a:cubicBezTo>
                <a:cubicBezTo>
                  <a:pt x="10662960" y="5674514"/>
                  <a:pt x="10497579" y="5647213"/>
                  <a:pt x="10359681" y="5650172"/>
                </a:cubicBezTo>
                <a:cubicBezTo>
                  <a:pt x="10221783" y="5653131"/>
                  <a:pt x="10007120" y="5647164"/>
                  <a:pt x="9779900" y="5650172"/>
                </a:cubicBezTo>
                <a:cubicBezTo>
                  <a:pt x="9552680" y="5653180"/>
                  <a:pt x="9546192" y="5650185"/>
                  <a:pt x="9404747" y="5650172"/>
                </a:cubicBezTo>
                <a:cubicBezTo>
                  <a:pt x="9263302" y="5650159"/>
                  <a:pt x="9082211" y="5649267"/>
                  <a:pt x="8927280" y="5650172"/>
                </a:cubicBezTo>
                <a:cubicBezTo>
                  <a:pt x="8772349" y="5651077"/>
                  <a:pt x="8667012" y="5654496"/>
                  <a:pt x="8449813" y="5650172"/>
                </a:cubicBezTo>
                <a:cubicBezTo>
                  <a:pt x="8232614" y="5645848"/>
                  <a:pt x="7931880" y="5628148"/>
                  <a:pt x="7665402" y="5650172"/>
                </a:cubicBezTo>
                <a:cubicBezTo>
                  <a:pt x="7398924" y="5672196"/>
                  <a:pt x="7411638" y="5645844"/>
                  <a:pt x="7290249" y="5650172"/>
                </a:cubicBezTo>
                <a:cubicBezTo>
                  <a:pt x="7168860" y="5654500"/>
                  <a:pt x="6943552" y="5641542"/>
                  <a:pt x="6812782" y="5650172"/>
                </a:cubicBezTo>
                <a:cubicBezTo>
                  <a:pt x="6682012" y="5658802"/>
                  <a:pt x="6205873" y="5680145"/>
                  <a:pt x="5926057" y="5650172"/>
                </a:cubicBezTo>
                <a:cubicBezTo>
                  <a:pt x="5646242" y="5620199"/>
                  <a:pt x="5639949" y="5649213"/>
                  <a:pt x="5550905" y="5650172"/>
                </a:cubicBezTo>
                <a:cubicBezTo>
                  <a:pt x="5461861" y="5651131"/>
                  <a:pt x="5254249" y="5649216"/>
                  <a:pt x="5175752" y="5650172"/>
                </a:cubicBezTo>
                <a:cubicBezTo>
                  <a:pt x="5097255" y="5651128"/>
                  <a:pt x="4888195" y="5642994"/>
                  <a:pt x="4800599" y="5650172"/>
                </a:cubicBezTo>
                <a:cubicBezTo>
                  <a:pt x="4713003" y="5657350"/>
                  <a:pt x="4308171" y="5650355"/>
                  <a:pt x="4118503" y="5650172"/>
                </a:cubicBezTo>
                <a:cubicBezTo>
                  <a:pt x="3928835" y="5649989"/>
                  <a:pt x="3656107" y="5662501"/>
                  <a:pt x="3436407" y="5650172"/>
                </a:cubicBezTo>
                <a:cubicBezTo>
                  <a:pt x="3216707" y="5637843"/>
                  <a:pt x="2908158" y="5646949"/>
                  <a:pt x="2754311" y="5650172"/>
                </a:cubicBezTo>
                <a:cubicBezTo>
                  <a:pt x="2600464" y="5653395"/>
                  <a:pt x="2248616" y="5690490"/>
                  <a:pt x="1867586" y="5650172"/>
                </a:cubicBezTo>
                <a:cubicBezTo>
                  <a:pt x="1486557" y="5609854"/>
                  <a:pt x="1010685" y="5644319"/>
                  <a:pt x="708023" y="5650172"/>
                </a:cubicBezTo>
                <a:cubicBezTo>
                  <a:pt x="374358" y="5652699"/>
                  <a:pt x="-7086" y="5345404"/>
                  <a:pt x="0" y="4942149"/>
                </a:cubicBezTo>
                <a:cubicBezTo>
                  <a:pt x="18519" y="4833492"/>
                  <a:pt x="13995" y="4544168"/>
                  <a:pt x="0" y="4421956"/>
                </a:cubicBezTo>
                <a:cubicBezTo>
                  <a:pt x="-13995" y="4299744"/>
                  <a:pt x="19887" y="4087818"/>
                  <a:pt x="0" y="3859422"/>
                </a:cubicBezTo>
                <a:cubicBezTo>
                  <a:pt x="-19887" y="3631026"/>
                  <a:pt x="-2319" y="3465360"/>
                  <a:pt x="0" y="3296889"/>
                </a:cubicBezTo>
                <a:cubicBezTo>
                  <a:pt x="2319" y="3128418"/>
                  <a:pt x="-10651" y="2963098"/>
                  <a:pt x="0" y="2819037"/>
                </a:cubicBezTo>
                <a:cubicBezTo>
                  <a:pt x="10651" y="2674976"/>
                  <a:pt x="-1226" y="2444922"/>
                  <a:pt x="0" y="2256503"/>
                </a:cubicBezTo>
                <a:cubicBezTo>
                  <a:pt x="1226" y="2068084"/>
                  <a:pt x="-24381" y="1936218"/>
                  <a:pt x="0" y="1736311"/>
                </a:cubicBezTo>
                <a:cubicBezTo>
                  <a:pt x="24381" y="1536404"/>
                  <a:pt x="18178" y="1479787"/>
                  <a:pt x="0" y="1258459"/>
                </a:cubicBezTo>
                <a:cubicBezTo>
                  <a:pt x="-18178" y="1037131"/>
                  <a:pt x="10483" y="955546"/>
                  <a:pt x="0" y="708023"/>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11647486"/>
                      <a:gd name="connsiteY0" fmla="*/ 712734 h 5687771"/>
                      <a:gd name="connsiteX1" fmla="*/ 708023 w 11647486"/>
                      <a:gd name="connsiteY1" fmla="*/ 0 h 5687771"/>
                      <a:gd name="connsiteX2" fmla="*/ 1287805 w 11647486"/>
                      <a:gd name="connsiteY2" fmla="*/ 0 h 5687771"/>
                      <a:gd name="connsiteX3" fmla="*/ 1969901 w 11647486"/>
                      <a:gd name="connsiteY3" fmla="*/ 0 h 5687771"/>
                      <a:gd name="connsiteX4" fmla="*/ 2549682 w 11647486"/>
                      <a:gd name="connsiteY4" fmla="*/ 0 h 5687771"/>
                      <a:gd name="connsiteX5" fmla="*/ 2924835 w 11647486"/>
                      <a:gd name="connsiteY5" fmla="*/ 0 h 5687771"/>
                      <a:gd name="connsiteX6" fmla="*/ 3504617 w 11647486"/>
                      <a:gd name="connsiteY6" fmla="*/ 0 h 5687771"/>
                      <a:gd name="connsiteX7" fmla="*/ 4084398 w 11647486"/>
                      <a:gd name="connsiteY7" fmla="*/ 0 h 5687771"/>
                      <a:gd name="connsiteX8" fmla="*/ 4459551 w 11647486"/>
                      <a:gd name="connsiteY8" fmla="*/ 0 h 5687771"/>
                      <a:gd name="connsiteX9" fmla="*/ 4937018 w 11647486"/>
                      <a:gd name="connsiteY9" fmla="*/ 0 h 5687771"/>
                      <a:gd name="connsiteX10" fmla="*/ 5312171 w 11647486"/>
                      <a:gd name="connsiteY10" fmla="*/ 0 h 5687771"/>
                      <a:gd name="connsiteX11" fmla="*/ 6198896 w 11647486"/>
                      <a:gd name="connsiteY11" fmla="*/ 0 h 5687771"/>
                      <a:gd name="connsiteX12" fmla="*/ 6676363 w 11647486"/>
                      <a:gd name="connsiteY12" fmla="*/ 0 h 5687771"/>
                      <a:gd name="connsiteX13" fmla="*/ 7153830 w 11647486"/>
                      <a:gd name="connsiteY13" fmla="*/ 0 h 5687771"/>
                      <a:gd name="connsiteX14" fmla="*/ 8040555 w 11647486"/>
                      <a:gd name="connsiteY14" fmla="*/ 0 h 5687771"/>
                      <a:gd name="connsiteX15" fmla="*/ 8415708 w 11647486"/>
                      <a:gd name="connsiteY15" fmla="*/ 0 h 5687771"/>
                      <a:gd name="connsiteX16" fmla="*/ 9200118 w 11647486"/>
                      <a:gd name="connsiteY16" fmla="*/ 0 h 5687771"/>
                      <a:gd name="connsiteX17" fmla="*/ 9882214 w 11647486"/>
                      <a:gd name="connsiteY17" fmla="*/ 0 h 5687771"/>
                      <a:gd name="connsiteX18" fmla="*/ 10939463 w 11647486"/>
                      <a:gd name="connsiteY18" fmla="*/ 0 h 5687771"/>
                      <a:gd name="connsiteX19" fmla="*/ 11647486 w 11647486"/>
                      <a:gd name="connsiteY19" fmla="*/ 712734 h 5687771"/>
                      <a:gd name="connsiteX20" fmla="*/ 11647486 w 11647486"/>
                      <a:gd name="connsiteY20" fmla="*/ 1193765 h 5687771"/>
                      <a:gd name="connsiteX21" fmla="*/ 11647486 w 11647486"/>
                      <a:gd name="connsiteY21" fmla="*/ 1887912 h 5687771"/>
                      <a:gd name="connsiteX22" fmla="*/ 11647486 w 11647486"/>
                      <a:gd name="connsiteY22" fmla="*/ 2454189 h 5687771"/>
                      <a:gd name="connsiteX23" fmla="*/ 11647486 w 11647486"/>
                      <a:gd name="connsiteY23" fmla="*/ 3020466 h 5687771"/>
                      <a:gd name="connsiteX24" fmla="*/ 11647486 w 11647486"/>
                      <a:gd name="connsiteY24" fmla="*/ 3629366 h 5687771"/>
                      <a:gd name="connsiteX25" fmla="*/ 11647486 w 11647486"/>
                      <a:gd name="connsiteY25" fmla="*/ 4323513 h 5687771"/>
                      <a:gd name="connsiteX26" fmla="*/ 11647486 w 11647486"/>
                      <a:gd name="connsiteY26" fmla="*/ 4975036 h 5687771"/>
                      <a:gd name="connsiteX27" fmla="*/ 10939463 w 11647486"/>
                      <a:gd name="connsiteY27" fmla="*/ 5687771 h 5687771"/>
                      <a:gd name="connsiteX28" fmla="*/ 10564310 w 11647486"/>
                      <a:gd name="connsiteY28" fmla="*/ 5687771 h 5687771"/>
                      <a:gd name="connsiteX29" fmla="*/ 9779900 w 11647486"/>
                      <a:gd name="connsiteY29" fmla="*/ 5687771 h 5687771"/>
                      <a:gd name="connsiteX30" fmla="*/ 9200118 w 11647486"/>
                      <a:gd name="connsiteY30" fmla="*/ 5687771 h 5687771"/>
                      <a:gd name="connsiteX31" fmla="*/ 8313393 w 11647486"/>
                      <a:gd name="connsiteY31" fmla="*/ 5687771 h 5687771"/>
                      <a:gd name="connsiteX32" fmla="*/ 7631297 w 11647486"/>
                      <a:gd name="connsiteY32" fmla="*/ 5687771 h 5687771"/>
                      <a:gd name="connsiteX33" fmla="*/ 7153830 w 11647486"/>
                      <a:gd name="connsiteY33" fmla="*/ 5687771 h 5687771"/>
                      <a:gd name="connsiteX34" fmla="*/ 6267105 w 11647486"/>
                      <a:gd name="connsiteY34" fmla="*/ 5687771 h 5687771"/>
                      <a:gd name="connsiteX35" fmla="*/ 5380381 w 11647486"/>
                      <a:gd name="connsiteY35" fmla="*/ 5687771 h 5687771"/>
                      <a:gd name="connsiteX36" fmla="*/ 4902913 w 11647486"/>
                      <a:gd name="connsiteY36" fmla="*/ 5687771 h 5687771"/>
                      <a:gd name="connsiteX37" fmla="*/ 4323132 w 11647486"/>
                      <a:gd name="connsiteY37" fmla="*/ 5687771 h 5687771"/>
                      <a:gd name="connsiteX38" fmla="*/ 3538721 w 11647486"/>
                      <a:gd name="connsiteY38" fmla="*/ 5687771 h 5687771"/>
                      <a:gd name="connsiteX39" fmla="*/ 2754311 w 11647486"/>
                      <a:gd name="connsiteY39" fmla="*/ 5687771 h 5687771"/>
                      <a:gd name="connsiteX40" fmla="*/ 1867586 w 11647486"/>
                      <a:gd name="connsiteY40" fmla="*/ 5687771 h 5687771"/>
                      <a:gd name="connsiteX41" fmla="*/ 1492433 w 11647486"/>
                      <a:gd name="connsiteY41" fmla="*/ 5687771 h 5687771"/>
                      <a:gd name="connsiteX42" fmla="*/ 708023 w 11647486"/>
                      <a:gd name="connsiteY42" fmla="*/ 5687771 h 5687771"/>
                      <a:gd name="connsiteX43" fmla="*/ 0 w 11647486"/>
                      <a:gd name="connsiteY43" fmla="*/ 4975036 h 5687771"/>
                      <a:gd name="connsiteX44" fmla="*/ 0 w 11647486"/>
                      <a:gd name="connsiteY44" fmla="*/ 4494005 h 5687771"/>
                      <a:gd name="connsiteX45" fmla="*/ 0 w 11647486"/>
                      <a:gd name="connsiteY45" fmla="*/ 3970350 h 5687771"/>
                      <a:gd name="connsiteX46" fmla="*/ 0 w 11647486"/>
                      <a:gd name="connsiteY46" fmla="*/ 3318828 h 5687771"/>
                      <a:gd name="connsiteX47" fmla="*/ 0 w 11647486"/>
                      <a:gd name="connsiteY47" fmla="*/ 2709926 h 5687771"/>
                      <a:gd name="connsiteX48" fmla="*/ 0 w 11647486"/>
                      <a:gd name="connsiteY48" fmla="*/ 2228896 h 5687771"/>
                      <a:gd name="connsiteX49" fmla="*/ 0 w 11647486"/>
                      <a:gd name="connsiteY49" fmla="*/ 1577373 h 5687771"/>
                      <a:gd name="connsiteX50" fmla="*/ 0 w 11647486"/>
                      <a:gd name="connsiteY50" fmla="*/ 712734 h 5687771"/>
                      <a:gd name="connsiteX0" fmla="*/ 0 w 11647486"/>
                      <a:gd name="connsiteY0" fmla="*/ 712734 h 5687771"/>
                      <a:gd name="connsiteX1" fmla="*/ 708023 w 11647486"/>
                      <a:gd name="connsiteY1" fmla="*/ 0 h 5687771"/>
                      <a:gd name="connsiteX2" fmla="*/ 1492433 w 11647486"/>
                      <a:gd name="connsiteY2" fmla="*/ 0 h 5687771"/>
                      <a:gd name="connsiteX3" fmla="*/ 1969901 w 11647486"/>
                      <a:gd name="connsiteY3" fmla="*/ 0 h 5687771"/>
                      <a:gd name="connsiteX4" fmla="*/ 2447368 w 11647486"/>
                      <a:gd name="connsiteY4" fmla="*/ 0 h 5687771"/>
                      <a:gd name="connsiteX5" fmla="*/ 3231778 w 11647486"/>
                      <a:gd name="connsiteY5" fmla="*/ 0 h 5687771"/>
                      <a:gd name="connsiteX6" fmla="*/ 3811560 w 11647486"/>
                      <a:gd name="connsiteY6" fmla="*/ 0 h 5687771"/>
                      <a:gd name="connsiteX7" fmla="*/ 4698285 w 11647486"/>
                      <a:gd name="connsiteY7" fmla="*/ 0 h 5687771"/>
                      <a:gd name="connsiteX8" fmla="*/ 5585009 w 11647486"/>
                      <a:gd name="connsiteY8" fmla="*/ 0 h 5687771"/>
                      <a:gd name="connsiteX9" fmla="*/ 6369420 w 11647486"/>
                      <a:gd name="connsiteY9" fmla="*/ 0 h 5687771"/>
                      <a:gd name="connsiteX10" fmla="*/ 6846887 w 11647486"/>
                      <a:gd name="connsiteY10" fmla="*/ 0 h 5687771"/>
                      <a:gd name="connsiteX11" fmla="*/ 7222040 w 11647486"/>
                      <a:gd name="connsiteY11" fmla="*/ 0 h 5687771"/>
                      <a:gd name="connsiteX12" fmla="*/ 8108765 w 11647486"/>
                      <a:gd name="connsiteY12" fmla="*/ 0 h 5687771"/>
                      <a:gd name="connsiteX13" fmla="*/ 8790861 w 11647486"/>
                      <a:gd name="connsiteY13" fmla="*/ 0 h 5687771"/>
                      <a:gd name="connsiteX14" fmla="*/ 9472957 w 11647486"/>
                      <a:gd name="connsiteY14" fmla="*/ 0 h 5687771"/>
                      <a:gd name="connsiteX15" fmla="*/ 9950424 w 11647486"/>
                      <a:gd name="connsiteY15" fmla="*/ 0 h 5687771"/>
                      <a:gd name="connsiteX16" fmla="*/ 10939463 w 11647486"/>
                      <a:gd name="connsiteY16" fmla="*/ 0 h 5687771"/>
                      <a:gd name="connsiteX17" fmla="*/ 11647486 w 11647486"/>
                      <a:gd name="connsiteY17" fmla="*/ 712734 h 5687771"/>
                      <a:gd name="connsiteX18" fmla="*/ 11647486 w 11647486"/>
                      <a:gd name="connsiteY18" fmla="*/ 1236389 h 5687771"/>
                      <a:gd name="connsiteX19" fmla="*/ 11647486 w 11647486"/>
                      <a:gd name="connsiteY19" fmla="*/ 1930534 h 5687771"/>
                      <a:gd name="connsiteX20" fmla="*/ 11647486 w 11647486"/>
                      <a:gd name="connsiteY20" fmla="*/ 2582058 h 5687771"/>
                      <a:gd name="connsiteX21" fmla="*/ 11647486 w 11647486"/>
                      <a:gd name="connsiteY21" fmla="*/ 3148336 h 5687771"/>
                      <a:gd name="connsiteX22" fmla="*/ 11647486 w 11647486"/>
                      <a:gd name="connsiteY22" fmla="*/ 3671989 h 5687771"/>
                      <a:gd name="connsiteX23" fmla="*/ 11647486 w 11647486"/>
                      <a:gd name="connsiteY23" fmla="*/ 4195644 h 5687771"/>
                      <a:gd name="connsiteX24" fmla="*/ 11647486 w 11647486"/>
                      <a:gd name="connsiteY24" fmla="*/ 4975036 h 5687771"/>
                      <a:gd name="connsiteX25" fmla="*/ 10939463 w 11647486"/>
                      <a:gd name="connsiteY25" fmla="*/ 5687771 h 5687771"/>
                      <a:gd name="connsiteX26" fmla="*/ 10359681 w 11647486"/>
                      <a:gd name="connsiteY26" fmla="*/ 5687771 h 5687771"/>
                      <a:gd name="connsiteX27" fmla="*/ 9779900 w 11647486"/>
                      <a:gd name="connsiteY27" fmla="*/ 5687771 h 5687771"/>
                      <a:gd name="connsiteX28" fmla="*/ 9404747 w 11647486"/>
                      <a:gd name="connsiteY28" fmla="*/ 5687771 h 5687771"/>
                      <a:gd name="connsiteX29" fmla="*/ 8927280 w 11647486"/>
                      <a:gd name="connsiteY29" fmla="*/ 5687771 h 5687771"/>
                      <a:gd name="connsiteX30" fmla="*/ 8449813 w 11647486"/>
                      <a:gd name="connsiteY30" fmla="*/ 5687771 h 5687771"/>
                      <a:gd name="connsiteX31" fmla="*/ 7665402 w 11647486"/>
                      <a:gd name="connsiteY31" fmla="*/ 5687771 h 5687771"/>
                      <a:gd name="connsiteX32" fmla="*/ 7290249 w 11647486"/>
                      <a:gd name="connsiteY32" fmla="*/ 5687771 h 5687771"/>
                      <a:gd name="connsiteX33" fmla="*/ 6812782 w 11647486"/>
                      <a:gd name="connsiteY33" fmla="*/ 5687771 h 5687771"/>
                      <a:gd name="connsiteX34" fmla="*/ 5926057 w 11647486"/>
                      <a:gd name="connsiteY34" fmla="*/ 5687771 h 5687771"/>
                      <a:gd name="connsiteX35" fmla="*/ 5550905 w 11647486"/>
                      <a:gd name="connsiteY35" fmla="*/ 5687771 h 5687771"/>
                      <a:gd name="connsiteX36" fmla="*/ 5175752 w 11647486"/>
                      <a:gd name="connsiteY36" fmla="*/ 5687771 h 5687771"/>
                      <a:gd name="connsiteX37" fmla="*/ 4800599 w 11647486"/>
                      <a:gd name="connsiteY37" fmla="*/ 5687771 h 5687771"/>
                      <a:gd name="connsiteX38" fmla="*/ 4118503 w 11647486"/>
                      <a:gd name="connsiteY38" fmla="*/ 5687771 h 5687771"/>
                      <a:gd name="connsiteX39" fmla="*/ 3436407 w 11647486"/>
                      <a:gd name="connsiteY39" fmla="*/ 5687771 h 5687771"/>
                      <a:gd name="connsiteX40" fmla="*/ 2754311 w 11647486"/>
                      <a:gd name="connsiteY40" fmla="*/ 5687771 h 5687771"/>
                      <a:gd name="connsiteX41" fmla="*/ 1867586 w 11647486"/>
                      <a:gd name="connsiteY41" fmla="*/ 5687771 h 5687771"/>
                      <a:gd name="connsiteX42" fmla="*/ 708023 w 11647486"/>
                      <a:gd name="connsiteY42" fmla="*/ 5687771 h 5687771"/>
                      <a:gd name="connsiteX43" fmla="*/ 0 w 11647486"/>
                      <a:gd name="connsiteY43" fmla="*/ 4975036 h 5687771"/>
                      <a:gd name="connsiteX44" fmla="*/ 0 w 11647486"/>
                      <a:gd name="connsiteY44" fmla="*/ 4451381 h 5687771"/>
                      <a:gd name="connsiteX45" fmla="*/ 0 w 11647486"/>
                      <a:gd name="connsiteY45" fmla="*/ 3885104 h 5687771"/>
                      <a:gd name="connsiteX46" fmla="*/ 0 w 11647486"/>
                      <a:gd name="connsiteY46" fmla="*/ 3318828 h 5687771"/>
                      <a:gd name="connsiteX47" fmla="*/ 0 w 11647486"/>
                      <a:gd name="connsiteY47" fmla="*/ 2837796 h 5687771"/>
                      <a:gd name="connsiteX48" fmla="*/ 0 w 11647486"/>
                      <a:gd name="connsiteY48" fmla="*/ 2271518 h 5687771"/>
                      <a:gd name="connsiteX49" fmla="*/ 0 w 11647486"/>
                      <a:gd name="connsiteY49" fmla="*/ 1747865 h 5687771"/>
                      <a:gd name="connsiteX50" fmla="*/ 0 w 11647486"/>
                      <a:gd name="connsiteY50" fmla="*/ 1266833 h 5687771"/>
                      <a:gd name="connsiteX51" fmla="*/ 0 w 11647486"/>
                      <a:gd name="connsiteY51" fmla="*/ 712734 h 56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47486" h="5687771" fill="none" extrusionOk="0">
                        <a:moveTo>
                          <a:pt x="0" y="712734"/>
                        </a:moveTo>
                        <a:cubicBezTo>
                          <a:pt x="-41599" y="296968"/>
                          <a:pt x="418197" y="-17043"/>
                          <a:pt x="708023" y="0"/>
                        </a:cubicBezTo>
                        <a:cubicBezTo>
                          <a:pt x="940006" y="29507"/>
                          <a:pt x="1029178" y="25396"/>
                          <a:pt x="1287805" y="0"/>
                        </a:cubicBezTo>
                        <a:cubicBezTo>
                          <a:pt x="1555219" y="-20940"/>
                          <a:pt x="1660116" y="-7226"/>
                          <a:pt x="1969901" y="0"/>
                        </a:cubicBezTo>
                        <a:cubicBezTo>
                          <a:pt x="2247461" y="15683"/>
                          <a:pt x="2320297" y="-6217"/>
                          <a:pt x="2549682" y="0"/>
                        </a:cubicBezTo>
                        <a:cubicBezTo>
                          <a:pt x="2772401" y="1628"/>
                          <a:pt x="2784511" y="-3227"/>
                          <a:pt x="2924835" y="0"/>
                        </a:cubicBezTo>
                        <a:cubicBezTo>
                          <a:pt x="3070977" y="9842"/>
                          <a:pt x="3375378" y="14230"/>
                          <a:pt x="3504617" y="0"/>
                        </a:cubicBezTo>
                        <a:cubicBezTo>
                          <a:pt x="3620144" y="16763"/>
                          <a:pt x="3921243" y="-60324"/>
                          <a:pt x="4084398" y="0"/>
                        </a:cubicBezTo>
                        <a:cubicBezTo>
                          <a:pt x="4248507" y="27544"/>
                          <a:pt x="4291563" y="5093"/>
                          <a:pt x="4459551" y="0"/>
                        </a:cubicBezTo>
                        <a:cubicBezTo>
                          <a:pt x="4635164" y="-27672"/>
                          <a:pt x="4736188" y="-5068"/>
                          <a:pt x="4937018" y="0"/>
                        </a:cubicBezTo>
                        <a:cubicBezTo>
                          <a:pt x="5139278" y="21892"/>
                          <a:pt x="5124758" y="5460"/>
                          <a:pt x="5312171" y="0"/>
                        </a:cubicBezTo>
                        <a:cubicBezTo>
                          <a:pt x="5490012" y="-45731"/>
                          <a:pt x="5849550" y="2510"/>
                          <a:pt x="6198896" y="0"/>
                        </a:cubicBezTo>
                        <a:cubicBezTo>
                          <a:pt x="6520072" y="4935"/>
                          <a:pt x="6506657" y="23121"/>
                          <a:pt x="6676363" y="0"/>
                        </a:cubicBezTo>
                        <a:cubicBezTo>
                          <a:pt x="6815433" y="-9998"/>
                          <a:pt x="6973048" y="32772"/>
                          <a:pt x="7153830" y="0"/>
                        </a:cubicBezTo>
                        <a:cubicBezTo>
                          <a:pt x="7342038" y="-47501"/>
                          <a:pt x="7839822" y="-70165"/>
                          <a:pt x="8040555" y="0"/>
                        </a:cubicBezTo>
                        <a:cubicBezTo>
                          <a:pt x="8243483" y="35042"/>
                          <a:pt x="8299047" y="406"/>
                          <a:pt x="8415708" y="0"/>
                        </a:cubicBezTo>
                        <a:cubicBezTo>
                          <a:pt x="8542164" y="-14973"/>
                          <a:pt x="9026948" y="27085"/>
                          <a:pt x="9200118" y="0"/>
                        </a:cubicBezTo>
                        <a:cubicBezTo>
                          <a:pt x="9379698" y="-22036"/>
                          <a:pt x="9690862" y="29531"/>
                          <a:pt x="9882214" y="0"/>
                        </a:cubicBezTo>
                        <a:cubicBezTo>
                          <a:pt x="10071829" y="8695"/>
                          <a:pt x="10665380" y="-14331"/>
                          <a:pt x="10939463" y="0"/>
                        </a:cubicBezTo>
                        <a:cubicBezTo>
                          <a:pt x="11336582" y="84362"/>
                          <a:pt x="11602410" y="339237"/>
                          <a:pt x="11647486" y="712734"/>
                        </a:cubicBezTo>
                        <a:cubicBezTo>
                          <a:pt x="11624378" y="853892"/>
                          <a:pt x="11643001" y="984920"/>
                          <a:pt x="11647486" y="1193765"/>
                        </a:cubicBezTo>
                        <a:cubicBezTo>
                          <a:pt x="11632569" y="1451825"/>
                          <a:pt x="11679303" y="1708161"/>
                          <a:pt x="11647486" y="1887912"/>
                        </a:cubicBezTo>
                        <a:cubicBezTo>
                          <a:pt x="11673185" y="2080485"/>
                          <a:pt x="11671916" y="2323471"/>
                          <a:pt x="11647486" y="2454189"/>
                        </a:cubicBezTo>
                        <a:cubicBezTo>
                          <a:pt x="11631409" y="2557278"/>
                          <a:pt x="11683388" y="2810313"/>
                          <a:pt x="11647486" y="3020466"/>
                        </a:cubicBezTo>
                        <a:cubicBezTo>
                          <a:pt x="11676822" y="3224665"/>
                          <a:pt x="11623671" y="3389313"/>
                          <a:pt x="11647486" y="3629366"/>
                        </a:cubicBezTo>
                        <a:cubicBezTo>
                          <a:pt x="11658458" y="3838001"/>
                          <a:pt x="11658051" y="4145871"/>
                          <a:pt x="11647486" y="4323513"/>
                        </a:cubicBezTo>
                        <a:cubicBezTo>
                          <a:pt x="11640212" y="4500411"/>
                          <a:pt x="11632264" y="4749036"/>
                          <a:pt x="11647486" y="4975036"/>
                        </a:cubicBezTo>
                        <a:cubicBezTo>
                          <a:pt x="11784146" y="5330805"/>
                          <a:pt x="11355170" y="5621153"/>
                          <a:pt x="10939463" y="5687771"/>
                        </a:cubicBezTo>
                        <a:cubicBezTo>
                          <a:pt x="10859937" y="5682925"/>
                          <a:pt x="10667904" y="5690872"/>
                          <a:pt x="10564310" y="5687771"/>
                        </a:cubicBezTo>
                        <a:cubicBezTo>
                          <a:pt x="10460702" y="5664438"/>
                          <a:pt x="9936485" y="5695907"/>
                          <a:pt x="9779900" y="5687771"/>
                        </a:cubicBezTo>
                        <a:cubicBezTo>
                          <a:pt x="9627985" y="5707762"/>
                          <a:pt x="9441526" y="5687137"/>
                          <a:pt x="9200118" y="5687771"/>
                        </a:cubicBezTo>
                        <a:cubicBezTo>
                          <a:pt x="8932736" y="5674972"/>
                          <a:pt x="8610569" y="5666388"/>
                          <a:pt x="8313393" y="5687771"/>
                        </a:cubicBezTo>
                        <a:cubicBezTo>
                          <a:pt x="8025170" y="5706704"/>
                          <a:pt x="7875449" y="5672874"/>
                          <a:pt x="7631297" y="5687771"/>
                        </a:cubicBezTo>
                        <a:cubicBezTo>
                          <a:pt x="7401974" y="5709139"/>
                          <a:pt x="7318520" y="5642186"/>
                          <a:pt x="7153830" y="5687771"/>
                        </a:cubicBezTo>
                        <a:cubicBezTo>
                          <a:pt x="7064380" y="5683464"/>
                          <a:pt x="6564725" y="5675805"/>
                          <a:pt x="6267105" y="5687771"/>
                        </a:cubicBezTo>
                        <a:cubicBezTo>
                          <a:pt x="5968522" y="5729036"/>
                          <a:pt x="5777102" y="5707442"/>
                          <a:pt x="5380381" y="5687771"/>
                        </a:cubicBezTo>
                        <a:cubicBezTo>
                          <a:pt x="4979762" y="5641990"/>
                          <a:pt x="5105802" y="5689506"/>
                          <a:pt x="4902913" y="5687771"/>
                        </a:cubicBezTo>
                        <a:cubicBezTo>
                          <a:pt x="4702423" y="5688979"/>
                          <a:pt x="4587267" y="5672648"/>
                          <a:pt x="4323132" y="5687771"/>
                        </a:cubicBezTo>
                        <a:cubicBezTo>
                          <a:pt x="4074530" y="5682314"/>
                          <a:pt x="3752703" y="5723682"/>
                          <a:pt x="3538721" y="5687771"/>
                        </a:cubicBezTo>
                        <a:cubicBezTo>
                          <a:pt x="3349703" y="5652178"/>
                          <a:pt x="3093354" y="5663344"/>
                          <a:pt x="2754311" y="5687771"/>
                        </a:cubicBezTo>
                        <a:cubicBezTo>
                          <a:pt x="2431813" y="5659944"/>
                          <a:pt x="2300758" y="5630993"/>
                          <a:pt x="1867586" y="5687771"/>
                        </a:cubicBezTo>
                        <a:cubicBezTo>
                          <a:pt x="1440746" y="5711778"/>
                          <a:pt x="1599720" y="5683484"/>
                          <a:pt x="1492433" y="5687771"/>
                        </a:cubicBezTo>
                        <a:cubicBezTo>
                          <a:pt x="1372022" y="5727276"/>
                          <a:pt x="1003571" y="5618645"/>
                          <a:pt x="708023" y="5687771"/>
                        </a:cubicBezTo>
                        <a:cubicBezTo>
                          <a:pt x="343071" y="5671171"/>
                          <a:pt x="7476" y="5378480"/>
                          <a:pt x="0" y="4975036"/>
                        </a:cubicBezTo>
                        <a:cubicBezTo>
                          <a:pt x="-23397" y="4799878"/>
                          <a:pt x="-32499" y="4683739"/>
                          <a:pt x="0" y="4494005"/>
                        </a:cubicBezTo>
                        <a:cubicBezTo>
                          <a:pt x="31812" y="4268029"/>
                          <a:pt x="-13860" y="4150868"/>
                          <a:pt x="0" y="3970350"/>
                        </a:cubicBezTo>
                        <a:cubicBezTo>
                          <a:pt x="49324" y="3830392"/>
                          <a:pt x="16361" y="3516834"/>
                          <a:pt x="0" y="3318828"/>
                        </a:cubicBezTo>
                        <a:cubicBezTo>
                          <a:pt x="47467" y="3099405"/>
                          <a:pt x="11935" y="2836387"/>
                          <a:pt x="0" y="2709926"/>
                        </a:cubicBezTo>
                        <a:cubicBezTo>
                          <a:pt x="18628" y="2537431"/>
                          <a:pt x="-34394" y="2402835"/>
                          <a:pt x="0" y="2228896"/>
                        </a:cubicBezTo>
                        <a:cubicBezTo>
                          <a:pt x="209" y="2051267"/>
                          <a:pt x="26980" y="1796374"/>
                          <a:pt x="0" y="1577373"/>
                        </a:cubicBezTo>
                        <a:cubicBezTo>
                          <a:pt x="6990" y="1312577"/>
                          <a:pt x="-34201" y="1143327"/>
                          <a:pt x="0" y="712734"/>
                        </a:cubicBezTo>
                        <a:close/>
                      </a:path>
                      <a:path w="11647486" h="5687771" stroke="0" extrusionOk="0">
                        <a:moveTo>
                          <a:pt x="0" y="712734"/>
                        </a:moveTo>
                        <a:cubicBezTo>
                          <a:pt x="-69104" y="432464"/>
                          <a:pt x="317955" y="61025"/>
                          <a:pt x="708023" y="0"/>
                        </a:cubicBezTo>
                        <a:cubicBezTo>
                          <a:pt x="908394" y="35603"/>
                          <a:pt x="1208602" y="21891"/>
                          <a:pt x="1492433" y="0"/>
                        </a:cubicBezTo>
                        <a:cubicBezTo>
                          <a:pt x="1757808" y="8389"/>
                          <a:pt x="1791645" y="-8630"/>
                          <a:pt x="1969901" y="0"/>
                        </a:cubicBezTo>
                        <a:cubicBezTo>
                          <a:pt x="2133231" y="29934"/>
                          <a:pt x="2273567" y="10825"/>
                          <a:pt x="2447368" y="0"/>
                        </a:cubicBezTo>
                        <a:cubicBezTo>
                          <a:pt x="2615335" y="-45233"/>
                          <a:pt x="3064576" y="28921"/>
                          <a:pt x="3231778" y="0"/>
                        </a:cubicBezTo>
                        <a:cubicBezTo>
                          <a:pt x="3426882" y="18858"/>
                          <a:pt x="3635393" y="28416"/>
                          <a:pt x="3811560" y="0"/>
                        </a:cubicBezTo>
                        <a:cubicBezTo>
                          <a:pt x="3965428" y="-91656"/>
                          <a:pt x="4438024" y="48623"/>
                          <a:pt x="4698285" y="0"/>
                        </a:cubicBezTo>
                        <a:cubicBezTo>
                          <a:pt x="5011657" y="-24056"/>
                          <a:pt x="5375871" y="-60462"/>
                          <a:pt x="5585009" y="0"/>
                        </a:cubicBezTo>
                        <a:cubicBezTo>
                          <a:pt x="5740569" y="4172"/>
                          <a:pt x="6093856" y="62562"/>
                          <a:pt x="6369420" y="0"/>
                        </a:cubicBezTo>
                        <a:cubicBezTo>
                          <a:pt x="6657463" y="-23885"/>
                          <a:pt x="6651626" y="763"/>
                          <a:pt x="6846887" y="0"/>
                        </a:cubicBezTo>
                        <a:cubicBezTo>
                          <a:pt x="7046399" y="1705"/>
                          <a:pt x="7133582" y="6244"/>
                          <a:pt x="7222040" y="0"/>
                        </a:cubicBezTo>
                        <a:cubicBezTo>
                          <a:pt x="7314866" y="-7412"/>
                          <a:pt x="7752352" y="-11631"/>
                          <a:pt x="8108765" y="0"/>
                        </a:cubicBezTo>
                        <a:cubicBezTo>
                          <a:pt x="8429595" y="-8307"/>
                          <a:pt x="8631216" y="9197"/>
                          <a:pt x="8790861" y="0"/>
                        </a:cubicBezTo>
                        <a:cubicBezTo>
                          <a:pt x="8957942" y="17658"/>
                          <a:pt x="9253642" y="-10148"/>
                          <a:pt x="9472957" y="0"/>
                        </a:cubicBezTo>
                        <a:cubicBezTo>
                          <a:pt x="9671375" y="19720"/>
                          <a:pt x="9737145" y="-3750"/>
                          <a:pt x="9950424" y="0"/>
                        </a:cubicBezTo>
                        <a:cubicBezTo>
                          <a:pt x="10192828" y="-2429"/>
                          <a:pt x="10553870" y="7906"/>
                          <a:pt x="10939463" y="0"/>
                        </a:cubicBezTo>
                        <a:cubicBezTo>
                          <a:pt x="11389533" y="69376"/>
                          <a:pt x="11581374" y="291537"/>
                          <a:pt x="11647486" y="712734"/>
                        </a:cubicBezTo>
                        <a:cubicBezTo>
                          <a:pt x="11660102" y="937366"/>
                          <a:pt x="11644405" y="1096802"/>
                          <a:pt x="11647486" y="1236389"/>
                        </a:cubicBezTo>
                        <a:cubicBezTo>
                          <a:pt x="11670668" y="1366572"/>
                          <a:pt x="11659164" y="1609704"/>
                          <a:pt x="11647486" y="1930534"/>
                        </a:cubicBezTo>
                        <a:cubicBezTo>
                          <a:pt x="11639110" y="2221596"/>
                          <a:pt x="11706737" y="2423068"/>
                          <a:pt x="11647486" y="2582058"/>
                        </a:cubicBezTo>
                        <a:cubicBezTo>
                          <a:pt x="11620304" y="2722468"/>
                          <a:pt x="11669205" y="2864324"/>
                          <a:pt x="11647486" y="3148336"/>
                        </a:cubicBezTo>
                        <a:cubicBezTo>
                          <a:pt x="11630816" y="3428595"/>
                          <a:pt x="11638196" y="3513913"/>
                          <a:pt x="11647486" y="3671989"/>
                        </a:cubicBezTo>
                        <a:cubicBezTo>
                          <a:pt x="11636859" y="3821930"/>
                          <a:pt x="11667497" y="3978042"/>
                          <a:pt x="11647486" y="4195644"/>
                        </a:cubicBezTo>
                        <a:cubicBezTo>
                          <a:pt x="11638181" y="4431799"/>
                          <a:pt x="11640803" y="4764949"/>
                          <a:pt x="11647486" y="4975036"/>
                        </a:cubicBezTo>
                        <a:cubicBezTo>
                          <a:pt x="11674698" y="5333995"/>
                          <a:pt x="11293435" y="5728515"/>
                          <a:pt x="10939463" y="5687771"/>
                        </a:cubicBezTo>
                        <a:cubicBezTo>
                          <a:pt x="10678698" y="5723906"/>
                          <a:pt x="10502839" y="5681739"/>
                          <a:pt x="10359681" y="5687771"/>
                        </a:cubicBezTo>
                        <a:cubicBezTo>
                          <a:pt x="10226856" y="5646686"/>
                          <a:pt x="9974931" y="5643102"/>
                          <a:pt x="9779900" y="5687771"/>
                        </a:cubicBezTo>
                        <a:cubicBezTo>
                          <a:pt x="9552715" y="5690622"/>
                          <a:pt x="9547208" y="5686409"/>
                          <a:pt x="9404747" y="5687771"/>
                        </a:cubicBezTo>
                        <a:cubicBezTo>
                          <a:pt x="9278795" y="5692924"/>
                          <a:pt x="9025242" y="5676001"/>
                          <a:pt x="8927280" y="5687771"/>
                        </a:cubicBezTo>
                        <a:cubicBezTo>
                          <a:pt x="8755914" y="5678825"/>
                          <a:pt x="8656227" y="5710465"/>
                          <a:pt x="8449813" y="5687771"/>
                        </a:cubicBezTo>
                        <a:cubicBezTo>
                          <a:pt x="8199945" y="5671046"/>
                          <a:pt x="7944341" y="5652671"/>
                          <a:pt x="7665402" y="5687771"/>
                        </a:cubicBezTo>
                        <a:cubicBezTo>
                          <a:pt x="7396019" y="5709422"/>
                          <a:pt x="7409735" y="5690052"/>
                          <a:pt x="7290249" y="5687771"/>
                        </a:cubicBezTo>
                        <a:cubicBezTo>
                          <a:pt x="7140861" y="5695952"/>
                          <a:pt x="6935500" y="5685018"/>
                          <a:pt x="6812782" y="5687771"/>
                        </a:cubicBezTo>
                        <a:cubicBezTo>
                          <a:pt x="6666547" y="5692628"/>
                          <a:pt x="6211148" y="5687129"/>
                          <a:pt x="5926057" y="5687771"/>
                        </a:cubicBezTo>
                        <a:cubicBezTo>
                          <a:pt x="5646070" y="5659556"/>
                          <a:pt x="5641471" y="5684910"/>
                          <a:pt x="5550905" y="5687771"/>
                        </a:cubicBezTo>
                        <a:cubicBezTo>
                          <a:pt x="5478570" y="5696338"/>
                          <a:pt x="5257996" y="5703105"/>
                          <a:pt x="5175752" y="5687771"/>
                        </a:cubicBezTo>
                        <a:cubicBezTo>
                          <a:pt x="5076979" y="5696810"/>
                          <a:pt x="4890076" y="5681942"/>
                          <a:pt x="4800599" y="5687771"/>
                        </a:cubicBezTo>
                        <a:cubicBezTo>
                          <a:pt x="4684250" y="5670950"/>
                          <a:pt x="4306299" y="5695825"/>
                          <a:pt x="4118503" y="5687771"/>
                        </a:cubicBezTo>
                        <a:cubicBezTo>
                          <a:pt x="3962856" y="5684407"/>
                          <a:pt x="3672085" y="5708538"/>
                          <a:pt x="3436407" y="5687771"/>
                        </a:cubicBezTo>
                        <a:cubicBezTo>
                          <a:pt x="3203841" y="5662974"/>
                          <a:pt x="2917469" y="5664244"/>
                          <a:pt x="2754311" y="5687771"/>
                        </a:cubicBezTo>
                        <a:cubicBezTo>
                          <a:pt x="2610763" y="5632717"/>
                          <a:pt x="2240831" y="5730891"/>
                          <a:pt x="1867586" y="5687771"/>
                        </a:cubicBezTo>
                        <a:cubicBezTo>
                          <a:pt x="1457928" y="5677979"/>
                          <a:pt x="996597" y="5735802"/>
                          <a:pt x="708023" y="5687771"/>
                        </a:cubicBezTo>
                        <a:cubicBezTo>
                          <a:pt x="459568" y="5672660"/>
                          <a:pt x="60436" y="5351365"/>
                          <a:pt x="0" y="4975036"/>
                        </a:cubicBezTo>
                        <a:cubicBezTo>
                          <a:pt x="34009" y="4885332"/>
                          <a:pt x="10487" y="4585458"/>
                          <a:pt x="0" y="4451381"/>
                        </a:cubicBezTo>
                        <a:cubicBezTo>
                          <a:pt x="-14169" y="4381321"/>
                          <a:pt x="13945" y="4139186"/>
                          <a:pt x="0" y="3885104"/>
                        </a:cubicBezTo>
                        <a:cubicBezTo>
                          <a:pt x="-26434" y="3650731"/>
                          <a:pt x="970" y="3478898"/>
                          <a:pt x="0" y="3318828"/>
                        </a:cubicBezTo>
                        <a:cubicBezTo>
                          <a:pt x="-2364" y="3126110"/>
                          <a:pt x="-3992" y="2976877"/>
                          <a:pt x="0" y="2837796"/>
                        </a:cubicBezTo>
                        <a:cubicBezTo>
                          <a:pt x="-2858" y="2649593"/>
                          <a:pt x="26347" y="2458761"/>
                          <a:pt x="0" y="2271518"/>
                        </a:cubicBezTo>
                        <a:cubicBezTo>
                          <a:pt x="12166" y="2103149"/>
                          <a:pt x="-20398" y="1944475"/>
                          <a:pt x="0" y="1747865"/>
                        </a:cubicBezTo>
                        <a:cubicBezTo>
                          <a:pt x="13221" y="1552627"/>
                          <a:pt x="22807" y="1492508"/>
                          <a:pt x="0" y="1266833"/>
                        </a:cubicBezTo>
                        <a:cubicBezTo>
                          <a:pt x="-15130" y="1058940"/>
                          <a:pt x="-2373" y="973891"/>
                          <a:pt x="0" y="712734"/>
                        </a:cubicBezTo>
                        <a:close/>
                      </a:path>
                      <a:path w="11647486" h="5687771" fill="none" stroke="0" extrusionOk="0">
                        <a:moveTo>
                          <a:pt x="0" y="712734"/>
                        </a:moveTo>
                        <a:cubicBezTo>
                          <a:pt x="-39963" y="351369"/>
                          <a:pt x="408603" y="61727"/>
                          <a:pt x="708023" y="0"/>
                        </a:cubicBezTo>
                        <a:cubicBezTo>
                          <a:pt x="930231" y="27720"/>
                          <a:pt x="1013351" y="22288"/>
                          <a:pt x="1287805" y="0"/>
                        </a:cubicBezTo>
                        <a:cubicBezTo>
                          <a:pt x="1582405" y="-33805"/>
                          <a:pt x="1682984" y="-3733"/>
                          <a:pt x="1969901" y="0"/>
                        </a:cubicBezTo>
                        <a:cubicBezTo>
                          <a:pt x="2233665" y="7292"/>
                          <a:pt x="2333311" y="-6409"/>
                          <a:pt x="2549682" y="0"/>
                        </a:cubicBezTo>
                        <a:cubicBezTo>
                          <a:pt x="2772455" y="1074"/>
                          <a:pt x="2784872" y="-5378"/>
                          <a:pt x="2924835" y="0"/>
                        </a:cubicBezTo>
                        <a:cubicBezTo>
                          <a:pt x="3051456" y="-22658"/>
                          <a:pt x="3356631" y="9787"/>
                          <a:pt x="3504617" y="0"/>
                        </a:cubicBezTo>
                        <a:cubicBezTo>
                          <a:pt x="3635596" y="5723"/>
                          <a:pt x="3929362" y="-14070"/>
                          <a:pt x="4084398" y="0"/>
                        </a:cubicBezTo>
                        <a:cubicBezTo>
                          <a:pt x="4242071" y="26862"/>
                          <a:pt x="4285547" y="5006"/>
                          <a:pt x="4459551" y="0"/>
                        </a:cubicBezTo>
                        <a:cubicBezTo>
                          <a:pt x="4607644" y="-6754"/>
                          <a:pt x="4742536" y="-25471"/>
                          <a:pt x="4937018" y="0"/>
                        </a:cubicBezTo>
                        <a:cubicBezTo>
                          <a:pt x="5138550" y="19002"/>
                          <a:pt x="5126546" y="8622"/>
                          <a:pt x="5312171" y="0"/>
                        </a:cubicBezTo>
                        <a:cubicBezTo>
                          <a:pt x="5468501" y="4102"/>
                          <a:pt x="5882745" y="-53329"/>
                          <a:pt x="6198896" y="0"/>
                        </a:cubicBezTo>
                        <a:cubicBezTo>
                          <a:pt x="6518481" y="4532"/>
                          <a:pt x="6510904" y="24996"/>
                          <a:pt x="6676363" y="0"/>
                        </a:cubicBezTo>
                        <a:cubicBezTo>
                          <a:pt x="6868019" y="-31296"/>
                          <a:pt x="6979123" y="42591"/>
                          <a:pt x="7153830" y="0"/>
                        </a:cubicBezTo>
                        <a:cubicBezTo>
                          <a:pt x="7325203" y="-18938"/>
                          <a:pt x="7843858" y="-59468"/>
                          <a:pt x="8040555" y="0"/>
                        </a:cubicBezTo>
                        <a:cubicBezTo>
                          <a:pt x="8254445" y="48937"/>
                          <a:pt x="8290999" y="-9398"/>
                          <a:pt x="8415708" y="0"/>
                        </a:cubicBezTo>
                        <a:cubicBezTo>
                          <a:pt x="8519192" y="14933"/>
                          <a:pt x="9024826" y="9425"/>
                          <a:pt x="9200118" y="0"/>
                        </a:cubicBezTo>
                        <a:cubicBezTo>
                          <a:pt x="9370764" y="-19729"/>
                          <a:pt x="9744627" y="14453"/>
                          <a:pt x="9882214" y="0"/>
                        </a:cubicBezTo>
                        <a:cubicBezTo>
                          <a:pt x="10070135" y="-4848"/>
                          <a:pt x="10697227" y="-37505"/>
                          <a:pt x="10939463" y="0"/>
                        </a:cubicBezTo>
                        <a:cubicBezTo>
                          <a:pt x="11366266" y="175261"/>
                          <a:pt x="11607536" y="323024"/>
                          <a:pt x="11647486" y="712734"/>
                        </a:cubicBezTo>
                        <a:cubicBezTo>
                          <a:pt x="11625056" y="879790"/>
                          <a:pt x="11663637" y="991453"/>
                          <a:pt x="11647486" y="1193765"/>
                        </a:cubicBezTo>
                        <a:cubicBezTo>
                          <a:pt x="11620135" y="1430609"/>
                          <a:pt x="11660497" y="1675586"/>
                          <a:pt x="11647486" y="1887912"/>
                        </a:cubicBezTo>
                        <a:cubicBezTo>
                          <a:pt x="11651197" y="2069790"/>
                          <a:pt x="11678340" y="2317520"/>
                          <a:pt x="11647486" y="2454189"/>
                        </a:cubicBezTo>
                        <a:cubicBezTo>
                          <a:pt x="11595869" y="2624251"/>
                          <a:pt x="11623847" y="2815034"/>
                          <a:pt x="11647486" y="3020466"/>
                        </a:cubicBezTo>
                        <a:cubicBezTo>
                          <a:pt x="11656780" y="3261788"/>
                          <a:pt x="11619787" y="3402139"/>
                          <a:pt x="11647486" y="3629366"/>
                        </a:cubicBezTo>
                        <a:cubicBezTo>
                          <a:pt x="11665019" y="3874764"/>
                          <a:pt x="11642063" y="4155381"/>
                          <a:pt x="11647486" y="4323513"/>
                        </a:cubicBezTo>
                        <a:cubicBezTo>
                          <a:pt x="11653997" y="4472707"/>
                          <a:pt x="11647299" y="4743972"/>
                          <a:pt x="11647486" y="4975036"/>
                        </a:cubicBezTo>
                        <a:cubicBezTo>
                          <a:pt x="11727154" y="5303895"/>
                          <a:pt x="11375213" y="5680116"/>
                          <a:pt x="10939463" y="5687771"/>
                        </a:cubicBezTo>
                        <a:cubicBezTo>
                          <a:pt x="10840616" y="5688255"/>
                          <a:pt x="10667286" y="5715635"/>
                          <a:pt x="10564310" y="5687771"/>
                        </a:cubicBezTo>
                        <a:cubicBezTo>
                          <a:pt x="10477790" y="5667418"/>
                          <a:pt x="9947740" y="5697833"/>
                          <a:pt x="9779900" y="5687771"/>
                        </a:cubicBezTo>
                        <a:cubicBezTo>
                          <a:pt x="9630928" y="5697026"/>
                          <a:pt x="9473965" y="5712391"/>
                          <a:pt x="9200118" y="5687771"/>
                        </a:cubicBezTo>
                        <a:cubicBezTo>
                          <a:pt x="8897471" y="5693943"/>
                          <a:pt x="8624621" y="5659586"/>
                          <a:pt x="8313393" y="5687771"/>
                        </a:cubicBezTo>
                        <a:cubicBezTo>
                          <a:pt x="7972409" y="5681054"/>
                          <a:pt x="7859466" y="5661179"/>
                          <a:pt x="7631297" y="5687771"/>
                        </a:cubicBezTo>
                        <a:cubicBezTo>
                          <a:pt x="7399207" y="5701272"/>
                          <a:pt x="7302300" y="5681883"/>
                          <a:pt x="7153830" y="5687771"/>
                        </a:cubicBezTo>
                        <a:cubicBezTo>
                          <a:pt x="7045051" y="5765469"/>
                          <a:pt x="6535283" y="5672945"/>
                          <a:pt x="6267105" y="5687771"/>
                        </a:cubicBezTo>
                        <a:cubicBezTo>
                          <a:pt x="5941342" y="5695252"/>
                          <a:pt x="5789700" y="5712417"/>
                          <a:pt x="5380381" y="5687771"/>
                        </a:cubicBezTo>
                        <a:cubicBezTo>
                          <a:pt x="4953655" y="5663249"/>
                          <a:pt x="5123633" y="5683224"/>
                          <a:pt x="4902913" y="5687771"/>
                        </a:cubicBezTo>
                        <a:cubicBezTo>
                          <a:pt x="4681981" y="5684972"/>
                          <a:pt x="4606422" y="5675980"/>
                          <a:pt x="4323132" y="5687771"/>
                        </a:cubicBezTo>
                        <a:cubicBezTo>
                          <a:pt x="4053081" y="5721746"/>
                          <a:pt x="3759768" y="5699989"/>
                          <a:pt x="3538721" y="5687771"/>
                        </a:cubicBezTo>
                        <a:cubicBezTo>
                          <a:pt x="3324263" y="5658270"/>
                          <a:pt x="3024937" y="5676573"/>
                          <a:pt x="2754311" y="5687771"/>
                        </a:cubicBezTo>
                        <a:cubicBezTo>
                          <a:pt x="2408397" y="5699367"/>
                          <a:pt x="2307199" y="5645480"/>
                          <a:pt x="1867586" y="5687771"/>
                        </a:cubicBezTo>
                        <a:cubicBezTo>
                          <a:pt x="1435274" y="5723984"/>
                          <a:pt x="1595403" y="5696015"/>
                          <a:pt x="1492433" y="5687771"/>
                        </a:cubicBezTo>
                        <a:cubicBezTo>
                          <a:pt x="1399897" y="5699763"/>
                          <a:pt x="1032708" y="5664253"/>
                          <a:pt x="708023" y="5687771"/>
                        </a:cubicBezTo>
                        <a:cubicBezTo>
                          <a:pt x="301511" y="5735244"/>
                          <a:pt x="-5445" y="5389577"/>
                          <a:pt x="0" y="4975036"/>
                        </a:cubicBezTo>
                        <a:cubicBezTo>
                          <a:pt x="-31178" y="4803953"/>
                          <a:pt x="-22545" y="4688536"/>
                          <a:pt x="0" y="4494005"/>
                        </a:cubicBezTo>
                        <a:cubicBezTo>
                          <a:pt x="28507" y="4292547"/>
                          <a:pt x="4269" y="4128737"/>
                          <a:pt x="0" y="3970350"/>
                        </a:cubicBezTo>
                        <a:cubicBezTo>
                          <a:pt x="29050" y="3819411"/>
                          <a:pt x="-54694" y="3549598"/>
                          <a:pt x="0" y="3318828"/>
                        </a:cubicBezTo>
                        <a:cubicBezTo>
                          <a:pt x="38555" y="3083873"/>
                          <a:pt x="-14442" y="2894227"/>
                          <a:pt x="0" y="2709926"/>
                        </a:cubicBezTo>
                        <a:cubicBezTo>
                          <a:pt x="29919" y="2563543"/>
                          <a:pt x="-10999" y="2431492"/>
                          <a:pt x="0" y="2228896"/>
                        </a:cubicBezTo>
                        <a:cubicBezTo>
                          <a:pt x="22094" y="2027778"/>
                          <a:pt x="25968" y="1803342"/>
                          <a:pt x="0" y="1577373"/>
                        </a:cubicBezTo>
                        <a:cubicBezTo>
                          <a:pt x="-24804" y="1322989"/>
                          <a:pt x="-45811" y="1142940"/>
                          <a:pt x="0" y="71273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DCDA6868-1603-4FC6-9EAF-1A22719CA1A1}"/>
              </a:ext>
            </a:extLst>
          </p:cNvPr>
          <p:cNvSpPr txBox="1"/>
          <p:nvPr/>
        </p:nvSpPr>
        <p:spPr>
          <a:xfrm>
            <a:off x="968829" y="1730829"/>
            <a:ext cx="10450285" cy="3970318"/>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Ngày xưa, trên cao nguyên có một đồng cỏ ở rất xa chỗ sinh sống của loài người. Nơi </a:t>
            </a:r>
            <a:r>
              <a:rPr lang="vi-VN" sz="3600" b="1" i="0" dirty="0">
                <a:solidFill>
                  <a:srgbClr val="FF0000"/>
                </a:solidFill>
                <a:effectLst/>
                <a:latin typeface="Cambria" panose="02040503050406030204" pitchFamily="18" charset="0"/>
                <a:ea typeface="Cambria" panose="02040503050406030204" pitchFamily="18" charset="0"/>
              </a:rPr>
              <a:t>này</a:t>
            </a:r>
            <a:r>
              <a:rPr lang="vi-VN" sz="3600" b="0" i="0" dirty="0">
                <a:solidFill>
                  <a:srgbClr val="000000"/>
                </a:solidFill>
                <a:effectLst/>
                <a:latin typeface="Cambria" panose="02040503050406030204" pitchFamily="18" charset="0"/>
                <a:ea typeface="Cambria" panose="02040503050406030204" pitchFamily="18" charset="0"/>
              </a:rPr>
              <a:t> có một dòng suối trong như pha lê và những tảng đá vân nằm giữa những đám hoa bươm bướm, hoa thạch thảo màu hồng, màu tím. Muốn tới</a:t>
            </a:r>
            <a:r>
              <a:rPr lang="vi-VN" sz="3600" b="0" i="0" dirty="0">
                <a:solidFill>
                  <a:srgbClr val="FF0000"/>
                </a:solidFill>
                <a:effectLst/>
                <a:latin typeface="Cambria" panose="02040503050406030204" pitchFamily="18" charset="0"/>
                <a:ea typeface="Cambria" panose="02040503050406030204" pitchFamily="18" charset="0"/>
              </a:rPr>
              <a:t> </a:t>
            </a:r>
            <a:r>
              <a:rPr lang="vi-VN" sz="3600" b="1" i="0" dirty="0">
                <a:solidFill>
                  <a:srgbClr val="FF0000"/>
                </a:solidFill>
                <a:effectLst/>
                <a:latin typeface="Cambria" panose="02040503050406030204" pitchFamily="18" charset="0"/>
                <a:ea typeface="Cambria" panose="02040503050406030204" pitchFamily="18" charset="0"/>
              </a:rPr>
              <a:t>đây</a:t>
            </a:r>
            <a:r>
              <a:rPr lang="vi-VN" sz="3600" b="0" i="0" dirty="0">
                <a:solidFill>
                  <a:srgbClr val="FF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phải vượt qua những cánh rừng, những dãy núi, những dòng sông... Muông thú gọi </a:t>
            </a:r>
            <a:r>
              <a:rPr lang="vi-VN" sz="3600" b="1" i="0" dirty="0">
                <a:solidFill>
                  <a:srgbClr val="FF0000"/>
                </a:solidFill>
                <a:effectLst/>
                <a:latin typeface="Cambria" panose="02040503050406030204" pitchFamily="18" charset="0"/>
                <a:ea typeface="Cambria" panose="02040503050406030204" pitchFamily="18" charset="0"/>
              </a:rPr>
              <a:t>đó</a:t>
            </a:r>
            <a:r>
              <a:rPr lang="vi-VN" sz="3600" b="0" i="0" dirty="0">
                <a:solidFill>
                  <a:srgbClr val="000000"/>
                </a:solidFill>
                <a:effectLst/>
                <a:latin typeface="Cambria" panose="02040503050406030204" pitchFamily="18" charset="0"/>
                <a:ea typeface="Cambria" panose="02040503050406030204" pitchFamily="18" charset="0"/>
              </a:rPr>
              <a:t> là làng Hươu.</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93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4737D-266C-4A11-B504-5C4260B056D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4" name="Freeform 4">
            <a:extLst>
              <a:ext uri="{FF2B5EF4-FFF2-40B4-BE49-F238E27FC236}">
                <a16:creationId xmlns:a16="http://schemas.microsoft.com/office/drawing/2014/main" id="{687040C9-8F7B-5F70-4B28-52395A883E3E}"/>
              </a:ext>
            </a:extLst>
          </p:cNvPr>
          <p:cNvSpPr/>
          <p:nvPr/>
        </p:nvSpPr>
        <p:spPr>
          <a:xfrm>
            <a:off x="6404970" y="537166"/>
            <a:ext cx="5134708" cy="6170527"/>
          </a:xfrm>
          <a:custGeom>
            <a:avLst/>
            <a:gdLst/>
            <a:ahLst/>
            <a:cxnLst/>
            <a:rect l="l" t="t" r="r" b="b"/>
            <a:pathLst>
              <a:path w="3641598" h="5486400">
                <a:moveTo>
                  <a:pt x="0" y="0"/>
                </a:moveTo>
                <a:lnTo>
                  <a:pt x="3641598" y="0"/>
                </a:lnTo>
                <a:lnTo>
                  <a:pt x="3641598"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C4081612-960A-E2DA-C8ED-2D7B0B34FB41}"/>
              </a:ext>
            </a:extLst>
          </p:cNvPr>
          <p:cNvPicPr>
            <a:picLocks noChangeAspect="1"/>
          </p:cNvPicPr>
          <p:nvPr/>
        </p:nvPicPr>
        <p:blipFill>
          <a:blip r:embed="rId4"/>
          <a:stretch>
            <a:fillRect/>
          </a:stretch>
        </p:blipFill>
        <p:spPr>
          <a:xfrm>
            <a:off x="1336070" y="2048556"/>
            <a:ext cx="5992887" cy="3109229"/>
          </a:xfrm>
          <a:prstGeom prst="rect">
            <a:avLst/>
          </a:prstGeom>
        </p:spPr>
      </p:pic>
    </p:spTree>
    <p:extLst>
      <p:ext uri="{BB962C8B-B14F-4D97-AF65-F5344CB8AC3E}">
        <p14:creationId xmlns:p14="http://schemas.microsoft.com/office/powerpoint/2010/main" val="14095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4737D-266C-4A11-B504-5C4260B056D6}"/>
              </a:ext>
            </a:extLst>
          </p:cNvPr>
          <p:cNvPicPr>
            <a:picLocks noChangeAspect="1"/>
          </p:cNvPicPr>
          <p:nvPr/>
        </p:nvPicPr>
        <p:blipFill rotWithShape="1">
          <a:blip r:embed="rId2"/>
          <a:srcRect r="927"/>
          <a:stretch/>
        </p:blipFill>
        <p:spPr>
          <a:xfrm>
            <a:off x="0" y="1673"/>
            <a:ext cx="12192000" cy="6854653"/>
          </a:xfrm>
          <a:prstGeom prst="rect">
            <a:avLst/>
          </a:prstGeom>
        </p:spPr>
      </p:pic>
      <p:pic>
        <p:nvPicPr>
          <p:cNvPr id="2" name="Picture 1">
            <a:extLst>
              <a:ext uri="{FF2B5EF4-FFF2-40B4-BE49-F238E27FC236}">
                <a16:creationId xmlns:a16="http://schemas.microsoft.com/office/drawing/2014/main" id="{1AC7B772-A202-1E20-60C7-D684C2DEE33E}"/>
              </a:ext>
            </a:extLst>
          </p:cNvPr>
          <p:cNvPicPr>
            <a:picLocks noChangeAspect="1"/>
          </p:cNvPicPr>
          <p:nvPr/>
        </p:nvPicPr>
        <p:blipFill>
          <a:blip r:embed="rId3"/>
          <a:stretch>
            <a:fillRect/>
          </a:stretch>
        </p:blipFill>
        <p:spPr>
          <a:xfrm>
            <a:off x="1295418" y="-1183352"/>
            <a:ext cx="9644708" cy="6742760"/>
          </a:xfrm>
          <a:prstGeom prst="rect">
            <a:avLst/>
          </a:prstGeom>
        </p:spPr>
      </p:pic>
    </p:spTree>
    <p:extLst>
      <p:ext uri="{BB962C8B-B14F-4D97-AF65-F5344CB8AC3E}">
        <p14:creationId xmlns:p14="http://schemas.microsoft.com/office/powerpoint/2010/main" val="11495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1164771"/>
            <a:ext cx="11647486" cy="5426514"/>
          </a:xfrm>
          <a:custGeom>
            <a:avLst/>
            <a:gdLst>
              <a:gd name="connsiteX0" fmla="*/ 0 w 11647486"/>
              <a:gd name="connsiteY0" fmla="*/ 708023 h 5650172"/>
              <a:gd name="connsiteX1" fmla="*/ 708023 w 11647486"/>
              <a:gd name="connsiteY1" fmla="*/ 0 h 5650172"/>
              <a:gd name="connsiteX2" fmla="*/ 1287805 w 11647486"/>
              <a:gd name="connsiteY2" fmla="*/ 0 h 5650172"/>
              <a:gd name="connsiteX3" fmla="*/ 1969901 w 11647486"/>
              <a:gd name="connsiteY3" fmla="*/ 0 h 5650172"/>
              <a:gd name="connsiteX4" fmla="*/ 2549682 w 11647486"/>
              <a:gd name="connsiteY4" fmla="*/ 0 h 5650172"/>
              <a:gd name="connsiteX5" fmla="*/ 2924835 w 11647486"/>
              <a:gd name="connsiteY5" fmla="*/ 0 h 5650172"/>
              <a:gd name="connsiteX6" fmla="*/ 3504617 w 11647486"/>
              <a:gd name="connsiteY6" fmla="*/ 0 h 5650172"/>
              <a:gd name="connsiteX7" fmla="*/ 4084398 w 11647486"/>
              <a:gd name="connsiteY7" fmla="*/ 0 h 5650172"/>
              <a:gd name="connsiteX8" fmla="*/ 4459551 w 11647486"/>
              <a:gd name="connsiteY8" fmla="*/ 0 h 5650172"/>
              <a:gd name="connsiteX9" fmla="*/ 4937018 w 11647486"/>
              <a:gd name="connsiteY9" fmla="*/ 0 h 5650172"/>
              <a:gd name="connsiteX10" fmla="*/ 5312171 w 11647486"/>
              <a:gd name="connsiteY10" fmla="*/ 0 h 5650172"/>
              <a:gd name="connsiteX11" fmla="*/ 6198896 w 11647486"/>
              <a:gd name="connsiteY11" fmla="*/ 0 h 5650172"/>
              <a:gd name="connsiteX12" fmla="*/ 6676363 w 11647486"/>
              <a:gd name="connsiteY12" fmla="*/ 0 h 5650172"/>
              <a:gd name="connsiteX13" fmla="*/ 7153830 w 11647486"/>
              <a:gd name="connsiteY13" fmla="*/ 0 h 5650172"/>
              <a:gd name="connsiteX14" fmla="*/ 8040555 w 11647486"/>
              <a:gd name="connsiteY14" fmla="*/ 0 h 5650172"/>
              <a:gd name="connsiteX15" fmla="*/ 8415708 w 11647486"/>
              <a:gd name="connsiteY15" fmla="*/ 0 h 5650172"/>
              <a:gd name="connsiteX16" fmla="*/ 9200118 w 11647486"/>
              <a:gd name="connsiteY16" fmla="*/ 0 h 5650172"/>
              <a:gd name="connsiteX17" fmla="*/ 9882214 w 11647486"/>
              <a:gd name="connsiteY17" fmla="*/ 0 h 5650172"/>
              <a:gd name="connsiteX18" fmla="*/ 10939463 w 11647486"/>
              <a:gd name="connsiteY18" fmla="*/ 0 h 5650172"/>
              <a:gd name="connsiteX19" fmla="*/ 11647486 w 11647486"/>
              <a:gd name="connsiteY19" fmla="*/ 708023 h 5650172"/>
              <a:gd name="connsiteX20" fmla="*/ 11647486 w 11647486"/>
              <a:gd name="connsiteY20" fmla="*/ 1185874 h 5650172"/>
              <a:gd name="connsiteX21" fmla="*/ 11647486 w 11647486"/>
              <a:gd name="connsiteY21" fmla="*/ 1875432 h 5650172"/>
              <a:gd name="connsiteX22" fmla="*/ 11647486 w 11647486"/>
              <a:gd name="connsiteY22" fmla="*/ 2437966 h 5650172"/>
              <a:gd name="connsiteX23" fmla="*/ 11647486 w 11647486"/>
              <a:gd name="connsiteY23" fmla="*/ 3000500 h 5650172"/>
              <a:gd name="connsiteX24" fmla="*/ 11647486 w 11647486"/>
              <a:gd name="connsiteY24" fmla="*/ 3605375 h 5650172"/>
              <a:gd name="connsiteX25" fmla="*/ 11647486 w 11647486"/>
              <a:gd name="connsiteY25" fmla="*/ 4294933 h 5650172"/>
              <a:gd name="connsiteX26" fmla="*/ 11647486 w 11647486"/>
              <a:gd name="connsiteY26" fmla="*/ 4942149 h 5650172"/>
              <a:gd name="connsiteX27" fmla="*/ 10939463 w 11647486"/>
              <a:gd name="connsiteY27" fmla="*/ 5650172 h 5650172"/>
              <a:gd name="connsiteX28" fmla="*/ 10564310 w 11647486"/>
              <a:gd name="connsiteY28" fmla="*/ 5650172 h 5650172"/>
              <a:gd name="connsiteX29" fmla="*/ 9779900 w 11647486"/>
              <a:gd name="connsiteY29" fmla="*/ 5650172 h 5650172"/>
              <a:gd name="connsiteX30" fmla="*/ 9200118 w 11647486"/>
              <a:gd name="connsiteY30" fmla="*/ 5650172 h 5650172"/>
              <a:gd name="connsiteX31" fmla="*/ 8313393 w 11647486"/>
              <a:gd name="connsiteY31" fmla="*/ 5650172 h 5650172"/>
              <a:gd name="connsiteX32" fmla="*/ 7631297 w 11647486"/>
              <a:gd name="connsiteY32" fmla="*/ 5650172 h 5650172"/>
              <a:gd name="connsiteX33" fmla="*/ 7153830 w 11647486"/>
              <a:gd name="connsiteY33" fmla="*/ 5650172 h 5650172"/>
              <a:gd name="connsiteX34" fmla="*/ 6267105 w 11647486"/>
              <a:gd name="connsiteY34" fmla="*/ 5650172 h 5650172"/>
              <a:gd name="connsiteX35" fmla="*/ 5380381 w 11647486"/>
              <a:gd name="connsiteY35" fmla="*/ 5650172 h 5650172"/>
              <a:gd name="connsiteX36" fmla="*/ 4902913 w 11647486"/>
              <a:gd name="connsiteY36" fmla="*/ 5650172 h 5650172"/>
              <a:gd name="connsiteX37" fmla="*/ 4323132 w 11647486"/>
              <a:gd name="connsiteY37" fmla="*/ 5650172 h 5650172"/>
              <a:gd name="connsiteX38" fmla="*/ 3538721 w 11647486"/>
              <a:gd name="connsiteY38" fmla="*/ 5650172 h 5650172"/>
              <a:gd name="connsiteX39" fmla="*/ 2754311 w 11647486"/>
              <a:gd name="connsiteY39" fmla="*/ 5650172 h 5650172"/>
              <a:gd name="connsiteX40" fmla="*/ 1867586 w 11647486"/>
              <a:gd name="connsiteY40" fmla="*/ 5650172 h 5650172"/>
              <a:gd name="connsiteX41" fmla="*/ 1492433 w 11647486"/>
              <a:gd name="connsiteY41" fmla="*/ 5650172 h 5650172"/>
              <a:gd name="connsiteX42" fmla="*/ 708023 w 11647486"/>
              <a:gd name="connsiteY42" fmla="*/ 5650172 h 5650172"/>
              <a:gd name="connsiteX43" fmla="*/ 0 w 11647486"/>
              <a:gd name="connsiteY43" fmla="*/ 4942149 h 5650172"/>
              <a:gd name="connsiteX44" fmla="*/ 0 w 11647486"/>
              <a:gd name="connsiteY44" fmla="*/ 4464298 h 5650172"/>
              <a:gd name="connsiteX45" fmla="*/ 0 w 11647486"/>
              <a:gd name="connsiteY45" fmla="*/ 3944105 h 5650172"/>
              <a:gd name="connsiteX46" fmla="*/ 0 w 11647486"/>
              <a:gd name="connsiteY46" fmla="*/ 3296889 h 5650172"/>
              <a:gd name="connsiteX47" fmla="*/ 0 w 11647486"/>
              <a:gd name="connsiteY47" fmla="*/ 2692013 h 5650172"/>
              <a:gd name="connsiteX48" fmla="*/ 0 w 11647486"/>
              <a:gd name="connsiteY48" fmla="*/ 2214162 h 5650172"/>
              <a:gd name="connsiteX49" fmla="*/ 0 w 11647486"/>
              <a:gd name="connsiteY49" fmla="*/ 1566946 h 5650172"/>
              <a:gd name="connsiteX50" fmla="*/ 0 w 11647486"/>
              <a:gd name="connsiteY50" fmla="*/ 708023 h 56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5650172" fill="none" extrusionOk="0">
                <a:moveTo>
                  <a:pt x="0" y="708023"/>
                </a:moveTo>
                <a:cubicBezTo>
                  <a:pt x="-40904" y="320470"/>
                  <a:pt x="381890" y="13901"/>
                  <a:pt x="708023" y="0"/>
                </a:cubicBezTo>
                <a:cubicBezTo>
                  <a:pt x="940361" y="27329"/>
                  <a:pt x="1016925" y="19744"/>
                  <a:pt x="1287805" y="0"/>
                </a:cubicBezTo>
                <a:cubicBezTo>
                  <a:pt x="1558685" y="-19744"/>
                  <a:pt x="1688623" y="-5927"/>
                  <a:pt x="1969901" y="0"/>
                </a:cubicBezTo>
                <a:cubicBezTo>
                  <a:pt x="2251179" y="5927"/>
                  <a:pt x="2327717" y="-1276"/>
                  <a:pt x="2549682" y="0"/>
                </a:cubicBezTo>
                <a:cubicBezTo>
                  <a:pt x="2771647" y="1276"/>
                  <a:pt x="2783910" y="-4539"/>
                  <a:pt x="2924835" y="0"/>
                </a:cubicBezTo>
                <a:cubicBezTo>
                  <a:pt x="3065760" y="4539"/>
                  <a:pt x="3376250" y="-13561"/>
                  <a:pt x="3504617" y="0"/>
                </a:cubicBezTo>
                <a:cubicBezTo>
                  <a:pt x="3632984" y="13561"/>
                  <a:pt x="3916644" y="-26444"/>
                  <a:pt x="4084398" y="0"/>
                </a:cubicBezTo>
                <a:cubicBezTo>
                  <a:pt x="4252152" y="26444"/>
                  <a:pt x="4288996" y="6513"/>
                  <a:pt x="4459551" y="0"/>
                </a:cubicBezTo>
                <a:cubicBezTo>
                  <a:pt x="4630106" y="-6513"/>
                  <a:pt x="4735703" y="-20284"/>
                  <a:pt x="4937018" y="0"/>
                </a:cubicBezTo>
                <a:cubicBezTo>
                  <a:pt x="5138333" y="20284"/>
                  <a:pt x="5125181" y="8282"/>
                  <a:pt x="5312171" y="0"/>
                </a:cubicBezTo>
                <a:cubicBezTo>
                  <a:pt x="5499161" y="-8282"/>
                  <a:pt x="5879024" y="-5045"/>
                  <a:pt x="6198896" y="0"/>
                </a:cubicBezTo>
                <a:cubicBezTo>
                  <a:pt x="6518769" y="5045"/>
                  <a:pt x="6511219" y="23394"/>
                  <a:pt x="6676363" y="0"/>
                </a:cubicBezTo>
                <a:cubicBezTo>
                  <a:pt x="6841507" y="-23394"/>
                  <a:pt x="6977890" y="21564"/>
                  <a:pt x="7153830" y="0"/>
                </a:cubicBezTo>
                <a:cubicBezTo>
                  <a:pt x="7329770" y="-21564"/>
                  <a:pt x="7834089" y="-38947"/>
                  <a:pt x="8040555" y="0"/>
                </a:cubicBezTo>
                <a:cubicBezTo>
                  <a:pt x="8247021" y="38947"/>
                  <a:pt x="8294083" y="-3530"/>
                  <a:pt x="8415708" y="0"/>
                </a:cubicBezTo>
                <a:cubicBezTo>
                  <a:pt x="8537333" y="3530"/>
                  <a:pt x="9023196" y="30341"/>
                  <a:pt x="9200118" y="0"/>
                </a:cubicBezTo>
                <a:cubicBezTo>
                  <a:pt x="9377040" y="-30341"/>
                  <a:pt x="9724118" y="19898"/>
                  <a:pt x="9882214" y="0"/>
                </a:cubicBezTo>
                <a:cubicBezTo>
                  <a:pt x="10040310" y="-19898"/>
                  <a:pt x="10649757" y="-45833"/>
                  <a:pt x="10939463" y="0"/>
                </a:cubicBezTo>
                <a:cubicBezTo>
                  <a:pt x="11327653" y="90823"/>
                  <a:pt x="11616934" y="324399"/>
                  <a:pt x="11647486" y="708023"/>
                </a:cubicBezTo>
                <a:cubicBezTo>
                  <a:pt x="11627157" y="869731"/>
                  <a:pt x="11653224" y="970247"/>
                  <a:pt x="11647486" y="1185874"/>
                </a:cubicBezTo>
                <a:cubicBezTo>
                  <a:pt x="11641748" y="1401501"/>
                  <a:pt x="11639217" y="1681251"/>
                  <a:pt x="11647486" y="1875432"/>
                </a:cubicBezTo>
                <a:cubicBezTo>
                  <a:pt x="11655755" y="2069613"/>
                  <a:pt x="11667695" y="2286721"/>
                  <a:pt x="11647486" y="2437966"/>
                </a:cubicBezTo>
                <a:cubicBezTo>
                  <a:pt x="11627277" y="2589211"/>
                  <a:pt x="11651851" y="2798737"/>
                  <a:pt x="11647486" y="3000500"/>
                </a:cubicBezTo>
                <a:cubicBezTo>
                  <a:pt x="11643121" y="3202263"/>
                  <a:pt x="11628578" y="3372731"/>
                  <a:pt x="11647486" y="3605375"/>
                </a:cubicBezTo>
                <a:cubicBezTo>
                  <a:pt x="11666394" y="3838019"/>
                  <a:pt x="11656012" y="4143252"/>
                  <a:pt x="11647486" y="4294933"/>
                </a:cubicBezTo>
                <a:cubicBezTo>
                  <a:pt x="11638960" y="4446614"/>
                  <a:pt x="11641246" y="4705682"/>
                  <a:pt x="11647486" y="4942149"/>
                </a:cubicBezTo>
                <a:cubicBezTo>
                  <a:pt x="11702701" y="5297477"/>
                  <a:pt x="11331235" y="5659937"/>
                  <a:pt x="10939463" y="5650172"/>
                </a:cubicBezTo>
                <a:cubicBezTo>
                  <a:pt x="10854761" y="5657992"/>
                  <a:pt x="10664933" y="5659884"/>
                  <a:pt x="10564310" y="5650172"/>
                </a:cubicBezTo>
                <a:cubicBezTo>
                  <a:pt x="10463687" y="5640460"/>
                  <a:pt x="9952030" y="5654867"/>
                  <a:pt x="9779900" y="5650172"/>
                </a:cubicBezTo>
                <a:cubicBezTo>
                  <a:pt x="9607770" y="5645478"/>
                  <a:pt x="9458886" y="5663746"/>
                  <a:pt x="9200118" y="5650172"/>
                </a:cubicBezTo>
                <a:cubicBezTo>
                  <a:pt x="8941350" y="5636598"/>
                  <a:pt x="8620931" y="5639894"/>
                  <a:pt x="8313393" y="5650172"/>
                </a:cubicBezTo>
                <a:cubicBezTo>
                  <a:pt x="8005856" y="5660450"/>
                  <a:pt x="7852152" y="5625045"/>
                  <a:pt x="7631297" y="5650172"/>
                </a:cubicBezTo>
                <a:cubicBezTo>
                  <a:pt x="7410442" y="5675299"/>
                  <a:pt x="7309418" y="5628137"/>
                  <a:pt x="7153830" y="5650172"/>
                </a:cubicBezTo>
                <a:cubicBezTo>
                  <a:pt x="6998242" y="5672207"/>
                  <a:pt x="6570261" y="5618981"/>
                  <a:pt x="6267105" y="5650172"/>
                </a:cubicBezTo>
                <a:cubicBezTo>
                  <a:pt x="5963950" y="5681363"/>
                  <a:pt x="5794382" y="5684478"/>
                  <a:pt x="5380381" y="5650172"/>
                </a:cubicBezTo>
                <a:cubicBezTo>
                  <a:pt x="4966380" y="5615866"/>
                  <a:pt x="5103677" y="5656171"/>
                  <a:pt x="4902913" y="5650172"/>
                </a:cubicBezTo>
                <a:cubicBezTo>
                  <a:pt x="4702149" y="5644173"/>
                  <a:pt x="4585499" y="5639791"/>
                  <a:pt x="4323132" y="5650172"/>
                </a:cubicBezTo>
                <a:cubicBezTo>
                  <a:pt x="4060765" y="5660553"/>
                  <a:pt x="3747547" y="5671607"/>
                  <a:pt x="3538721" y="5650172"/>
                </a:cubicBezTo>
                <a:cubicBezTo>
                  <a:pt x="3329895" y="5628737"/>
                  <a:pt x="3075520" y="5649768"/>
                  <a:pt x="2754311" y="5650172"/>
                </a:cubicBezTo>
                <a:cubicBezTo>
                  <a:pt x="2433102" y="5650577"/>
                  <a:pt x="2296076" y="5621387"/>
                  <a:pt x="1867586" y="5650172"/>
                </a:cubicBezTo>
                <a:cubicBezTo>
                  <a:pt x="1439097" y="5678957"/>
                  <a:pt x="1596753" y="5654269"/>
                  <a:pt x="1492433" y="5650172"/>
                </a:cubicBezTo>
                <a:cubicBezTo>
                  <a:pt x="1388113" y="5646075"/>
                  <a:pt x="1034006" y="5636410"/>
                  <a:pt x="708023" y="5650172"/>
                </a:cubicBezTo>
                <a:cubicBezTo>
                  <a:pt x="321387" y="5735107"/>
                  <a:pt x="-18366" y="5357799"/>
                  <a:pt x="0" y="4942149"/>
                </a:cubicBezTo>
                <a:cubicBezTo>
                  <a:pt x="-22222" y="4772421"/>
                  <a:pt x="-23415" y="4654982"/>
                  <a:pt x="0" y="4464298"/>
                </a:cubicBezTo>
                <a:cubicBezTo>
                  <a:pt x="23415" y="4273614"/>
                  <a:pt x="-19191" y="4111708"/>
                  <a:pt x="0" y="3944105"/>
                </a:cubicBezTo>
                <a:cubicBezTo>
                  <a:pt x="19191" y="3776502"/>
                  <a:pt x="-31544" y="3504604"/>
                  <a:pt x="0" y="3296889"/>
                </a:cubicBezTo>
                <a:cubicBezTo>
                  <a:pt x="31544" y="3089174"/>
                  <a:pt x="-9795" y="2841913"/>
                  <a:pt x="0" y="2692013"/>
                </a:cubicBezTo>
                <a:cubicBezTo>
                  <a:pt x="9795" y="2542113"/>
                  <a:pt x="-8231" y="2403331"/>
                  <a:pt x="0" y="2214162"/>
                </a:cubicBezTo>
                <a:cubicBezTo>
                  <a:pt x="8231" y="2024993"/>
                  <a:pt x="32138" y="1808853"/>
                  <a:pt x="0" y="1566946"/>
                </a:cubicBezTo>
                <a:cubicBezTo>
                  <a:pt x="-32138" y="1325039"/>
                  <a:pt x="-39931" y="1137289"/>
                  <a:pt x="0" y="708023"/>
                </a:cubicBezTo>
                <a:close/>
              </a:path>
              <a:path w="11647486" h="5650172" stroke="0" extrusionOk="0">
                <a:moveTo>
                  <a:pt x="0" y="708023"/>
                </a:moveTo>
                <a:cubicBezTo>
                  <a:pt x="2164" y="383180"/>
                  <a:pt x="353831" y="65826"/>
                  <a:pt x="708023" y="0"/>
                </a:cubicBezTo>
                <a:cubicBezTo>
                  <a:pt x="902052" y="-10403"/>
                  <a:pt x="1235483" y="623"/>
                  <a:pt x="1492433" y="0"/>
                </a:cubicBezTo>
                <a:cubicBezTo>
                  <a:pt x="1749383" y="-623"/>
                  <a:pt x="1799970" y="-14201"/>
                  <a:pt x="1969901" y="0"/>
                </a:cubicBezTo>
                <a:cubicBezTo>
                  <a:pt x="2139832" y="14201"/>
                  <a:pt x="2248272" y="18590"/>
                  <a:pt x="2447368" y="0"/>
                </a:cubicBezTo>
                <a:cubicBezTo>
                  <a:pt x="2646464" y="-18590"/>
                  <a:pt x="3038120" y="-2629"/>
                  <a:pt x="3231778" y="0"/>
                </a:cubicBezTo>
                <a:cubicBezTo>
                  <a:pt x="3425436" y="2629"/>
                  <a:pt x="3628495" y="23356"/>
                  <a:pt x="3811560" y="0"/>
                </a:cubicBezTo>
                <a:cubicBezTo>
                  <a:pt x="3994625" y="-23356"/>
                  <a:pt x="4395519" y="12189"/>
                  <a:pt x="4698285" y="0"/>
                </a:cubicBezTo>
                <a:cubicBezTo>
                  <a:pt x="5001051" y="-12189"/>
                  <a:pt x="5405450" y="-38234"/>
                  <a:pt x="5585009" y="0"/>
                </a:cubicBezTo>
                <a:cubicBezTo>
                  <a:pt x="5764568" y="38234"/>
                  <a:pt x="6075734" y="25850"/>
                  <a:pt x="6369420" y="0"/>
                </a:cubicBezTo>
                <a:cubicBezTo>
                  <a:pt x="6663106" y="-25850"/>
                  <a:pt x="6650059" y="-1485"/>
                  <a:pt x="6846887" y="0"/>
                </a:cubicBezTo>
                <a:cubicBezTo>
                  <a:pt x="7043715" y="1485"/>
                  <a:pt x="7134467" y="12189"/>
                  <a:pt x="7222040" y="0"/>
                </a:cubicBezTo>
                <a:cubicBezTo>
                  <a:pt x="7309613" y="-12189"/>
                  <a:pt x="7791018" y="3889"/>
                  <a:pt x="8108765" y="0"/>
                </a:cubicBezTo>
                <a:cubicBezTo>
                  <a:pt x="8426512" y="-3889"/>
                  <a:pt x="8645074" y="-167"/>
                  <a:pt x="8790861" y="0"/>
                </a:cubicBezTo>
                <a:cubicBezTo>
                  <a:pt x="8936648" y="167"/>
                  <a:pt x="9282553" y="-30598"/>
                  <a:pt x="9472957" y="0"/>
                </a:cubicBezTo>
                <a:cubicBezTo>
                  <a:pt x="9663361" y="30598"/>
                  <a:pt x="9721447" y="-8600"/>
                  <a:pt x="9950424" y="0"/>
                </a:cubicBezTo>
                <a:cubicBezTo>
                  <a:pt x="10179401" y="8600"/>
                  <a:pt x="10545084" y="14536"/>
                  <a:pt x="10939463" y="0"/>
                </a:cubicBezTo>
                <a:cubicBezTo>
                  <a:pt x="11413860" y="18918"/>
                  <a:pt x="11630477" y="311363"/>
                  <a:pt x="11647486" y="708023"/>
                </a:cubicBezTo>
                <a:cubicBezTo>
                  <a:pt x="11666753" y="939704"/>
                  <a:pt x="11632906" y="1102096"/>
                  <a:pt x="11647486" y="1228216"/>
                </a:cubicBezTo>
                <a:cubicBezTo>
                  <a:pt x="11662066" y="1354336"/>
                  <a:pt x="11639894" y="1645105"/>
                  <a:pt x="11647486" y="1917773"/>
                </a:cubicBezTo>
                <a:cubicBezTo>
                  <a:pt x="11655078" y="2190441"/>
                  <a:pt x="11677119" y="2422472"/>
                  <a:pt x="11647486" y="2564990"/>
                </a:cubicBezTo>
                <a:cubicBezTo>
                  <a:pt x="11617853" y="2707508"/>
                  <a:pt x="11671071" y="2853703"/>
                  <a:pt x="11647486" y="3127524"/>
                </a:cubicBezTo>
                <a:cubicBezTo>
                  <a:pt x="11623901" y="3401345"/>
                  <a:pt x="11639136" y="3498139"/>
                  <a:pt x="11647486" y="3647716"/>
                </a:cubicBezTo>
                <a:cubicBezTo>
                  <a:pt x="11655836" y="3797293"/>
                  <a:pt x="11662866" y="3957684"/>
                  <a:pt x="11647486" y="4167909"/>
                </a:cubicBezTo>
                <a:cubicBezTo>
                  <a:pt x="11632106" y="4378134"/>
                  <a:pt x="11634792" y="4726948"/>
                  <a:pt x="11647486" y="4942149"/>
                </a:cubicBezTo>
                <a:cubicBezTo>
                  <a:pt x="11659030" y="5349530"/>
                  <a:pt x="11305495" y="5673053"/>
                  <a:pt x="10939463" y="5650172"/>
                </a:cubicBezTo>
                <a:cubicBezTo>
                  <a:pt x="10662960" y="5674514"/>
                  <a:pt x="10497579" y="5647213"/>
                  <a:pt x="10359681" y="5650172"/>
                </a:cubicBezTo>
                <a:cubicBezTo>
                  <a:pt x="10221783" y="5653131"/>
                  <a:pt x="10007120" y="5647164"/>
                  <a:pt x="9779900" y="5650172"/>
                </a:cubicBezTo>
                <a:cubicBezTo>
                  <a:pt x="9552680" y="5653180"/>
                  <a:pt x="9546192" y="5650185"/>
                  <a:pt x="9404747" y="5650172"/>
                </a:cubicBezTo>
                <a:cubicBezTo>
                  <a:pt x="9263302" y="5650159"/>
                  <a:pt x="9082211" y="5649267"/>
                  <a:pt x="8927280" y="5650172"/>
                </a:cubicBezTo>
                <a:cubicBezTo>
                  <a:pt x="8772349" y="5651077"/>
                  <a:pt x="8667012" y="5654496"/>
                  <a:pt x="8449813" y="5650172"/>
                </a:cubicBezTo>
                <a:cubicBezTo>
                  <a:pt x="8232614" y="5645848"/>
                  <a:pt x="7931880" y="5628148"/>
                  <a:pt x="7665402" y="5650172"/>
                </a:cubicBezTo>
                <a:cubicBezTo>
                  <a:pt x="7398924" y="5672196"/>
                  <a:pt x="7411638" y="5645844"/>
                  <a:pt x="7290249" y="5650172"/>
                </a:cubicBezTo>
                <a:cubicBezTo>
                  <a:pt x="7168860" y="5654500"/>
                  <a:pt x="6943552" y="5641542"/>
                  <a:pt x="6812782" y="5650172"/>
                </a:cubicBezTo>
                <a:cubicBezTo>
                  <a:pt x="6682012" y="5658802"/>
                  <a:pt x="6205873" y="5680145"/>
                  <a:pt x="5926057" y="5650172"/>
                </a:cubicBezTo>
                <a:cubicBezTo>
                  <a:pt x="5646242" y="5620199"/>
                  <a:pt x="5639949" y="5649213"/>
                  <a:pt x="5550905" y="5650172"/>
                </a:cubicBezTo>
                <a:cubicBezTo>
                  <a:pt x="5461861" y="5651131"/>
                  <a:pt x="5254249" y="5649216"/>
                  <a:pt x="5175752" y="5650172"/>
                </a:cubicBezTo>
                <a:cubicBezTo>
                  <a:pt x="5097255" y="5651128"/>
                  <a:pt x="4888195" y="5642994"/>
                  <a:pt x="4800599" y="5650172"/>
                </a:cubicBezTo>
                <a:cubicBezTo>
                  <a:pt x="4713003" y="5657350"/>
                  <a:pt x="4308171" y="5650355"/>
                  <a:pt x="4118503" y="5650172"/>
                </a:cubicBezTo>
                <a:cubicBezTo>
                  <a:pt x="3928835" y="5649989"/>
                  <a:pt x="3656107" y="5662501"/>
                  <a:pt x="3436407" y="5650172"/>
                </a:cubicBezTo>
                <a:cubicBezTo>
                  <a:pt x="3216707" y="5637843"/>
                  <a:pt x="2908158" y="5646949"/>
                  <a:pt x="2754311" y="5650172"/>
                </a:cubicBezTo>
                <a:cubicBezTo>
                  <a:pt x="2600464" y="5653395"/>
                  <a:pt x="2248616" y="5690490"/>
                  <a:pt x="1867586" y="5650172"/>
                </a:cubicBezTo>
                <a:cubicBezTo>
                  <a:pt x="1486557" y="5609854"/>
                  <a:pt x="1010685" y="5644319"/>
                  <a:pt x="708023" y="5650172"/>
                </a:cubicBezTo>
                <a:cubicBezTo>
                  <a:pt x="374358" y="5652699"/>
                  <a:pt x="-7086" y="5345404"/>
                  <a:pt x="0" y="4942149"/>
                </a:cubicBezTo>
                <a:cubicBezTo>
                  <a:pt x="18519" y="4833492"/>
                  <a:pt x="13995" y="4544168"/>
                  <a:pt x="0" y="4421956"/>
                </a:cubicBezTo>
                <a:cubicBezTo>
                  <a:pt x="-13995" y="4299744"/>
                  <a:pt x="19887" y="4087818"/>
                  <a:pt x="0" y="3859422"/>
                </a:cubicBezTo>
                <a:cubicBezTo>
                  <a:pt x="-19887" y="3631026"/>
                  <a:pt x="-2319" y="3465360"/>
                  <a:pt x="0" y="3296889"/>
                </a:cubicBezTo>
                <a:cubicBezTo>
                  <a:pt x="2319" y="3128418"/>
                  <a:pt x="-10651" y="2963098"/>
                  <a:pt x="0" y="2819037"/>
                </a:cubicBezTo>
                <a:cubicBezTo>
                  <a:pt x="10651" y="2674976"/>
                  <a:pt x="-1226" y="2444922"/>
                  <a:pt x="0" y="2256503"/>
                </a:cubicBezTo>
                <a:cubicBezTo>
                  <a:pt x="1226" y="2068084"/>
                  <a:pt x="-24381" y="1936218"/>
                  <a:pt x="0" y="1736311"/>
                </a:cubicBezTo>
                <a:cubicBezTo>
                  <a:pt x="24381" y="1536404"/>
                  <a:pt x="18178" y="1479787"/>
                  <a:pt x="0" y="1258459"/>
                </a:cubicBezTo>
                <a:cubicBezTo>
                  <a:pt x="-18178" y="1037131"/>
                  <a:pt x="10483" y="955546"/>
                  <a:pt x="0" y="708023"/>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11647486"/>
                      <a:gd name="connsiteY0" fmla="*/ 679996 h 5426514"/>
                      <a:gd name="connsiteX1" fmla="*/ 679996 w 11647486"/>
                      <a:gd name="connsiteY1" fmla="*/ 0 h 5426514"/>
                      <a:gd name="connsiteX2" fmla="*/ 1262954 w 11647486"/>
                      <a:gd name="connsiteY2" fmla="*/ 0 h 5426514"/>
                      <a:gd name="connsiteX3" fmla="*/ 1948787 w 11647486"/>
                      <a:gd name="connsiteY3" fmla="*/ 0 h 5426514"/>
                      <a:gd name="connsiteX4" fmla="*/ 2531745 w 11647486"/>
                      <a:gd name="connsiteY4" fmla="*/ 0 h 5426514"/>
                      <a:gd name="connsiteX5" fmla="*/ 3320453 w 11647486"/>
                      <a:gd name="connsiteY5" fmla="*/ 0 h 5426514"/>
                      <a:gd name="connsiteX6" fmla="*/ 4006286 w 11647486"/>
                      <a:gd name="connsiteY6" fmla="*/ 0 h 5426514"/>
                      <a:gd name="connsiteX7" fmla="*/ 4589244 w 11647486"/>
                      <a:gd name="connsiteY7" fmla="*/ 0 h 5426514"/>
                      <a:gd name="connsiteX8" fmla="*/ 4966452 w 11647486"/>
                      <a:gd name="connsiteY8" fmla="*/ 0 h 5426514"/>
                      <a:gd name="connsiteX9" fmla="*/ 5549410 w 11647486"/>
                      <a:gd name="connsiteY9" fmla="*/ 0 h 5426514"/>
                      <a:gd name="connsiteX10" fmla="*/ 6132368 w 11647486"/>
                      <a:gd name="connsiteY10" fmla="*/ 0 h 5426514"/>
                      <a:gd name="connsiteX11" fmla="*/ 6509576 w 11647486"/>
                      <a:gd name="connsiteY11" fmla="*/ 0 h 5426514"/>
                      <a:gd name="connsiteX12" fmla="*/ 6989659 w 11647486"/>
                      <a:gd name="connsiteY12" fmla="*/ 0 h 5426514"/>
                      <a:gd name="connsiteX13" fmla="*/ 7366867 w 11647486"/>
                      <a:gd name="connsiteY13" fmla="*/ 0 h 5426514"/>
                      <a:gd name="connsiteX14" fmla="*/ 8258450 w 11647486"/>
                      <a:gd name="connsiteY14" fmla="*/ 0 h 5426514"/>
                      <a:gd name="connsiteX15" fmla="*/ 8738533 w 11647486"/>
                      <a:gd name="connsiteY15" fmla="*/ 0 h 5426514"/>
                      <a:gd name="connsiteX16" fmla="*/ 9218616 w 11647486"/>
                      <a:gd name="connsiteY16" fmla="*/ 0 h 5426514"/>
                      <a:gd name="connsiteX17" fmla="*/ 10110199 w 11647486"/>
                      <a:gd name="connsiteY17" fmla="*/ 0 h 5426514"/>
                      <a:gd name="connsiteX18" fmla="*/ 10967490 w 11647486"/>
                      <a:gd name="connsiteY18" fmla="*/ 0 h 5426514"/>
                      <a:gd name="connsiteX19" fmla="*/ 11647486 w 11647486"/>
                      <a:gd name="connsiteY19" fmla="*/ 679996 h 5426514"/>
                      <a:gd name="connsiteX20" fmla="*/ 11647486 w 11647486"/>
                      <a:gd name="connsiteY20" fmla="*/ 1398415 h 5426514"/>
                      <a:gd name="connsiteX21" fmla="*/ 11647486 w 11647486"/>
                      <a:gd name="connsiteY21" fmla="*/ 2116834 h 5426514"/>
                      <a:gd name="connsiteX22" fmla="*/ 11647486 w 11647486"/>
                      <a:gd name="connsiteY22" fmla="*/ 2713257 h 5426514"/>
                      <a:gd name="connsiteX23" fmla="*/ 11647486 w 11647486"/>
                      <a:gd name="connsiteY23" fmla="*/ 3269015 h 5426514"/>
                      <a:gd name="connsiteX24" fmla="*/ 11647486 w 11647486"/>
                      <a:gd name="connsiteY24" fmla="*/ 4028099 h 5426514"/>
                      <a:gd name="connsiteX25" fmla="*/ 11647486 w 11647486"/>
                      <a:gd name="connsiteY25" fmla="*/ 4746518 h 5426514"/>
                      <a:gd name="connsiteX26" fmla="*/ 10967490 w 11647486"/>
                      <a:gd name="connsiteY26" fmla="*/ 5426514 h 5426514"/>
                      <a:gd name="connsiteX27" fmla="*/ 10075907 w 11647486"/>
                      <a:gd name="connsiteY27" fmla="*/ 5426514 h 5426514"/>
                      <a:gd name="connsiteX28" fmla="*/ 9492949 w 11647486"/>
                      <a:gd name="connsiteY28" fmla="*/ 5426514 h 5426514"/>
                      <a:gd name="connsiteX29" fmla="*/ 8807116 w 11647486"/>
                      <a:gd name="connsiteY29" fmla="*/ 5426514 h 5426514"/>
                      <a:gd name="connsiteX30" fmla="*/ 8224158 w 11647486"/>
                      <a:gd name="connsiteY30" fmla="*/ 5426514 h 5426514"/>
                      <a:gd name="connsiteX31" fmla="*/ 7538325 w 11647486"/>
                      <a:gd name="connsiteY31" fmla="*/ 5426514 h 5426514"/>
                      <a:gd name="connsiteX32" fmla="*/ 6749617 w 11647486"/>
                      <a:gd name="connsiteY32" fmla="*/ 5426514 h 5426514"/>
                      <a:gd name="connsiteX33" fmla="*/ 6166659 w 11647486"/>
                      <a:gd name="connsiteY33" fmla="*/ 5426514 h 5426514"/>
                      <a:gd name="connsiteX34" fmla="*/ 5275077 w 11647486"/>
                      <a:gd name="connsiteY34" fmla="*/ 5426514 h 5426514"/>
                      <a:gd name="connsiteX35" fmla="*/ 4589244 w 11647486"/>
                      <a:gd name="connsiteY35" fmla="*/ 5426514 h 5426514"/>
                      <a:gd name="connsiteX36" fmla="*/ 4109161 w 11647486"/>
                      <a:gd name="connsiteY36" fmla="*/ 5426514 h 5426514"/>
                      <a:gd name="connsiteX37" fmla="*/ 3217578 w 11647486"/>
                      <a:gd name="connsiteY37" fmla="*/ 5426514 h 5426514"/>
                      <a:gd name="connsiteX38" fmla="*/ 2325995 w 11647486"/>
                      <a:gd name="connsiteY38" fmla="*/ 5426514 h 5426514"/>
                      <a:gd name="connsiteX39" fmla="*/ 1845912 w 11647486"/>
                      <a:gd name="connsiteY39" fmla="*/ 5426514 h 5426514"/>
                      <a:gd name="connsiteX40" fmla="*/ 1262954 w 11647486"/>
                      <a:gd name="connsiteY40" fmla="*/ 5426514 h 5426514"/>
                      <a:gd name="connsiteX41" fmla="*/ 679996 w 11647486"/>
                      <a:gd name="connsiteY41" fmla="*/ 5426514 h 5426514"/>
                      <a:gd name="connsiteX42" fmla="*/ 0 w 11647486"/>
                      <a:gd name="connsiteY42" fmla="*/ 4746518 h 5426514"/>
                      <a:gd name="connsiteX43" fmla="*/ 0 w 11647486"/>
                      <a:gd name="connsiteY43" fmla="*/ 3987434 h 5426514"/>
                      <a:gd name="connsiteX44" fmla="*/ 0 w 11647486"/>
                      <a:gd name="connsiteY44" fmla="*/ 3391011 h 5426514"/>
                      <a:gd name="connsiteX45" fmla="*/ 0 w 11647486"/>
                      <a:gd name="connsiteY45" fmla="*/ 2713257 h 5426514"/>
                      <a:gd name="connsiteX46" fmla="*/ 0 w 11647486"/>
                      <a:gd name="connsiteY46" fmla="*/ 2157499 h 5426514"/>
                      <a:gd name="connsiteX47" fmla="*/ 0 w 11647486"/>
                      <a:gd name="connsiteY47" fmla="*/ 1398415 h 5426514"/>
                      <a:gd name="connsiteX48" fmla="*/ 0 w 11647486"/>
                      <a:gd name="connsiteY48" fmla="*/ 679996 h 542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47486" h="5426514" fill="none" extrusionOk="0">
                        <a:moveTo>
                          <a:pt x="0" y="679996"/>
                        </a:moveTo>
                        <a:cubicBezTo>
                          <a:pt x="-63229" y="333082"/>
                          <a:pt x="330853" y="-31608"/>
                          <a:pt x="679996" y="0"/>
                        </a:cubicBezTo>
                        <a:cubicBezTo>
                          <a:pt x="862847" y="-19372"/>
                          <a:pt x="1067411" y="-10349"/>
                          <a:pt x="1262954" y="0"/>
                        </a:cubicBezTo>
                        <a:cubicBezTo>
                          <a:pt x="1458497" y="10349"/>
                          <a:pt x="1695510" y="871"/>
                          <a:pt x="1948787" y="0"/>
                        </a:cubicBezTo>
                        <a:cubicBezTo>
                          <a:pt x="2202064" y="-871"/>
                          <a:pt x="2241549" y="-4695"/>
                          <a:pt x="2531745" y="0"/>
                        </a:cubicBezTo>
                        <a:cubicBezTo>
                          <a:pt x="2821941" y="4695"/>
                          <a:pt x="3008237" y="-2206"/>
                          <a:pt x="3320453" y="0"/>
                        </a:cubicBezTo>
                        <a:cubicBezTo>
                          <a:pt x="3632669" y="2206"/>
                          <a:pt x="3694082" y="-6962"/>
                          <a:pt x="4006286" y="0"/>
                        </a:cubicBezTo>
                        <a:cubicBezTo>
                          <a:pt x="4318490" y="6962"/>
                          <a:pt x="4438774" y="-26137"/>
                          <a:pt x="4589244" y="0"/>
                        </a:cubicBezTo>
                        <a:cubicBezTo>
                          <a:pt x="4739714" y="26137"/>
                          <a:pt x="4829067" y="14984"/>
                          <a:pt x="4966452" y="0"/>
                        </a:cubicBezTo>
                        <a:cubicBezTo>
                          <a:pt x="5103837" y="-14984"/>
                          <a:pt x="5266718" y="-19347"/>
                          <a:pt x="5549410" y="0"/>
                        </a:cubicBezTo>
                        <a:cubicBezTo>
                          <a:pt x="5832102" y="19347"/>
                          <a:pt x="5988738" y="22470"/>
                          <a:pt x="6132368" y="0"/>
                        </a:cubicBezTo>
                        <a:cubicBezTo>
                          <a:pt x="6275998" y="-22470"/>
                          <a:pt x="6394250" y="230"/>
                          <a:pt x="6509576" y="0"/>
                        </a:cubicBezTo>
                        <a:cubicBezTo>
                          <a:pt x="6624902" y="-230"/>
                          <a:pt x="6812814" y="-2614"/>
                          <a:pt x="6989659" y="0"/>
                        </a:cubicBezTo>
                        <a:cubicBezTo>
                          <a:pt x="7166504" y="2614"/>
                          <a:pt x="7249312" y="2571"/>
                          <a:pt x="7366867" y="0"/>
                        </a:cubicBezTo>
                        <a:cubicBezTo>
                          <a:pt x="7484422" y="-2571"/>
                          <a:pt x="8041093" y="-26620"/>
                          <a:pt x="8258450" y="0"/>
                        </a:cubicBezTo>
                        <a:cubicBezTo>
                          <a:pt x="8475807" y="26620"/>
                          <a:pt x="8551012" y="-7217"/>
                          <a:pt x="8738533" y="0"/>
                        </a:cubicBezTo>
                        <a:cubicBezTo>
                          <a:pt x="8926054" y="7217"/>
                          <a:pt x="9104424" y="-20109"/>
                          <a:pt x="9218616" y="0"/>
                        </a:cubicBezTo>
                        <a:cubicBezTo>
                          <a:pt x="9332808" y="20109"/>
                          <a:pt x="9731646" y="-23894"/>
                          <a:pt x="10110199" y="0"/>
                        </a:cubicBezTo>
                        <a:cubicBezTo>
                          <a:pt x="10488752" y="23894"/>
                          <a:pt x="10777194" y="-13633"/>
                          <a:pt x="10967490" y="0"/>
                        </a:cubicBezTo>
                        <a:cubicBezTo>
                          <a:pt x="11320391" y="-44481"/>
                          <a:pt x="11723124" y="338138"/>
                          <a:pt x="11647486" y="679996"/>
                        </a:cubicBezTo>
                        <a:cubicBezTo>
                          <a:pt x="11653989" y="925677"/>
                          <a:pt x="11646786" y="1120294"/>
                          <a:pt x="11647486" y="1398415"/>
                        </a:cubicBezTo>
                        <a:cubicBezTo>
                          <a:pt x="11648186" y="1676536"/>
                          <a:pt x="11661314" y="1857173"/>
                          <a:pt x="11647486" y="2116834"/>
                        </a:cubicBezTo>
                        <a:cubicBezTo>
                          <a:pt x="11633658" y="2376495"/>
                          <a:pt x="11665814" y="2585521"/>
                          <a:pt x="11647486" y="2713257"/>
                        </a:cubicBezTo>
                        <a:cubicBezTo>
                          <a:pt x="11629158" y="2840993"/>
                          <a:pt x="11621343" y="2997206"/>
                          <a:pt x="11647486" y="3269015"/>
                        </a:cubicBezTo>
                        <a:cubicBezTo>
                          <a:pt x="11673629" y="3540824"/>
                          <a:pt x="11681148" y="3864859"/>
                          <a:pt x="11647486" y="4028099"/>
                        </a:cubicBezTo>
                        <a:cubicBezTo>
                          <a:pt x="11613824" y="4191339"/>
                          <a:pt x="11670090" y="4548029"/>
                          <a:pt x="11647486" y="4746518"/>
                        </a:cubicBezTo>
                        <a:cubicBezTo>
                          <a:pt x="11584109" y="5109235"/>
                          <a:pt x="11353429" y="5382449"/>
                          <a:pt x="10967490" y="5426514"/>
                        </a:cubicBezTo>
                        <a:cubicBezTo>
                          <a:pt x="10665513" y="5463637"/>
                          <a:pt x="10471169" y="5422911"/>
                          <a:pt x="10075907" y="5426514"/>
                        </a:cubicBezTo>
                        <a:cubicBezTo>
                          <a:pt x="9680645" y="5430117"/>
                          <a:pt x="9721266" y="5429016"/>
                          <a:pt x="9492949" y="5426514"/>
                        </a:cubicBezTo>
                        <a:cubicBezTo>
                          <a:pt x="9264632" y="5424012"/>
                          <a:pt x="9137674" y="5428342"/>
                          <a:pt x="8807116" y="5426514"/>
                        </a:cubicBezTo>
                        <a:cubicBezTo>
                          <a:pt x="8476558" y="5424686"/>
                          <a:pt x="8424403" y="5449709"/>
                          <a:pt x="8224158" y="5426514"/>
                        </a:cubicBezTo>
                        <a:cubicBezTo>
                          <a:pt x="8023913" y="5403319"/>
                          <a:pt x="7833372" y="5424044"/>
                          <a:pt x="7538325" y="5426514"/>
                        </a:cubicBezTo>
                        <a:cubicBezTo>
                          <a:pt x="7243278" y="5428984"/>
                          <a:pt x="7120215" y="5456634"/>
                          <a:pt x="6749617" y="5426514"/>
                        </a:cubicBezTo>
                        <a:cubicBezTo>
                          <a:pt x="6379019" y="5396394"/>
                          <a:pt x="6294309" y="5423797"/>
                          <a:pt x="6166659" y="5426514"/>
                        </a:cubicBezTo>
                        <a:cubicBezTo>
                          <a:pt x="6039009" y="5429231"/>
                          <a:pt x="5600688" y="5466458"/>
                          <a:pt x="5275077" y="5426514"/>
                        </a:cubicBezTo>
                        <a:cubicBezTo>
                          <a:pt x="4949466" y="5386570"/>
                          <a:pt x="4749427" y="5404068"/>
                          <a:pt x="4589244" y="5426514"/>
                        </a:cubicBezTo>
                        <a:cubicBezTo>
                          <a:pt x="4429061" y="5448960"/>
                          <a:pt x="4302654" y="5449336"/>
                          <a:pt x="4109161" y="5426514"/>
                        </a:cubicBezTo>
                        <a:cubicBezTo>
                          <a:pt x="3915668" y="5403692"/>
                          <a:pt x="3637344" y="5435930"/>
                          <a:pt x="3217578" y="5426514"/>
                        </a:cubicBezTo>
                        <a:cubicBezTo>
                          <a:pt x="2797812" y="5417098"/>
                          <a:pt x="2515554" y="5388288"/>
                          <a:pt x="2325995" y="5426514"/>
                        </a:cubicBezTo>
                        <a:cubicBezTo>
                          <a:pt x="2136436" y="5464740"/>
                          <a:pt x="1992282" y="5423531"/>
                          <a:pt x="1845912" y="5426514"/>
                        </a:cubicBezTo>
                        <a:cubicBezTo>
                          <a:pt x="1699542" y="5429497"/>
                          <a:pt x="1467412" y="5424556"/>
                          <a:pt x="1262954" y="5426514"/>
                        </a:cubicBezTo>
                        <a:cubicBezTo>
                          <a:pt x="1058496" y="5428472"/>
                          <a:pt x="840121" y="5448306"/>
                          <a:pt x="679996" y="5426514"/>
                        </a:cubicBezTo>
                        <a:cubicBezTo>
                          <a:pt x="312283" y="5333248"/>
                          <a:pt x="81952" y="5103754"/>
                          <a:pt x="0" y="4746518"/>
                        </a:cubicBezTo>
                        <a:cubicBezTo>
                          <a:pt x="-15087" y="4530760"/>
                          <a:pt x="20657" y="4352108"/>
                          <a:pt x="0" y="3987434"/>
                        </a:cubicBezTo>
                        <a:cubicBezTo>
                          <a:pt x="-20657" y="3622760"/>
                          <a:pt x="-18093" y="3585106"/>
                          <a:pt x="0" y="3391011"/>
                        </a:cubicBezTo>
                        <a:cubicBezTo>
                          <a:pt x="18093" y="3196916"/>
                          <a:pt x="22009" y="2866379"/>
                          <a:pt x="0" y="2713257"/>
                        </a:cubicBezTo>
                        <a:cubicBezTo>
                          <a:pt x="-22009" y="2560135"/>
                          <a:pt x="-8734" y="2426754"/>
                          <a:pt x="0" y="2157499"/>
                        </a:cubicBezTo>
                        <a:cubicBezTo>
                          <a:pt x="8734" y="1888244"/>
                          <a:pt x="826" y="1683800"/>
                          <a:pt x="0" y="1398415"/>
                        </a:cubicBezTo>
                        <a:cubicBezTo>
                          <a:pt x="-826" y="1113030"/>
                          <a:pt x="3901" y="905260"/>
                          <a:pt x="0" y="679996"/>
                        </a:cubicBezTo>
                        <a:close/>
                      </a:path>
                      <a:path w="11647486" h="5426514" stroke="0" extrusionOk="0">
                        <a:moveTo>
                          <a:pt x="0" y="679996"/>
                        </a:moveTo>
                        <a:cubicBezTo>
                          <a:pt x="2011" y="365933"/>
                          <a:pt x="335417" y="55343"/>
                          <a:pt x="679996" y="0"/>
                        </a:cubicBezTo>
                        <a:cubicBezTo>
                          <a:pt x="969936" y="12397"/>
                          <a:pt x="1287394" y="-4747"/>
                          <a:pt x="1468704" y="0"/>
                        </a:cubicBezTo>
                        <a:cubicBezTo>
                          <a:pt x="1650014" y="4747"/>
                          <a:pt x="1770982" y="503"/>
                          <a:pt x="1948787" y="0"/>
                        </a:cubicBezTo>
                        <a:cubicBezTo>
                          <a:pt x="2126592" y="-503"/>
                          <a:pt x="2310674" y="-934"/>
                          <a:pt x="2428870" y="0"/>
                        </a:cubicBezTo>
                        <a:cubicBezTo>
                          <a:pt x="2547066" y="934"/>
                          <a:pt x="2869063" y="-12609"/>
                          <a:pt x="3217578" y="0"/>
                        </a:cubicBezTo>
                        <a:cubicBezTo>
                          <a:pt x="3566093" y="12609"/>
                          <a:pt x="3564766" y="18010"/>
                          <a:pt x="3800536" y="0"/>
                        </a:cubicBezTo>
                        <a:cubicBezTo>
                          <a:pt x="4036306" y="-18010"/>
                          <a:pt x="4391131" y="18718"/>
                          <a:pt x="4692119" y="0"/>
                        </a:cubicBezTo>
                        <a:cubicBezTo>
                          <a:pt x="4993107" y="-18718"/>
                          <a:pt x="5399476" y="-24808"/>
                          <a:pt x="5583701" y="0"/>
                        </a:cubicBezTo>
                        <a:cubicBezTo>
                          <a:pt x="5767926" y="24808"/>
                          <a:pt x="6183334" y="29165"/>
                          <a:pt x="6372409" y="0"/>
                        </a:cubicBezTo>
                        <a:cubicBezTo>
                          <a:pt x="6561484" y="-29165"/>
                          <a:pt x="6738768" y="-12818"/>
                          <a:pt x="6852492" y="0"/>
                        </a:cubicBezTo>
                        <a:cubicBezTo>
                          <a:pt x="6966216" y="12818"/>
                          <a:pt x="7054667" y="-6072"/>
                          <a:pt x="7229701" y="0"/>
                        </a:cubicBezTo>
                        <a:cubicBezTo>
                          <a:pt x="7404735" y="6072"/>
                          <a:pt x="7819330" y="-37869"/>
                          <a:pt x="8121283" y="0"/>
                        </a:cubicBezTo>
                        <a:cubicBezTo>
                          <a:pt x="8423236" y="37869"/>
                          <a:pt x="8625288" y="34262"/>
                          <a:pt x="8807116" y="0"/>
                        </a:cubicBezTo>
                        <a:cubicBezTo>
                          <a:pt x="8988944" y="-34262"/>
                          <a:pt x="9245194" y="-25720"/>
                          <a:pt x="9492949" y="0"/>
                        </a:cubicBezTo>
                        <a:cubicBezTo>
                          <a:pt x="9740704" y="25720"/>
                          <a:pt x="9839926" y="5142"/>
                          <a:pt x="9973032" y="0"/>
                        </a:cubicBezTo>
                        <a:cubicBezTo>
                          <a:pt x="10106138" y="-5142"/>
                          <a:pt x="10654883" y="9628"/>
                          <a:pt x="10967490" y="0"/>
                        </a:cubicBezTo>
                        <a:cubicBezTo>
                          <a:pt x="11411360" y="15503"/>
                          <a:pt x="11600275" y="288819"/>
                          <a:pt x="11647486" y="679996"/>
                        </a:cubicBezTo>
                        <a:cubicBezTo>
                          <a:pt x="11655683" y="864593"/>
                          <a:pt x="11649116" y="1007571"/>
                          <a:pt x="11647486" y="1276419"/>
                        </a:cubicBezTo>
                        <a:cubicBezTo>
                          <a:pt x="11645856" y="1545267"/>
                          <a:pt x="11659358" y="1812161"/>
                          <a:pt x="11647486" y="2035503"/>
                        </a:cubicBezTo>
                        <a:cubicBezTo>
                          <a:pt x="11635614" y="2258845"/>
                          <a:pt x="11654079" y="2459218"/>
                          <a:pt x="11647486" y="2753922"/>
                        </a:cubicBezTo>
                        <a:cubicBezTo>
                          <a:pt x="11640893" y="3048626"/>
                          <a:pt x="11639944" y="3133921"/>
                          <a:pt x="11647486" y="3391011"/>
                        </a:cubicBezTo>
                        <a:cubicBezTo>
                          <a:pt x="11655028" y="3648101"/>
                          <a:pt x="11667405" y="3764041"/>
                          <a:pt x="11647486" y="3987434"/>
                        </a:cubicBezTo>
                        <a:cubicBezTo>
                          <a:pt x="11627567" y="4210827"/>
                          <a:pt x="11633832" y="4592496"/>
                          <a:pt x="11647486" y="4746518"/>
                        </a:cubicBezTo>
                        <a:cubicBezTo>
                          <a:pt x="11664711" y="5102606"/>
                          <a:pt x="11325028" y="5477484"/>
                          <a:pt x="10967490" y="5426514"/>
                        </a:cubicBezTo>
                        <a:cubicBezTo>
                          <a:pt x="10731733" y="5453636"/>
                          <a:pt x="10373792" y="5431397"/>
                          <a:pt x="10075907" y="5426514"/>
                        </a:cubicBezTo>
                        <a:cubicBezTo>
                          <a:pt x="9778022" y="5421631"/>
                          <a:pt x="9454660" y="5416178"/>
                          <a:pt x="9184324" y="5426514"/>
                        </a:cubicBezTo>
                        <a:cubicBezTo>
                          <a:pt x="8913988" y="5436850"/>
                          <a:pt x="8729683" y="5403522"/>
                          <a:pt x="8601366" y="5426514"/>
                        </a:cubicBezTo>
                        <a:cubicBezTo>
                          <a:pt x="8473049" y="5449506"/>
                          <a:pt x="8326566" y="5415081"/>
                          <a:pt x="8224158" y="5426514"/>
                        </a:cubicBezTo>
                        <a:cubicBezTo>
                          <a:pt x="8121750" y="5437947"/>
                          <a:pt x="7880180" y="5440756"/>
                          <a:pt x="7744075" y="5426514"/>
                        </a:cubicBezTo>
                        <a:cubicBezTo>
                          <a:pt x="7607970" y="5412272"/>
                          <a:pt x="7412877" y="5414053"/>
                          <a:pt x="7263992" y="5426514"/>
                        </a:cubicBezTo>
                        <a:cubicBezTo>
                          <a:pt x="7115107" y="5438975"/>
                          <a:pt x="6709886" y="5454146"/>
                          <a:pt x="6475284" y="5426514"/>
                        </a:cubicBezTo>
                        <a:cubicBezTo>
                          <a:pt x="6240682" y="5398882"/>
                          <a:pt x="6202920" y="5440439"/>
                          <a:pt x="6098076" y="5426514"/>
                        </a:cubicBezTo>
                        <a:cubicBezTo>
                          <a:pt x="5993232" y="5412589"/>
                          <a:pt x="5740381" y="5443748"/>
                          <a:pt x="5617993" y="5426514"/>
                        </a:cubicBezTo>
                        <a:cubicBezTo>
                          <a:pt x="5495605" y="5409280"/>
                          <a:pt x="5140843" y="5446394"/>
                          <a:pt x="4726410" y="5426514"/>
                        </a:cubicBezTo>
                        <a:cubicBezTo>
                          <a:pt x="4311977" y="5406634"/>
                          <a:pt x="4453865" y="5439932"/>
                          <a:pt x="4349202" y="5426514"/>
                        </a:cubicBezTo>
                        <a:cubicBezTo>
                          <a:pt x="4244539" y="5413096"/>
                          <a:pt x="4145281" y="5435171"/>
                          <a:pt x="3971994" y="5426514"/>
                        </a:cubicBezTo>
                        <a:cubicBezTo>
                          <a:pt x="3798707" y="5417857"/>
                          <a:pt x="3781911" y="5426183"/>
                          <a:pt x="3594786" y="5426514"/>
                        </a:cubicBezTo>
                        <a:cubicBezTo>
                          <a:pt x="3407661" y="5426845"/>
                          <a:pt x="3223014" y="5397892"/>
                          <a:pt x="2908953" y="5426514"/>
                        </a:cubicBezTo>
                        <a:cubicBezTo>
                          <a:pt x="2594892" y="5455136"/>
                          <a:pt x="2368621" y="5427398"/>
                          <a:pt x="2223120" y="5426514"/>
                        </a:cubicBezTo>
                        <a:cubicBezTo>
                          <a:pt x="2077619" y="5425630"/>
                          <a:pt x="1731802" y="5418573"/>
                          <a:pt x="1537287" y="5426514"/>
                        </a:cubicBezTo>
                        <a:cubicBezTo>
                          <a:pt x="1342772" y="5434455"/>
                          <a:pt x="962613" y="5436689"/>
                          <a:pt x="679996" y="5426514"/>
                        </a:cubicBezTo>
                        <a:cubicBezTo>
                          <a:pt x="352620" y="5483652"/>
                          <a:pt x="-79131" y="5159563"/>
                          <a:pt x="0" y="4746518"/>
                        </a:cubicBezTo>
                        <a:cubicBezTo>
                          <a:pt x="-33737" y="4427273"/>
                          <a:pt x="29420" y="4300030"/>
                          <a:pt x="0" y="4068764"/>
                        </a:cubicBezTo>
                        <a:cubicBezTo>
                          <a:pt x="-29420" y="3837498"/>
                          <a:pt x="-27089" y="3534147"/>
                          <a:pt x="0" y="3391011"/>
                        </a:cubicBezTo>
                        <a:cubicBezTo>
                          <a:pt x="27089" y="3247875"/>
                          <a:pt x="-14973" y="3037082"/>
                          <a:pt x="0" y="2753922"/>
                        </a:cubicBezTo>
                        <a:cubicBezTo>
                          <a:pt x="14973" y="2470762"/>
                          <a:pt x="-15200" y="2376352"/>
                          <a:pt x="0" y="2116834"/>
                        </a:cubicBezTo>
                        <a:cubicBezTo>
                          <a:pt x="15200" y="1857316"/>
                          <a:pt x="-19601" y="1788193"/>
                          <a:pt x="0" y="1561076"/>
                        </a:cubicBezTo>
                        <a:cubicBezTo>
                          <a:pt x="19601" y="1333959"/>
                          <a:pt x="-13538" y="1020843"/>
                          <a:pt x="0" y="67999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just">
              <a:lnSpc>
                <a:spcPct val="110000"/>
              </a:lnSpc>
            </a:pPr>
            <a:endParaRPr lang="vi-VN" sz="2800" i="1" dirty="0">
              <a:solidFill>
                <a:srgbClr val="00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51015B2-902D-BC78-3712-EE73CA364B60}"/>
              </a:ext>
            </a:extLst>
          </p:cNvPr>
          <p:cNvSpPr txBox="1"/>
          <p:nvPr/>
        </p:nvSpPr>
        <p:spPr>
          <a:xfrm>
            <a:off x="1113801" y="174542"/>
            <a:ext cx="10359742" cy="1077218"/>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1. </a:t>
            </a:r>
            <a:r>
              <a:rPr lang="vi-VN" sz="3200" b="1" dirty="0">
                <a:latin typeface="Calibri" panose="020F0502020204030204" pitchFamily="34" charset="0"/>
                <a:cs typeface="Calibri" panose="020F0502020204030204" pitchFamily="34" charset="0"/>
              </a:rPr>
              <a:t>Đọc thuộc lòng đoạn thơ (khoảng 100 chữ) trong một bài thơ đã học dưới đây và trả lời câu hỏi.</a:t>
            </a:r>
            <a:endParaRPr lang="en-US" sz="32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090C4CC-F734-097D-E8A7-AEAA67609BCE}"/>
              </a:ext>
            </a:extLst>
          </p:cNvPr>
          <p:cNvPicPr>
            <a:picLocks noChangeAspect="1"/>
          </p:cNvPicPr>
          <p:nvPr/>
        </p:nvPicPr>
        <p:blipFill>
          <a:blip r:embed="rId3"/>
          <a:stretch>
            <a:fillRect/>
          </a:stretch>
        </p:blipFill>
        <p:spPr>
          <a:xfrm>
            <a:off x="1235527" y="1811790"/>
            <a:ext cx="10418475" cy="3620181"/>
          </a:xfrm>
          <a:prstGeom prst="rect">
            <a:avLst/>
          </a:prstGeom>
        </p:spPr>
      </p:pic>
    </p:spTree>
    <p:extLst>
      <p:ext uri="{BB962C8B-B14F-4D97-AF65-F5344CB8AC3E}">
        <p14:creationId xmlns:p14="http://schemas.microsoft.com/office/powerpoint/2010/main" val="15022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881743"/>
            <a:ext cx="11875269" cy="5730639"/>
          </a:xfrm>
          <a:prstGeom prst="rect">
            <a:avLst/>
          </a:prstGeom>
        </p:spPr>
      </p:pic>
      <p:sp>
        <p:nvSpPr>
          <p:cNvPr id="11" name="Rectangle: Rounded Corners 10">
            <a:extLst>
              <a:ext uri="{FF2B5EF4-FFF2-40B4-BE49-F238E27FC236}">
                <a16:creationId xmlns:a16="http://schemas.microsoft.com/office/drawing/2014/main" id="{C3F22E37-7DB6-4AA9-A6D3-DA512EE09BFC}"/>
              </a:ext>
            </a:extLst>
          </p:cNvPr>
          <p:cNvSpPr/>
          <p:nvPr/>
        </p:nvSpPr>
        <p:spPr>
          <a:xfrm>
            <a:off x="1937657" y="2276006"/>
            <a:ext cx="8752114" cy="33736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srgbClr val="FF0000"/>
                </a:solidFill>
                <a:latin typeface="Calibri" panose="020F0502020204030204"/>
              </a:rPr>
              <a:t>Bài thơ muốn nói về nhân vật người con thông qua hình ảnh chú ngựa, hi vọng con sẽ học hành, tìm đến những ước mơ, hoài bão tương lai và có một cuộc sống thành công.</a:t>
            </a:r>
            <a:endParaRPr kumimoji="0" lang="en-US" sz="4000" b="0" i="0" u="none" strike="noStrike" kern="1200" cap="none" spc="0" normalizeH="0" baseline="0" noProof="0" dirty="0">
              <a:ln>
                <a:noFill/>
              </a:ln>
              <a:solidFill>
                <a:srgbClr val="FF0000"/>
              </a:solidFill>
              <a:effectLst/>
              <a:uLnTx/>
              <a:uFillTx/>
              <a:latin typeface="Calibri" panose="020F0502020204030204"/>
            </a:endParaRPr>
          </a:p>
        </p:txBody>
      </p:sp>
      <p:sp>
        <p:nvSpPr>
          <p:cNvPr id="9" name="Arrow: Left 8">
            <a:hlinkClick r:id="rId4" action="ppaction://hlinksldjump"/>
            <a:extLst>
              <a:ext uri="{FF2B5EF4-FFF2-40B4-BE49-F238E27FC236}">
                <a16:creationId xmlns:a16="http://schemas.microsoft.com/office/drawing/2014/main" id="{02C91D09-066F-48FA-878A-72A580ED92C6}"/>
              </a:ext>
            </a:extLst>
          </p:cNvPr>
          <p:cNvSpPr/>
          <p:nvPr/>
        </p:nvSpPr>
        <p:spPr>
          <a:xfrm>
            <a:off x="290945" y="5874327"/>
            <a:ext cx="1226581" cy="623455"/>
          </a:xfrm>
          <a:prstGeom prst="leftArrow">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1951553-93F7-786B-EA30-164531326426}"/>
              </a:ext>
            </a:extLst>
          </p:cNvPr>
          <p:cNvPicPr>
            <a:picLocks noChangeAspect="1"/>
          </p:cNvPicPr>
          <p:nvPr/>
        </p:nvPicPr>
        <p:blipFill>
          <a:blip r:embed="rId5"/>
          <a:stretch>
            <a:fillRect/>
          </a:stretch>
        </p:blipFill>
        <p:spPr>
          <a:xfrm>
            <a:off x="3483980" y="349953"/>
            <a:ext cx="5856789" cy="1343025"/>
          </a:xfrm>
          <a:prstGeom prst="rect">
            <a:avLst/>
          </a:prstGeom>
        </p:spPr>
      </p:pic>
    </p:spTree>
    <p:extLst>
      <p:ext uri="{BB962C8B-B14F-4D97-AF65-F5344CB8AC3E}">
        <p14:creationId xmlns:p14="http://schemas.microsoft.com/office/powerpoint/2010/main" val="202895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D37A00-0FDB-33DD-FA9F-8AC96AC50C4F}"/>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id="{9F7FCF84-31AD-E581-D7DE-557FCB3B4285}"/>
              </a:ext>
            </a:extLst>
          </p:cNvPr>
          <p:cNvPicPr>
            <a:picLocks noChangeAspect="1"/>
          </p:cNvPicPr>
          <p:nvPr/>
        </p:nvPicPr>
        <p:blipFill>
          <a:blip r:embed="rId3"/>
          <a:stretch>
            <a:fillRect/>
          </a:stretch>
        </p:blipFill>
        <p:spPr>
          <a:xfrm>
            <a:off x="158363" y="881743"/>
            <a:ext cx="11875269" cy="5730639"/>
          </a:xfrm>
          <a:prstGeom prst="rect">
            <a:avLst/>
          </a:prstGeom>
        </p:spPr>
      </p:pic>
      <p:sp>
        <p:nvSpPr>
          <p:cNvPr id="8" name="Rectangle: Rounded Corners 7">
            <a:extLst>
              <a:ext uri="{FF2B5EF4-FFF2-40B4-BE49-F238E27FC236}">
                <a16:creationId xmlns:a16="http://schemas.microsoft.com/office/drawing/2014/main" id="{839046C7-707C-540F-2F28-9A4A28A8ACA8}"/>
              </a:ext>
            </a:extLst>
          </p:cNvPr>
          <p:cNvSpPr/>
          <p:nvPr/>
        </p:nvSpPr>
        <p:spPr>
          <a:xfrm>
            <a:off x="1937657" y="2276006"/>
            <a:ext cx="8752114" cy="33736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srgbClr val="FF0000"/>
                </a:solidFill>
                <a:latin typeface="Calibri" panose="020F0502020204030204"/>
              </a:rPr>
              <a:t>Qua bài thơ và nhan đề của bài thơ, tác giả muốn nói đến tình yêu thương của cô giáo dành cho các bạn học sinh khiếm thính và thế giới âm thanh được cô chuyển tải.</a:t>
            </a:r>
            <a:endParaRPr kumimoji="0" lang="en-US" sz="4000" b="0" i="0" u="none" strike="noStrike" kern="1200" cap="none" spc="0" normalizeH="0" baseline="0" noProof="0" dirty="0">
              <a:ln>
                <a:noFill/>
              </a:ln>
              <a:solidFill>
                <a:srgbClr val="FF0000"/>
              </a:solidFill>
              <a:effectLst/>
              <a:uLnTx/>
              <a:uFillTx/>
              <a:latin typeface="Calibri" panose="020F0502020204030204"/>
            </a:endParaRPr>
          </a:p>
        </p:txBody>
      </p:sp>
      <p:sp>
        <p:nvSpPr>
          <p:cNvPr id="11" name="Arrow: Left 10">
            <a:hlinkClick r:id="rId4" action="ppaction://hlinksldjump"/>
            <a:extLst>
              <a:ext uri="{FF2B5EF4-FFF2-40B4-BE49-F238E27FC236}">
                <a16:creationId xmlns:a16="http://schemas.microsoft.com/office/drawing/2014/main" id="{443AD81F-1679-EE1A-7F4B-79A2F2AF3AC7}"/>
              </a:ext>
            </a:extLst>
          </p:cNvPr>
          <p:cNvSpPr/>
          <p:nvPr/>
        </p:nvSpPr>
        <p:spPr>
          <a:xfrm>
            <a:off x="290945" y="5874327"/>
            <a:ext cx="1226581" cy="623455"/>
          </a:xfrm>
          <a:prstGeom prst="leftArrow">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2D06AB7A-1C8B-69FA-9FDB-49F6C428098A}"/>
              </a:ext>
            </a:extLst>
          </p:cNvPr>
          <p:cNvPicPr>
            <a:picLocks noChangeAspect="1"/>
          </p:cNvPicPr>
          <p:nvPr/>
        </p:nvPicPr>
        <p:blipFill>
          <a:blip r:embed="rId5"/>
          <a:stretch>
            <a:fillRect/>
          </a:stretch>
        </p:blipFill>
        <p:spPr>
          <a:xfrm>
            <a:off x="3513364" y="315686"/>
            <a:ext cx="5101770" cy="1654628"/>
          </a:xfrm>
          <a:prstGeom prst="rect">
            <a:avLst/>
          </a:prstGeom>
        </p:spPr>
      </p:pic>
    </p:spTree>
    <p:extLst>
      <p:ext uri="{BB962C8B-B14F-4D97-AF65-F5344CB8AC3E}">
        <p14:creationId xmlns:p14="http://schemas.microsoft.com/office/powerpoint/2010/main" val="34020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0F21B-6E59-24EF-E0D3-B6B439A80F56}"/>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7" name="Picture 6">
            <a:extLst>
              <a:ext uri="{FF2B5EF4-FFF2-40B4-BE49-F238E27FC236}">
                <a16:creationId xmlns:a16="http://schemas.microsoft.com/office/drawing/2014/main" id="{77F42C9A-062B-5A18-8F4B-9E9F1926F01D}"/>
              </a:ext>
            </a:extLst>
          </p:cNvPr>
          <p:cNvPicPr>
            <a:picLocks noChangeAspect="1"/>
          </p:cNvPicPr>
          <p:nvPr/>
        </p:nvPicPr>
        <p:blipFill>
          <a:blip r:embed="rId3"/>
          <a:stretch>
            <a:fillRect/>
          </a:stretch>
        </p:blipFill>
        <p:spPr>
          <a:xfrm>
            <a:off x="158363" y="881743"/>
            <a:ext cx="11875269" cy="5730639"/>
          </a:xfrm>
          <a:prstGeom prst="rect">
            <a:avLst/>
          </a:prstGeom>
        </p:spPr>
      </p:pic>
      <p:sp>
        <p:nvSpPr>
          <p:cNvPr id="10" name="Rectangle: Rounded Corners 9">
            <a:extLst>
              <a:ext uri="{FF2B5EF4-FFF2-40B4-BE49-F238E27FC236}">
                <a16:creationId xmlns:a16="http://schemas.microsoft.com/office/drawing/2014/main" id="{526D128A-6E91-9A85-4E28-429A07B46FEC}"/>
              </a:ext>
            </a:extLst>
          </p:cNvPr>
          <p:cNvSpPr/>
          <p:nvPr/>
        </p:nvSpPr>
        <p:spPr>
          <a:xfrm>
            <a:off x="1937656" y="2276005"/>
            <a:ext cx="9187543" cy="4005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a:solidFill>
                  <a:srgbClr val="FF0000"/>
                </a:solidFill>
                <a:latin typeface="Calibri" panose="020F0502020204030204"/>
              </a:rPr>
              <a:t>Trong bài thơ, em yêu thích những hình ảnh: người gặt lúa, trồng rau, tìm măng, hái nấm. Vì em thấy đất trời rộng lớn, có những con người không cất thành tiếng, không nhìn rõ mặt vẫn chăm chỉ làm công việc của mình. Mỗi người một việc – con người tuy nhỏ bé nhưng thật mạnh mẽ, tài năng.</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
        <p:nvSpPr>
          <p:cNvPr id="11" name="Arrow: Left 10">
            <a:hlinkClick r:id="rId4" action="ppaction://hlinksldjump"/>
            <a:extLst>
              <a:ext uri="{FF2B5EF4-FFF2-40B4-BE49-F238E27FC236}">
                <a16:creationId xmlns:a16="http://schemas.microsoft.com/office/drawing/2014/main" id="{D34CA596-95EA-C09A-F96C-B6BD591C570B}"/>
              </a:ext>
            </a:extLst>
          </p:cNvPr>
          <p:cNvSpPr/>
          <p:nvPr/>
        </p:nvSpPr>
        <p:spPr>
          <a:xfrm>
            <a:off x="290945" y="5874327"/>
            <a:ext cx="1226581" cy="623455"/>
          </a:xfrm>
          <a:prstGeom prst="leftArrow">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D2827E80-2D1E-A360-3F6A-EB5A90561066}"/>
              </a:ext>
            </a:extLst>
          </p:cNvPr>
          <p:cNvPicPr>
            <a:picLocks noChangeAspect="1"/>
          </p:cNvPicPr>
          <p:nvPr/>
        </p:nvPicPr>
        <p:blipFill>
          <a:blip r:embed="rId5"/>
          <a:stretch>
            <a:fillRect/>
          </a:stretch>
        </p:blipFill>
        <p:spPr>
          <a:xfrm>
            <a:off x="3366406" y="203426"/>
            <a:ext cx="5374821" cy="1955690"/>
          </a:xfrm>
          <a:prstGeom prst="rect">
            <a:avLst/>
          </a:prstGeom>
        </p:spPr>
      </p:pic>
    </p:spTree>
    <p:extLst>
      <p:ext uri="{BB962C8B-B14F-4D97-AF65-F5344CB8AC3E}">
        <p14:creationId xmlns:p14="http://schemas.microsoft.com/office/powerpoint/2010/main" val="372208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2A7761-E67C-129F-A757-758DD5BD2213}"/>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id="{5CEBF8E6-3ABD-7EB5-6BB5-91BEA8F1563E}"/>
              </a:ext>
            </a:extLst>
          </p:cNvPr>
          <p:cNvPicPr>
            <a:picLocks noChangeAspect="1"/>
          </p:cNvPicPr>
          <p:nvPr/>
        </p:nvPicPr>
        <p:blipFill>
          <a:blip r:embed="rId3"/>
          <a:stretch>
            <a:fillRect/>
          </a:stretch>
        </p:blipFill>
        <p:spPr>
          <a:xfrm>
            <a:off x="158363" y="881743"/>
            <a:ext cx="11875269" cy="5730639"/>
          </a:xfrm>
          <a:prstGeom prst="rect">
            <a:avLst/>
          </a:prstGeom>
        </p:spPr>
      </p:pic>
      <p:sp>
        <p:nvSpPr>
          <p:cNvPr id="7" name="Rectangle: Rounded Corners 6">
            <a:extLst>
              <a:ext uri="{FF2B5EF4-FFF2-40B4-BE49-F238E27FC236}">
                <a16:creationId xmlns:a16="http://schemas.microsoft.com/office/drawing/2014/main" id="{496F2C31-5E94-94E0-8B4A-8CA6E7AB60C9}"/>
              </a:ext>
            </a:extLst>
          </p:cNvPr>
          <p:cNvSpPr/>
          <p:nvPr/>
        </p:nvSpPr>
        <p:spPr>
          <a:xfrm>
            <a:off x="1937656" y="2276005"/>
            <a:ext cx="9187543" cy="4005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FF0000"/>
                </a:solidFill>
                <a:latin typeface="Calibri" panose="020F0502020204030204"/>
              </a:rPr>
              <a:t>Sự kì thú của thiên nhiên được miêu tả qua những chi tiết: mây bay hối hả, mầm non mắt lim dim, mưa phùn lất phất, rào rào trận lá, chú thỏ phóng nhanh, trăm ngọn suối róc rách reo mừng, ngàn chim muông nổi hát ca vang dậy, mầm non bật chiếc vỏ đứng dậy khoác áo màu xanh biếc.</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
        <p:nvSpPr>
          <p:cNvPr id="8" name="Arrow: Left 7">
            <a:hlinkClick r:id="rId4" action="ppaction://hlinksldjump"/>
            <a:extLst>
              <a:ext uri="{FF2B5EF4-FFF2-40B4-BE49-F238E27FC236}">
                <a16:creationId xmlns:a16="http://schemas.microsoft.com/office/drawing/2014/main" id="{EA0453EE-85E0-8F4E-0880-2B0ECB81F1C7}"/>
              </a:ext>
            </a:extLst>
          </p:cNvPr>
          <p:cNvSpPr/>
          <p:nvPr/>
        </p:nvSpPr>
        <p:spPr>
          <a:xfrm>
            <a:off x="290945" y="5874327"/>
            <a:ext cx="1226581" cy="623455"/>
          </a:xfrm>
          <a:prstGeom prst="leftArrow">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FF8DD2FC-DB61-9BA7-7802-1359CD23CDAF}"/>
              </a:ext>
            </a:extLst>
          </p:cNvPr>
          <p:cNvPicPr>
            <a:picLocks noChangeAspect="1"/>
          </p:cNvPicPr>
          <p:nvPr/>
        </p:nvPicPr>
        <p:blipFill>
          <a:blip r:embed="rId5"/>
          <a:stretch>
            <a:fillRect/>
          </a:stretch>
        </p:blipFill>
        <p:spPr>
          <a:xfrm>
            <a:off x="3579358" y="348343"/>
            <a:ext cx="5120444" cy="1687286"/>
          </a:xfrm>
          <a:prstGeom prst="rect">
            <a:avLst/>
          </a:prstGeom>
        </p:spPr>
      </p:pic>
    </p:spTree>
    <p:extLst>
      <p:ext uri="{BB962C8B-B14F-4D97-AF65-F5344CB8AC3E}">
        <p14:creationId xmlns:p14="http://schemas.microsoft.com/office/powerpoint/2010/main" val="290243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1164771"/>
            <a:ext cx="11647486" cy="5426514"/>
          </a:xfrm>
          <a:custGeom>
            <a:avLst/>
            <a:gdLst>
              <a:gd name="connsiteX0" fmla="*/ 0 w 11647486"/>
              <a:gd name="connsiteY0" fmla="*/ 708023 h 5650172"/>
              <a:gd name="connsiteX1" fmla="*/ 708023 w 11647486"/>
              <a:gd name="connsiteY1" fmla="*/ 0 h 5650172"/>
              <a:gd name="connsiteX2" fmla="*/ 1287805 w 11647486"/>
              <a:gd name="connsiteY2" fmla="*/ 0 h 5650172"/>
              <a:gd name="connsiteX3" fmla="*/ 1969901 w 11647486"/>
              <a:gd name="connsiteY3" fmla="*/ 0 h 5650172"/>
              <a:gd name="connsiteX4" fmla="*/ 2549682 w 11647486"/>
              <a:gd name="connsiteY4" fmla="*/ 0 h 5650172"/>
              <a:gd name="connsiteX5" fmla="*/ 2924835 w 11647486"/>
              <a:gd name="connsiteY5" fmla="*/ 0 h 5650172"/>
              <a:gd name="connsiteX6" fmla="*/ 3504617 w 11647486"/>
              <a:gd name="connsiteY6" fmla="*/ 0 h 5650172"/>
              <a:gd name="connsiteX7" fmla="*/ 4084398 w 11647486"/>
              <a:gd name="connsiteY7" fmla="*/ 0 h 5650172"/>
              <a:gd name="connsiteX8" fmla="*/ 4459551 w 11647486"/>
              <a:gd name="connsiteY8" fmla="*/ 0 h 5650172"/>
              <a:gd name="connsiteX9" fmla="*/ 4937018 w 11647486"/>
              <a:gd name="connsiteY9" fmla="*/ 0 h 5650172"/>
              <a:gd name="connsiteX10" fmla="*/ 5312171 w 11647486"/>
              <a:gd name="connsiteY10" fmla="*/ 0 h 5650172"/>
              <a:gd name="connsiteX11" fmla="*/ 6198896 w 11647486"/>
              <a:gd name="connsiteY11" fmla="*/ 0 h 5650172"/>
              <a:gd name="connsiteX12" fmla="*/ 6676363 w 11647486"/>
              <a:gd name="connsiteY12" fmla="*/ 0 h 5650172"/>
              <a:gd name="connsiteX13" fmla="*/ 7153830 w 11647486"/>
              <a:gd name="connsiteY13" fmla="*/ 0 h 5650172"/>
              <a:gd name="connsiteX14" fmla="*/ 8040555 w 11647486"/>
              <a:gd name="connsiteY14" fmla="*/ 0 h 5650172"/>
              <a:gd name="connsiteX15" fmla="*/ 8415708 w 11647486"/>
              <a:gd name="connsiteY15" fmla="*/ 0 h 5650172"/>
              <a:gd name="connsiteX16" fmla="*/ 9200118 w 11647486"/>
              <a:gd name="connsiteY16" fmla="*/ 0 h 5650172"/>
              <a:gd name="connsiteX17" fmla="*/ 9882214 w 11647486"/>
              <a:gd name="connsiteY17" fmla="*/ 0 h 5650172"/>
              <a:gd name="connsiteX18" fmla="*/ 10939463 w 11647486"/>
              <a:gd name="connsiteY18" fmla="*/ 0 h 5650172"/>
              <a:gd name="connsiteX19" fmla="*/ 11647486 w 11647486"/>
              <a:gd name="connsiteY19" fmla="*/ 708023 h 5650172"/>
              <a:gd name="connsiteX20" fmla="*/ 11647486 w 11647486"/>
              <a:gd name="connsiteY20" fmla="*/ 1185874 h 5650172"/>
              <a:gd name="connsiteX21" fmla="*/ 11647486 w 11647486"/>
              <a:gd name="connsiteY21" fmla="*/ 1875432 h 5650172"/>
              <a:gd name="connsiteX22" fmla="*/ 11647486 w 11647486"/>
              <a:gd name="connsiteY22" fmla="*/ 2437966 h 5650172"/>
              <a:gd name="connsiteX23" fmla="*/ 11647486 w 11647486"/>
              <a:gd name="connsiteY23" fmla="*/ 3000500 h 5650172"/>
              <a:gd name="connsiteX24" fmla="*/ 11647486 w 11647486"/>
              <a:gd name="connsiteY24" fmla="*/ 3605375 h 5650172"/>
              <a:gd name="connsiteX25" fmla="*/ 11647486 w 11647486"/>
              <a:gd name="connsiteY25" fmla="*/ 4294933 h 5650172"/>
              <a:gd name="connsiteX26" fmla="*/ 11647486 w 11647486"/>
              <a:gd name="connsiteY26" fmla="*/ 4942149 h 5650172"/>
              <a:gd name="connsiteX27" fmla="*/ 10939463 w 11647486"/>
              <a:gd name="connsiteY27" fmla="*/ 5650172 h 5650172"/>
              <a:gd name="connsiteX28" fmla="*/ 10564310 w 11647486"/>
              <a:gd name="connsiteY28" fmla="*/ 5650172 h 5650172"/>
              <a:gd name="connsiteX29" fmla="*/ 9779900 w 11647486"/>
              <a:gd name="connsiteY29" fmla="*/ 5650172 h 5650172"/>
              <a:gd name="connsiteX30" fmla="*/ 9200118 w 11647486"/>
              <a:gd name="connsiteY30" fmla="*/ 5650172 h 5650172"/>
              <a:gd name="connsiteX31" fmla="*/ 8313393 w 11647486"/>
              <a:gd name="connsiteY31" fmla="*/ 5650172 h 5650172"/>
              <a:gd name="connsiteX32" fmla="*/ 7631297 w 11647486"/>
              <a:gd name="connsiteY32" fmla="*/ 5650172 h 5650172"/>
              <a:gd name="connsiteX33" fmla="*/ 7153830 w 11647486"/>
              <a:gd name="connsiteY33" fmla="*/ 5650172 h 5650172"/>
              <a:gd name="connsiteX34" fmla="*/ 6267105 w 11647486"/>
              <a:gd name="connsiteY34" fmla="*/ 5650172 h 5650172"/>
              <a:gd name="connsiteX35" fmla="*/ 5380381 w 11647486"/>
              <a:gd name="connsiteY35" fmla="*/ 5650172 h 5650172"/>
              <a:gd name="connsiteX36" fmla="*/ 4902913 w 11647486"/>
              <a:gd name="connsiteY36" fmla="*/ 5650172 h 5650172"/>
              <a:gd name="connsiteX37" fmla="*/ 4323132 w 11647486"/>
              <a:gd name="connsiteY37" fmla="*/ 5650172 h 5650172"/>
              <a:gd name="connsiteX38" fmla="*/ 3538721 w 11647486"/>
              <a:gd name="connsiteY38" fmla="*/ 5650172 h 5650172"/>
              <a:gd name="connsiteX39" fmla="*/ 2754311 w 11647486"/>
              <a:gd name="connsiteY39" fmla="*/ 5650172 h 5650172"/>
              <a:gd name="connsiteX40" fmla="*/ 1867586 w 11647486"/>
              <a:gd name="connsiteY40" fmla="*/ 5650172 h 5650172"/>
              <a:gd name="connsiteX41" fmla="*/ 1492433 w 11647486"/>
              <a:gd name="connsiteY41" fmla="*/ 5650172 h 5650172"/>
              <a:gd name="connsiteX42" fmla="*/ 708023 w 11647486"/>
              <a:gd name="connsiteY42" fmla="*/ 5650172 h 5650172"/>
              <a:gd name="connsiteX43" fmla="*/ 0 w 11647486"/>
              <a:gd name="connsiteY43" fmla="*/ 4942149 h 5650172"/>
              <a:gd name="connsiteX44" fmla="*/ 0 w 11647486"/>
              <a:gd name="connsiteY44" fmla="*/ 4464298 h 5650172"/>
              <a:gd name="connsiteX45" fmla="*/ 0 w 11647486"/>
              <a:gd name="connsiteY45" fmla="*/ 3944105 h 5650172"/>
              <a:gd name="connsiteX46" fmla="*/ 0 w 11647486"/>
              <a:gd name="connsiteY46" fmla="*/ 3296889 h 5650172"/>
              <a:gd name="connsiteX47" fmla="*/ 0 w 11647486"/>
              <a:gd name="connsiteY47" fmla="*/ 2692013 h 5650172"/>
              <a:gd name="connsiteX48" fmla="*/ 0 w 11647486"/>
              <a:gd name="connsiteY48" fmla="*/ 2214162 h 5650172"/>
              <a:gd name="connsiteX49" fmla="*/ 0 w 11647486"/>
              <a:gd name="connsiteY49" fmla="*/ 1566946 h 5650172"/>
              <a:gd name="connsiteX50" fmla="*/ 0 w 11647486"/>
              <a:gd name="connsiteY50" fmla="*/ 708023 h 56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5650172" fill="none" extrusionOk="0">
                <a:moveTo>
                  <a:pt x="0" y="708023"/>
                </a:moveTo>
                <a:cubicBezTo>
                  <a:pt x="-40904" y="320470"/>
                  <a:pt x="381890" y="13901"/>
                  <a:pt x="708023" y="0"/>
                </a:cubicBezTo>
                <a:cubicBezTo>
                  <a:pt x="940361" y="27329"/>
                  <a:pt x="1016925" y="19744"/>
                  <a:pt x="1287805" y="0"/>
                </a:cubicBezTo>
                <a:cubicBezTo>
                  <a:pt x="1558685" y="-19744"/>
                  <a:pt x="1688623" y="-5927"/>
                  <a:pt x="1969901" y="0"/>
                </a:cubicBezTo>
                <a:cubicBezTo>
                  <a:pt x="2251179" y="5927"/>
                  <a:pt x="2327717" y="-1276"/>
                  <a:pt x="2549682" y="0"/>
                </a:cubicBezTo>
                <a:cubicBezTo>
                  <a:pt x="2771647" y="1276"/>
                  <a:pt x="2783910" y="-4539"/>
                  <a:pt x="2924835" y="0"/>
                </a:cubicBezTo>
                <a:cubicBezTo>
                  <a:pt x="3065760" y="4539"/>
                  <a:pt x="3376250" y="-13561"/>
                  <a:pt x="3504617" y="0"/>
                </a:cubicBezTo>
                <a:cubicBezTo>
                  <a:pt x="3632984" y="13561"/>
                  <a:pt x="3916644" y="-26444"/>
                  <a:pt x="4084398" y="0"/>
                </a:cubicBezTo>
                <a:cubicBezTo>
                  <a:pt x="4252152" y="26444"/>
                  <a:pt x="4288996" y="6513"/>
                  <a:pt x="4459551" y="0"/>
                </a:cubicBezTo>
                <a:cubicBezTo>
                  <a:pt x="4630106" y="-6513"/>
                  <a:pt x="4735703" y="-20284"/>
                  <a:pt x="4937018" y="0"/>
                </a:cubicBezTo>
                <a:cubicBezTo>
                  <a:pt x="5138333" y="20284"/>
                  <a:pt x="5125181" y="8282"/>
                  <a:pt x="5312171" y="0"/>
                </a:cubicBezTo>
                <a:cubicBezTo>
                  <a:pt x="5499161" y="-8282"/>
                  <a:pt x="5879024" y="-5045"/>
                  <a:pt x="6198896" y="0"/>
                </a:cubicBezTo>
                <a:cubicBezTo>
                  <a:pt x="6518769" y="5045"/>
                  <a:pt x="6511219" y="23394"/>
                  <a:pt x="6676363" y="0"/>
                </a:cubicBezTo>
                <a:cubicBezTo>
                  <a:pt x="6841507" y="-23394"/>
                  <a:pt x="6977890" y="21564"/>
                  <a:pt x="7153830" y="0"/>
                </a:cubicBezTo>
                <a:cubicBezTo>
                  <a:pt x="7329770" y="-21564"/>
                  <a:pt x="7834089" y="-38947"/>
                  <a:pt x="8040555" y="0"/>
                </a:cubicBezTo>
                <a:cubicBezTo>
                  <a:pt x="8247021" y="38947"/>
                  <a:pt x="8294083" y="-3530"/>
                  <a:pt x="8415708" y="0"/>
                </a:cubicBezTo>
                <a:cubicBezTo>
                  <a:pt x="8537333" y="3530"/>
                  <a:pt x="9023196" y="30341"/>
                  <a:pt x="9200118" y="0"/>
                </a:cubicBezTo>
                <a:cubicBezTo>
                  <a:pt x="9377040" y="-30341"/>
                  <a:pt x="9724118" y="19898"/>
                  <a:pt x="9882214" y="0"/>
                </a:cubicBezTo>
                <a:cubicBezTo>
                  <a:pt x="10040310" y="-19898"/>
                  <a:pt x="10649757" y="-45833"/>
                  <a:pt x="10939463" y="0"/>
                </a:cubicBezTo>
                <a:cubicBezTo>
                  <a:pt x="11327653" y="90823"/>
                  <a:pt x="11616934" y="324399"/>
                  <a:pt x="11647486" y="708023"/>
                </a:cubicBezTo>
                <a:cubicBezTo>
                  <a:pt x="11627157" y="869731"/>
                  <a:pt x="11653224" y="970247"/>
                  <a:pt x="11647486" y="1185874"/>
                </a:cubicBezTo>
                <a:cubicBezTo>
                  <a:pt x="11641748" y="1401501"/>
                  <a:pt x="11639217" y="1681251"/>
                  <a:pt x="11647486" y="1875432"/>
                </a:cubicBezTo>
                <a:cubicBezTo>
                  <a:pt x="11655755" y="2069613"/>
                  <a:pt x="11667695" y="2286721"/>
                  <a:pt x="11647486" y="2437966"/>
                </a:cubicBezTo>
                <a:cubicBezTo>
                  <a:pt x="11627277" y="2589211"/>
                  <a:pt x="11651851" y="2798737"/>
                  <a:pt x="11647486" y="3000500"/>
                </a:cubicBezTo>
                <a:cubicBezTo>
                  <a:pt x="11643121" y="3202263"/>
                  <a:pt x="11628578" y="3372731"/>
                  <a:pt x="11647486" y="3605375"/>
                </a:cubicBezTo>
                <a:cubicBezTo>
                  <a:pt x="11666394" y="3838019"/>
                  <a:pt x="11656012" y="4143252"/>
                  <a:pt x="11647486" y="4294933"/>
                </a:cubicBezTo>
                <a:cubicBezTo>
                  <a:pt x="11638960" y="4446614"/>
                  <a:pt x="11641246" y="4705682"/>
                  <a:pt x="11647486" y="4942149"/>
                </a:cubicBezTo>
                <a:cubicBezTo>
                  <a:pt x="11702701" y="5297477"/>
                  <a:pt x="11331235" y="5659937"/>
                  <a:pt x="10939463" y="5650172"/>
                </a:cubicBezTo>
                <a:cubicBezTo>
                  <a:pt x="10854761" y="5657992"/>
                  <a:pt x="10664933" y="5659884"/>
                  <a:pt x="10564310" y="5650172"/>
                </a:cubicBezTo>
                <a:cubicBezTo>
                  <a:pt x="10463687" y="5640460"/>
                  <a:pt x="9952030" y="5654867"/>
                  <a:pt x="9779900" y="5650172"/>
                </a:cubicBezTo>
                <a:cubicBezTo>
                  <a:pt x="9607770" y="5645478"/>
                  <a:pt x="9458886" y="5663746"/>
                  <a:pt x="9200118" y="5650172"/>
                </a:cubicBezTo>
                <a:cubicBezTo>
                  <a:pt x="8941350" y="5636598"/>
                  <a:pt x="8620931" y="5639894"/>
                  <a:pt x="8313393" y="5650172"/>
                </a:cubicBezTo>
                <a:cubicBezTo>
                  <a:pt x="8005856" y="5660450"/>
                  <a:pt x="7852152" y="5625045"/>
                  <a:pt x="7631297" y="5650172"/>
                </a:cubicBezTo>
                <a:cubicBezTo>
                  <a:pt x="7410442" y="5675299"/>
                  <a:pt x="7309418" y="5628137"/>
                  <a:pt x="7153830" y="5650172"/>
                </a:cubicBezTo>
                <a:cubicBezTo>
                  <a:pt x="6998242" y="5672207"/>
                  <a:pt x="6570261" y="5618981"/>
                  <a:pt x="6267105" y="5650172"/>
                </a:cubicBezTo>
                <a:cubicBezTo>
                  <a:pt x="5963950" y="5681363"/>
                  <a:pt x="5794382" y="5684478"/>
                  <a:pt x="5380381" y="5650172"/>
                </a:cubicBezTo>
                <a:cubicBezTo>
                  <a:pt x="4966380" y="5615866"/>
                  <a:pt x="5103677" y="5656171"/>
                  <a:pt x="4902913" y="5650172"/>
                </a:cubicBezTo>
                <a:cubicBezTo>
                  <a:pt x="4702149" y="5644173"/>
                  <a:pt x="4585499" y="5639791"/>
                  <a:pt x="4323132" y="5650172"/>
                </a:cubicBezTo>
                <a:cubicBezTo>
                  <a:pt x="4060765" y="5660553"/>
                  <a:pt x="3747547" y="5671607"/>
                  <a:pt x="3538721" y="5650172"/>
                </a:cubicBezTo>
                <a:cubicBezTo>
                  <a:pt x="3329895" y="5628737"/>
                  <a:pt x="3075520" y="5649768"/>
                  <a:pt x="2754311" y="5650172"/>
                </a:cubicBezTo>
                <a:cubicBezTo>
                  <a:pt x="2433102" y="5650577"/>
                  <a:pt x="2296076" y="5621387"/>
                  <a:pt x="1867586" y="5650172"/>
                </a:cubicBezTo>
                <a:cubicBezTo>
                  <a:pt x="1439097" y="5678957"/>
                  <a:pt x="1596753" y="5654269"/>
                  <a:pt x="1492433" y="5650172"/>
                </a:cubicBezTo>
                <a:cubicBezTo>
                  <a:pt x="1388113" y="5646075"/>
                  <a:pt x="1034006" y="5636410"/>
                  <a:pt x="708023" y="5650172"/>
                </a:cubicBezTo>
                <a:cubicBezTo>
                  <a:pt x="321387" y="5735107"/>
                  <a:pt x="-18366" y="5357799"/>
                  <a:pt x="0" y="4942149"/>
                </a:cubicBezTo>
                <a:cubicBezTo>
                  <a:pt x="-22222" y="4772421"/>
                  <a:pt x="-23415" y="4654982"/>
                  <a:pt x="0" y="4464298"/>
                </a:cubicBezTo>
                <a:cubicBezTo>
                  <a:pt x="23415" y="4273614"/>
                  <a:pt x="-19191" y="4111708"/>
                  <a:pt x="0" y="3944105"/>
                </a:cubicBezTo>
                <a:cubicBezTo>
                  <a:pt x="19191" y="3776502"/>
                  <a:pt x="-31544" y="3504604"/>
                  <a:pt x="0" y="3296889"/>
                </a:cubicBezTo>
                <a:cubicBezTo>
                  <a:pt x="31544" y="3089174"/>
                  <a:pt x="-9795" y="2841913"/>
                  <a:pt x="0" y="2692013"/>
                </a:cubicBezTo>
                <a:cubicBezTo>
                  <a:pt x="9795" y="2542113"/>
                  <a:pt x="-8231" y="2403331"/>
                  <a:pt x="0" y="2214162"/>
                </a:cubicBezTo>
                <a:cubicBezTo>
                  <a:pt x="8231" y="2024993"/>
                  <a:pt x="32138" y="1808853"/>
                  <a:pt x="0" y="1566946"/>
                </a:cubicBezTo>
                <a:cubicBezTo>
                  <a:pt x="-32138" y="1325039"/>
                  <a:pt x="-39931" y="1137289"/>
                  <a:pt x="0" y="708023"/>
                </a:cubicBezTo>
                <a:close/>
              </a:path>
              <a:path w="11647486" h="5650172" stroke="0" extrusionOk="0">
                <a:moveTo>
                  <a:pt x="0" y="708023"/>
                </a:moveTo>
                <a:cubicBezTo>
                  <a:pt x="2164" y="383180"/>
                  <a:pt x="353831" y="65826"/>
                  <a:pt x="708023" y="0"/>
                </a:cubicBezTo>
                <a:cubicBezTo>
                  <a:pt x="902052" y="-10403"/>
                  <a:pt x="1235483" y="623"/>
                  <a:pt x="1492433" y="0"/>
                </a:cubicBezTo>
                <a:cubicBezTo>
                  <a:pt x="1749383" y="-623"/>
                  <a:pt x="1799970" y="-14201"/>
                  <a:pt x="1969901" y="0"/>
                </a:cubicBezTo>
                <a:cubicBezTo>
                  <a:pt x="2139832" y="14201"/>
                  <a:pt x="2248272" y="18590"/>
                  <a:pt x="2447368" y="0"/>
                </a:cubicBezTo>
                <a:cubicBezTo>
                  <a:pt x="2646464" y="-18590"/>
                  <a:pt x="3038120" y="-2629"/>
                  <a:pt x="3231778" y="0"/>
                </a:cubicBezTo>
                <a:cubicBezTo>
                  <a:pt x="3425436" y="2629"/>
                  <a:pt x="3628495" y="23356"/>
                  <a:pt x="3811560" y="0"/>
                </a:cubicBezTo>
                <a:cubicBezTo>
                  <a:pt x="3994625" y="-23356"/>
                  <a:pt x="4395519" y="12189"/>
                  <a:pt x="4698285" y="0"/>
                </a:cubicBezTo>
                <a:cubicBezTo>
                  <a:pt x="5001051" y="-12189"/>
                  <a:pt x="5405450" y="-38234"/>
                  <a:pt x="5585009" y="0"/>
                </a:cubicBezTo>
                <a:cubicBezTo>
                  <a:pt x="5764568" y="38234"/>
                  <a:pt x="6075734" y="25850"/>
                  <a:pt x="6369420" y="0"/>
                </a:cubicBezTo>
                <a:cubicBezTo>
                  <a:pt x="6663106" y="-25850"/>
                  <a:pt x="6650059" y="-1485"/>
                  <a:pt x="6846887" y="0"/>
                </a:cubicBezTo>
                <a:cubicBezTo>
                  <a:pt x="7043715" y="1485"/>
                  <a:pt x="7134467" y="12189"/>
                  <a:pt x="7222040" y="0"/>
                </a:cubicBezTo>
                <a:cubicBezTo>
                  <a:pt x="7309613" y="-12189"/>
                  <a:pt x="7791018" y="3889"/>
                  <a:pt x="8108765" y="0"/>
                </a:cubicBezTo>
                <a:cubicBezTo>
                  <a:pt x="8426512" y="-3889"/>
                  <a:pt x="8645074" y="-167"/>
                  <a:pt x="8790861" y="0"/>
                </a:cubicBezTo>
                <a:cubicBezTo>
                  <a:pt x="8936648" y="167"/>
                  <a:pt x="9282553" y="-30598"/>
                  <a:pt x="9472957" y="0"/>
                </a:cubicBezTo>
                <a:cubicBezTo>
                  <a:pt x="9663361" y="30598"/>
                  <a:pt x="9721447" y="-8600"/>
                  <a:pt x="9950424" y="0"/>
                </a:cubicBezTo>
                <a:cubicBezTo>
                  <a:pt x="10179401" y="8600"/>
                  <a:pt x="10545084" y="14536"/>
                  <a:pt x="10939463" y="0"/>
                </a:cubicBezTo>
                <a:cubicBezTo>
                  <a:pt x="11413860" y="18918"/>
                  <a:pt x="11630477" y="311363"/>
                  <a:pt x="11647486" y="708023"/>
                </a:cubicBezTo>
                <a:cubicBezTo>
                  <a:pt x="11666753" y="939704"/>
                  <a:pt x="11632906" y="1102096"/>
                  <a:pt x="11647486" y="1228216"/>
                </a:cubicBezTo>
                <a:cubicBezTo>
                  <a:pt x="11662066" y="1354336"/>
                  <a:pt x="11639894" y="1645105"/>
                  <a:pt x="11647486" y="1917773"/>
                </a:cubicBezTo>
                <a:cubicBezTo>
                  <a:pt x="11655078" y="2190441"/>
                  <a:pt x="11677119" y="2422472"/>
                  <a:pt x="11647486" y="2564990"/>
                </a:cubicBezTo>
                <a:cubicBezTo>
                  <a:pt x="11617853" y="2707508"/>
                  <a:pt x="11671071" y="2853703"/>
                  <a:pt x="11647486" y="3127524"/>
                </a:cubicBezTo>
                <a:cubicBezTo>
                  <a:pt x="11623901" y="3401345"/>
                  <a:pt x="11639136" y="3498139"/>
                  <a:pt x="11647486" y="3647716"/>
                </a:cubicBezTo>
                <a:cubicBezTo>
                  <a:pt x="11655836" y="3797293"/>
                  <a:pt x="11662866" y="3957684"/>
                  <a:pt x="11647486" y="4167909"/>
                </a:cubicBezTo>
                <a:cubicBezTo>
                  <a:pt x="11632106" y="4378134"/>
                  <a:pt x="11634792" y="4726948"/>
                  <a:pt x="11647486" y="4942149"/>
                </a:cubicBezTo>
                <a:cubicBezTo>
                  <a:pt x="11659030" y="5349530"/>
                  <a:pt x="11305495" y="5673053"/>
                  <a:pt x="10939463" y="5650172"/>
                </a:cubicBezTo>
                <a:cubicBezTo>
                  <a:pt x="10662960" y="5674514"/>
                  <a:pt x="10497579" y="5647213"/>
                  <a:pt x="10359681" y="5650172"/>
                </a:cubicBezTo>
                <a:cubicBezTo>
                  <a:pt x="10221783" y="5653131"/>
                  <a:pt x="10007120" y="5647164"/>
                  <a:pt x="9779900" y="5650172"/>
                </a:cubicBezTo>
                <a:cubicBezTo>
                  <a:pt x="9552680" y="5653180"/>
                  <a:pt x="9546192" y="5650185"/>
                  <a:pt x="9404747" y="5650172"/>
                </a:cubicBezTo>
                <a:cubicBezTo>
                  <a:pt x="9263302" y="5650159"/>
                  <a:pt x="9082211" y="5649267"/>
                  <a:pt x="8927280" y="5650172"/>
                </a:cubicBezTo>
                <a:cubicBezTo>
                  <a:pt x="8772349" y="5651077"/>
                  <a:pt x="8667012" y="5654496"/>
                  <a:pt x="8449813" y="5650172"/>
                </a:cubicBezTo>
                <a:cubicBezTo>
                  <a:pt x="8232614" y="5645848"/>
                  <a:pt x="7931880" y="5628148"/>
                  <a:pt x="7665402" y="5650172"/>
                </a:cubicBezTo>
                <a:cubicBezTo>
                  <a:pt x="7398924" y="5672196"/>
                  <a:pt x="7411638" y="5645844"/>
                  <a:pt x="7290249" y="5650172"/>
                </a:cubicBezTo>
                <a:cubicBezTo>
                  <a:pt x="7168860" y="5654500"/>
                  <a:pt x="6943552" y="5641542"/>
                  <a:pt x="6812782" y="5650172"/>
                </a:cubicBezTo>
                <a:cubicBezTo>
                  <a:pt x="6682012" y="5658802"/>
                  <a:pt x="6205873" y="5680145"/>
                  <a:pt x="5926057" y="5650172"/>
                </a:cubicBezTo>
                <a:cubicBezTo>
                  <a:pt x="5646242" y="5620199"/>
                  <a:pt x="5639949" y="5649213"/>
                  <a:pt x="5550905" y="5650172"/>
                </a:cubicBezTo>
                <a:cubicBezTo>
                  <a:pt x="5461861" y="5651131"/>
                  <a:pt x="5254249" y="5649216"/>
                  <a:pt x="5175752" y="5650172"/>
                </a:cubicBezTo>
                <a:cubicBezTo>
                  <a:pt x="5097255" y="5651128"/>
                  <a:pt x="4888195" y="5642994"/>
                  <a:pt x="4800599" y="5650172"/>
                </a:cubicBezTo>
                <a:cubicBezTo>
                  <a:pt x="4713003" y="5657350"/>
                  <a:pt x="4308171" y="5650355"/>
                  <a:pt x="4118503" y="5650172"/>
                </a:cubicBezTo>
                <a:cubicBezTo>
                  <a:pt x="3928835" y="5649989"/>
                  <a:pt x="3656107" y="5662501"/>
                  <a:pt x="3436407" y="5650172"/>
                </a:cubicBezTo>
                <a:cubicBezTo>
                  <a:pt x="3216707" y="5637843"/>
                  <a:pt x="2908158" y="5646949"/>
                  <a:pt x="2754311" y="5650172"/>
                </a:cubicBezTo>
                <a:cubicBezTo>
                  <a:pt x="2600464" y="5653395"/>
                  <a:pt x="2248616" y="5690490"/>
                  <a:pt x="1867586" y="5650172"/>
                </a:cubicBezTo>
                <a:cubicBezTo>
                  <a:pt x="1486557" y="5609854"/>
                  <a:pt x="1010685" y="5644319"/>
                  <a:pt x="708023" y="5650172"/>
                </a:cubicBezTo>
                <a:cubicBezTo>
                  <a:pt x="374358" y="5652699"/>
                  <a:pt x="-7086" y="5345404"/>
                  <a:pt x="0" y="4942149"/>
                </a:cubicBezTo>
                <a:cubicBezTo>
                  <a:pt x="18519" y="4833492"/>
                  <a:pt x="13995" y="4544168"/>
                  <a:pt x="0" y="4421956"/>
                </a:cubicBezTo>
                <a:cubicBezTo>
                  <a:pt x="-13995" y="4299744"/>
                  <a:pt x="19887" y="4087818"/>
                  <a:pt x="0" y="3859422"/>
                </a:cubicBezTo>
                <a:cubicBezTo>
                  <a:pt x="-19887" y="3631026"/>
                  <a:pt x="-2319" y="3465360"/>
                  <a:pt x="0" y="3296889"/>
                </a:cubicBezTo>
                <a:cubicBezTo>
                  <a:pt x="2319" y="3128418"/>
                  <a:pt x="-10651" y="2963098"/>
                  <a:pt x="0" y="2819037"/>
                </a:cubicBezTo>
                <a:cubicBezTo>
                  <a:pt x="10651" y="2674976"/>
                  <a:pt x="-1226" y="2444922"/>
                  <a:pt x="0" y="2256503"/>
                </a:cubicBezTo>
                <a:cubicBezTo>
                  <a:pt x="1226" y="2068084"/>
                  <a:pt x="-24381" y="1936218"/>
                  <a:pt x="0" y="1736311"/>
                </a:cubicBezTo>
                <a:cubicBezTo>
                  <a:pt x="24381" y="1536404"/>
                  <a:pt x="18178" y="1479787"/>
                  <a:pt x="0" y="1258459"/>
                </a:cubicBezTo>
                <a:cubicBezTo>
                  <a:pt x="-18178" y="1037131"/>
                  <a:pt x="10483" y="955546"/>
                  <a:pt x="0" y="708023"/>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11647486"/>
                      <a:gd name="connsiteY0" fmla="*/ 679996 h 5426514"/>
                      <a:gd name="connsiteX1" fmla="*/ 679996 w 11647486"/>
                      <a:gd name="connsiteY1" fmla="*/ 0 h 5426514"/>
                      <a:gd name="connsiteX2" fmla="*/ 1262954 w 11647486"/>
                      <a:gd name="connsiteY2" fmla="*/ 0 h 5426514"/>
                      <a:gd name="connsiteX3" fmla="*/ 1948787 w 11647486"/>
                      <a:gd name="connsiteY3" fmla="*/ 0 h 5426514"/>
                      <a:gd name="connsiteX4" fmla="*/ 2531745 w 11647486"/>
                      <a:gd name="connsiteY4" fmla="*/ 0 h 5426514"/>
                      <a:gd name="connsiteX5" fmla="*/ 3320453 w 11647486"/>
                      <a:gd name="connsiteY5" fmla="*/ 0 h 5426514"/>
                      <a:gd name="connsiteX6" fmla="*/ 4006286 w 11647486"/>
                      <a:gd name="connsiteY6" fmla="*/ 0 h 5426514"/>
                      <a:gd name="connsiteX7" fmla="*/ 4589244 w 11647486"/>
                      <a:gd name="connsiteY7" fmla="*/ 0 h 5426514"/>
                      <a:gd name="connsiteX8" fmla="*/ 4966452 w 11647486"/>
                      <a:gd name="connsiteY8" fmla="*/ 0 h 5426514"/>
                      <a:gd name="connsiteX9" fmla="*/ 5549410 w 11647486"/>
                      <a:gd name="connsiteY9" fmla="*/ 0 h 5426514"/>
                      <a:gd name="connsiteX10" fmla="*/ 6132368 w 11647486"/>
                      <a:gd name="connsiteY10" fmla="*/ 0 h 5426514"/>
                      <a:gd name="connsiteX11" fmla="*/ 6509576 w 11647486"/>
                      <a:gd name="connsiteY11" fmla="*/ 0 h 5426514"/>
                      <a:gd name="connsiteX12" fmla="*/ 6989659 w 11647486"/>
                      <a:gd name="connsiteY12" fmla="*/ 0 h 5426514"/>
                      <a:gd name="connsiteX13" fmla="*/ 7366867 w 11647486"/>
                      <a:gd name="connsiteY13" fmla="*/ 0 h 5426514"/>
                      <a:gd name="connsiteX14" fmla="*/ 8258450 w 11647486"/>
                      <a:gd name="connsiteY14" fmla="*/ 0 h 5426514"/>
                      <a:gd name="connsiteX15" fmla="*/ 8738533 w 11647486"/>
                      <a:gd name="connsiteY15" fmla="*/ 0 h 5426514"/>
                      <a:gd name="connsiteX16" fmla="*/ 9218616 w 11647486"/>
                      <a:gd name="connsiteY16" fmla="*/ 0 h 5426514"/>
                      <a:gd name="connsiteX17" fmla="*/ 10110199 w 11647486"/>
                      <a:gd name="connsiteY17" fmla="*/ 0 h 5426514"/>
                      <a:gd name="connsiteX18" fmla="*/ 10967490 w 11647486"/>
                      <a:gd name="connsiteY18" fmla="*/ 0 h 5426514"/>
                      <a:gd name="connsiteX19" fmla="*/ 11647486 w 11647486"/>
                      <a:gd name="connsiteY19" fmla="*/ 679996 h 5426514"/>
                      <a:gd name="connsiteX20" fmla="*/ 11647486 w 11647486"/>
                      <a:gd name="connsiteY20" fmla="*/ 1398415 h 5426514"/>
                      <a:gd name="connsiteX21" fmla="*/ 11647486 w 11647486"/>
                      <a:gd name="connsiteY21" fmla="*/ 2116834 h 5426514"/>
                      <a:gd name="connsiteX22" fmla="*/ 11647486 w 11647486"/>
                      <a:gd name="connsiteY22" fmla="*/ 2713257 h 5426514"/>
                      <a:gd name="connsiteX23" fmla="*/ 11647486 w 11647486"/>
                      <a:gd name="connsiteY23" fmla="*/ 3269015 h 5426514"/>
                      <a:gd name="connsiteX24" fmla="*/ 11647486 w 11647486"/>
                      <a:gd name="connsiteY24" fmla="*/ 4028099 h 5426514"/>
                      <a:gd name="connsiteX25" fmla="*/ 11647486 w 11647486"/>
                      <a:gd name="connsiteY25" fmla="*/ 4746518 h 5426514"/>
                      <a:gd name="connsiteX26" fmla="*/ 10967490 w 11647486"/>
                      <a:gd name="connsiteY26" fmla="*/ 5426514 h 5426514"/>
                      <a:gd name="connsiteX27" fmla="*/ 10075907 w 11647486"/>
                      <a:gd name="connsiteY27" fmla="*/ 5426514 h 5426514"/>
                      <a:gd name="connsiteX28" fmla="*/ 9492949 w 11647486"/>
                      <a:gd name="connsiteY28" fmla="*/ 5426514 h 5426514"/>
                      <a:gd name="connsiteX29" fmla="*/ 8807116 w 11647486"/>
                      <a:gd name="connsiteY29" fmla="*/ 5426514 h 5426514"/>
                      <a:gd name="connsiteX30" fmla="*/ 8224158 w 11647486"/>
                      <a:gd name="connsiteY30" fmla="*/ 5426514 h 5426514"/>
                      <a:gd name="connsiteX31" fmla="*/ 7538325 w 11647486"/>
                      <a:gd name="connsiteY31" fmla="*/ 5426514 h 5426514"/>
                      <a:gd name="connsiteX32" fmla="*/ 6749617 w 11647486"/>
                      <a:gd name="connsiteY32" fmla="*/ 5426514 h 5426514"/>
                      <a:gd name="connsiteX33" fmla="*/ 6166659 w 11647486"/>
                      <a:gd name="connsiteY33" fmla="*/ 5426514 h 5426514"/>
                      <a:gd name="connsiteX34" fmla="*/ 5275077 w 11647486"/>
                      <a:gd name="connsiteY34" fmla="*/ 5426514 h 5426514"/>
                      <a:gd name="connsiteX35" fmla="*/ 4589244 w 11647486"/>
                      <a:gd name="connsiteY35" fmla="*/ 5426514 h 5426514"/>
                      <a:gd name="connsiteX36" fmla="*/ 4109161 w 11647486"/>
                      <a:gd name="connsiteY36" fmla="*/ 5426514 h 5426514"/>
                      <a:gd name="connsiteX37" fmla="*/ 3217578 w 11647486"/>
                      <a:gd name="connsiteY37" fmla="*/ 5426514 h 5426514"/>
                      <a:gd name="connsiteX38" fmla="*/ 2325995 w 11647486"/>
                      <a:gd name="connsiteY38" fmla="*/ 5426514 h 5426514"/>
                      <a:gd name="connsiteX39" fmla="*/ 1845912 w 11647486"/>
                      <a:gd name="connsiteY39" fmla="*/ 5426514 h 5426514"/>
                      <a:gd name="connsiteX40" fmla="*/ 1262954 w 11647486"/>
                      <a:gd name="connsiteY40" fmla="*/ 5426514 h 5426514"/>
                      <a:gd name="connsiteX41" fmla="*/ 679996 w 11647486"/>
                      <a:gd name="connsiteY41" fmla="*/ 5426514 h 5426514"/>
                      <a:gd name="connsiteX42" fmla="*/ 0 w 11647486"/>
                      <a:gd name="connsiteY42" fmla="*/ 4746518 h 5426514"/>
                      <a:gd name="connsiteX43" fmla="*/ 0 w 11647486"/>
                      <a:gd name="connsiteY43" fmla="*/ 3987434 h 5426514"/>
                      <a:gd name="connsiteX44" fmla="*/ 0 w 11647486"/>
                      <a:gd name="connsiteY44" fmla="*/ 3391011 h 5426514"/>
                      <a:gd name="connsiteX45" fmla="*/ 0 w 11647486"/>
                      <a:gd name="connsiteY45" fmla="*/ 2713257 h 5426514"/>
                      <a:gd name="connsiteX46" fmla="*/ 0 w 11647486"/>
                      <a:gd name="connsiteY46" fmla="*/ 2157499 h 5426514"/>
                      <a:gd name="connsiteX47" fmla="*/ 0 w 11647486"/>
                      <a:gd name="connsiteY47" fmla="*/ 1398415 h 5426514"/>
                      <a:gd name="connsiteX48" fmla="*/ 0 w 11647486"/>
                      <a:gd name="connsiteY48" fmla="*/ 679996 h 542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47486" h="5426514" fill="none" extrusionOk="0">
                        <a:moveTo>
                          <a:pt x="0" y="679996"/>
                        </a:moveTo>
                        <a:cubicBezTo>
                          <a:pt x="-63229" y="333082"/>
                          <a:pt x="330853" y="-31608"/>
                          <a:pt x="679996" y="0"/>
                        </a:cubicBezTo>
                        <a:cubicBezTo>
                          <a:pt x="862847" y="-19372"/>
                          <a:pt x="1067411" y="-10349"/>
                          <a:pt x="1262954" y="0"/>
                        </a:cubicBezTo>
                        <a:cubicBezTo>
                          <a:pt x="1458497" y="10349"/>
                          <a:pt x="1695510" y="871"/>
                          <a:pt x="1948787" y="0"/>
                        </a:cubicBezTo>
                        <a:cubicBezTo>
                          <a:pt x="2202064" y="-871"/>
                          <a:pt x="2241549" y="-4695"/>
                          <a:pt x="2531745" y="0"/>
                        </a:cubicBezTo>
                        <a:cubicBezTo>
                          <a:pt x="2821941" y="4695"/>
                          <a:pt x="3008237" y="-2206"/>
                          <a:pt x="3320453" y="0"/>
                        </a:cubicBezTo>
                        <a:cubicBezTo>
                          <a:pt x="3632669" y="2206"/>
                          <a:pt x="3694082" y="-6962"/>
                          <a:pt x="4006286" y="0"/>
                        </a:cubicBezTo>
                        <a:cubicBezTo>
                          <a:pt x="4318490" y="6962"/>
                          <a:pt x="4438774" y="-26137"/>
                          <a:pt x="4589244" y="0"/>
                        </a:cubicBezTo>
                        <a:cubicBezTo>
                          <a:pt x="4739714" y="26137"/>
                          <a:pt x="4829067" y="14984"/>
                          <a:pt x="4966452" y="0"/>
                        </a:cubicBezTo>
                        <a:cubicBezTo>
                          <a:pt x="5103837" y="-14984"/>
                          <a:pt x="5266718" y="-19347"/>
                          <a:pt x="5549410" y="0"/>
                        </a:cubicBezTo>
                        <a:cubicBezTo>
                          <a:pt x="5832102" y="19347"/>
                          <a:pt x="5988738" y="22470"/>
                          <a:pt x="6132368" y="0"/>
                        </a:cubicBezTo>
                        <a:cubicBezTo>
                          <a:pt x="6275998" y="-22470"/>
                          <a:pt x="6394250" y="230"/>
                          <a:pt x="6509576" y="0"/>
                        </a:cubicBezTo>
                        <a:cubicBezTo>
                          <a:pt x="6624902" y="-230"/>
                          <a:pt x="6812814" y="-2614"/>
                          <a:pt x="6989659" y="0"/>
                        </a:cubicBezTo>
                        <a:cubicBezTo>
                          <a:pt x="7166504" y="2614"/>
                          <a:pt x="7249312" y="2571"/>
                          <a:pt x="7366867" y="0"/>
                        </a:cubicBezTo>
                        <a:cubicBezTo>
                          <a:pt x="7484422" y="-2571"/>
                          <a:pt x="8041093" y="-26620"/>
                          <a:pt x="8258450" y="0"/>
                        </a:cubicBezTo>
                        <a:cubicBezTo>
                          <a:pt x="8475807" y="26620"/>
                          <a:pt x="8551012" y="-7217"/>
                          <a:pt x="8738533" y="0"/>
                        </a:cubicBezTo>
                        <a:cubicBezTo>
                          <a:pt x="8926054" y="7217"/>
                          <a:pt x="9104424" y="-20109"/>
                          <a:pt x="9218616" y="0"/>
                        </a:cubicBezTo>
                        <a:cubicBezTo>
                          <a:pt x="9332808" y="20109"/>
                          <a:pt x="9731646" y="-23894"/>
                          <a:pt x="10110199" y="0"/>
                        </a:cubicBezTo>
                        <a:cubicBezTo>
                          <a:pt x="10488752" y="23894"/>
                          <a:pt x="10777194" y="-13633"/>
                          <a:pt x="10967490" y="0"/>
                        </a:cubicBezTo>
                        <a:cubicBezTo>
                          <a:pt x="11320391" y="-44481"/>
                          <a:pt x="11723124" y="338138"/>
                          <a:pt x="11647486" y="679996"/>
                        </a:cubicBezTo>
                        <a:cubicBezTo>
                          <a:pt x="11653989" y="925677"/>
                          <a:pt x="11646786" y="1120294"/>
                          <a:pt x="11647486" y="1398415"/>
                        </a:cubicBezTo>
                        <a:cubicBezTo>
                          <a:pt x="11648186" y="1676536"/>
                          <a:pt x="11661314" y="1857173"/>
                          <a:pt x="11647486" y="2116834"/>
                        </a:cubicBezTo>
                        <a:cubicBezTo>
                          <a:pt x="11633658" y="2376495"/>
                          <a:pt x="11665814" y="2585521"/>
                          <a:pt x="11647486" y="2713257"/>
                        </a:cubicBezTo>
                        <a:cubicBezTo>
                          <a:pt x="11629158" y="2840993"/>
                          <a:pt x="11621343" y="2997206"/>
                          <a:pt x="11647486" y="3269015"/>
                        </a:cubicBezTo>
                        <a:cubicBezTo>
                          <a:pt x="11673629" y="3540824"/>
                          <a:pt x="11681148" y="3864859"/>
                          <a:pt x="11647486" y="4028099"/>
                        </a:cubicBezTo>
                        <a:cubicBezTo>
                          <a:pt x="11613824" y="4191339"/>
                          <a:pt x="11670090" y="4548029"/>
                          <a:pt x="11647486" y="4746518"/>
                        </a:cubicBezTo>
                        <a:cubicBezTo>
                          <a:pt x="11584109" y="5109235"/>
                          <a:pt x="11353429" y="5382449"/>
                          <a:pt x="10967490" y="5426514"/>
                        </a:cubicBezTo>
                        <a:cubicBezTo>
                          <a:pt x="10665513" y="5463637"/>
                          <a:pt x="10471169" y="5422911"/>
                          <a:pt x="10075907" y="5426514"/>
                        </a:cubicBezTo>
                        <a:cubicBezTo>
                          <a:pt x="9680645" y="5430117"/>
                          <a:pt x="9721266" y="5429016"/>
                          <a:pt x="9492949" y="5426514"/>
                        </a:cubicBezTo>
                        <a:cubicBezTo>
                          <a:pt x="9264632" y="5424012"/>
                          <a:pt x="9137674" y="5428342"/>
                          <a:pt x="8807116" y="5426514"/>
                        </a:cubicBezTo>
                        <a:cubicBezTo>
                          <a:pt x="8476558" y="5424686"/>
                          <a:pt x="8424403" y="5449709"/>
                          <a:pt x="8224158" y="5426514"/>
                        </a:cubicBezTo>
                        <a:cubicBezTo>
                          <a:pt x="8023913" y="5403319"/>
                          <a:pt x="7833372" y="5424044"/>
                          <a:pt x="7538325" y="5426514"/>
                        </a:cubicBezTo>
                        <a:cubicBezTo>
                          <a:pt x="7243278" y="5428984"/>
                          <a:pt x="7120215" y="5456634"/>
                          <a:pt x="6749617" y="5426514"/>
                        </a:cubicBezTo>
                        <a:cubicBezTo>
                          <a:pt x="6379019" y="5396394"/>
                          <a:pt x="6294309" y="5423797"/>
                          <a:pt x="6166659" y="5426514"/>
                        </a:cubicBezTo>
                        <a:cubicBezTo>
                          <a:pt x="6039009" y="5429231"/>
                          <a:pt x="5600688" y="5466458"/>
                          <a:pt x="5275077" y="5426514"/>
                        </a:cubicBezTo>
                        <a:cubicBezTo>
                          <a:pt x="4949466" y="5386570"/>
                          <a:pt x="4749427" y="5404068"/>
                          <a:pt x="4589244" y="5426514"/>
                        </a:cubicBezTo>
                        <a:cubicBezTo>
                          <a:pt x="4429061" y="5448960"/>
                          <a:pt x="4302654" y="5449336"/>
                          <a:pt x="4109161" y="5426514"/>
                        </a:cubicBezTo>
                        <a:cubicBezTo>
                          <a:pt x="3915668" y="5403692"/>
                          <a:pt x="3637344" y="5435930"/>
                          <a:pt x="3217578" y="5426514"/>
                        </a:cubicBezTo>
                        <a:cubicBezTo>
                          <a:pt x="2797812" y="5417098"/>
                          <a:pt x="2515554" y="5388288"/>
                          <a:pt x="2325995" y="5426514"/>
                        </a:cubicBezTo>
                        <a:cubicBezTo>
                          <a:pt x="2136436" y="5464740"/>
                          <a:pt x="1992282" y="5423531"/>
                          <a:pt x="1845912" y="5426514"/>
                        </a:cubicBezTo>
                        <a:cubicBezTo>
                          <a:pt x="1699542" y="5429497"/>
                          <a:pt x="1467412" y="5424556"/>
                          <a:pt x="1262954" y="5426514"/>
                        </a:cubicBezTo>
                        <a:cubicBezTo>
                          <a:pt x="1058496" y="5428472"/>
                          <a:pt x="840121" y="5448306"/>
                          <a:pt x="679996" y="5426514"/>
                        </a:cubicBezTo>
                        <a:cubicBezTo>
                          <a:pt x="312283" y="5333248"/>
                          <a:pt x="81952" y="5103754"/>
                          <a:pt x="0" y="4746518"/>
                        </a:cubicBezTo>
                        <a:cubicBezTo>
                          <a:pt x="-15087" y="4530760"/>
                          <a:pt x="20657" y="4352108"/>
                          <a:pt x="0" y="3987434"/>
                        </a:cubicBezTo>
                        <a:cubicBezTo>
                          <a:pt x="-20657" y="3622760"/>
                          <a:pt x="-18093" y="3585106"/>
                          <a:pt x="0" y="3391011"/>
                        </a:cubicBezTo>
                        <a:cubicBezTo>
                          <a:pt x="18093" y="3196916"/>
                          <a:pt x="22009" y="2866379"/>
                          <a:pt x="0" y="2713257"/>
                        </a:cubicBezTo>
                        <a:cubicBezTo>
                          <a:pt x="-22009" y="2560135"/>
                          <a:pt x="-8734" y="2426754"/>
                          <a:pt x="0" y="2157499"/>
                        </a:cubicBezTo>
                        <a:cubicBezTo>
                          <a:pt x="8734" y="1888244"/>
                          <a:pt x="826" y="1683800"/>
                          <a:pt x="0" y="1398415"/>
                        </a:cubicBezTo>
                        <a:cubicBezTo>
                          <a:pt x="-826" y="1113030"/>
                          <a:pt x="3901" y="905260"/>
                          <a:pt x="0" y="679996"/>
                        </a:cubicBezTo>
                        <a:close/>
                      </a:path>
                      <a:path w="11647486" h="5426514" stroke="0" extrusionOk="0">
                        <a:moveTo>
                          <a:pt x="0" y="679996"/>
                        </a:moveTo>
                        <a:cubicBezTo>
                          <a:pt x="2011" y="365933"/>
                          <a:pt x="335417" y="55343"/>
                          <a:pt x="679996" y="0"/>
                        </a:cubicBezTo>
                        <a:cubicBezTo>
                          <a:pt x="969936" y="12397"/>
                          <a:pt x="1287394" y="-4747"/>
                          <a:pt x="1468704" y="0"/>
                        </a:cubicBezTo>
                        <a:cubicBezTo>
                          <a:pt x="1650014" y="4747"/>
                          <a:pt x="1770982" y="503"/>
                          <a:pt x="1948787" y="0"/>
                        </a:cubicBezTo>
                        <a:cubicBezTo>
                          <a:pt x="2126592" y="-503"/>
                          <a:pt x="2310674" y="-934"/>
                          <a:pt x="2428870" y="0"/>
                        </a:cubicBezTo>
                        <a:cubicBezTo>
                          <a:pt x="2547066" y="934"/>
                          <a:pt x="2869063" y="-12609"/>
                          <a:pt x="3217578" y="0"/>
                        </a:cubicBezTo>
                        <a:cubicBezTo>
                          <a:pt x="3566093" y="12609"/>
                          <a:pt x="3564766" y="18010"/>
                          <a:pt x="3800536" y="0"/>
                        </a:cubicBezTo>
                        <a:cubicBezTo>
                          <a:pt x="4036306" y="-18010"/>
                          <a:pt x="4391131" y="18718"/>
                          <a:pt x="4692119" y="0"/>
                        </a:cubicBezTo>
                        <a:cubicBezTo>
                          <a:pt x="4993107" y="-18718"/>
                          <a:pt x="5399476" y="-24808"/>
                          <a:pt x="5583701" y="0"/>
                        </a:cubicBezTo>
                        <a:cubicBezTo>
                          <a:pt x="5767926" y="24808"/>
                          <a:pt x="6183334" y="29165"/>
                          <a:pt x="6372409" y="0"/>
                        </a:cubicBezTo>
                        <a:cubicBezTo>
                          <a:pt x="6561484" y="-29165"/>
                          <a:pt x="6738768" y="-12818"/>
                          <a:pt x="6852492" y="0"/>
                        </a:cubicBezTo>
                        <a:cubicBezTo>
                          <a:pt x="6966216" y="12818"/>
                          <a:pt x="7054667" y="-6072"/>
                          <a:pt x="7229701" y="0"/>
                        </a:cubicBezTo>
                        <a:cubicBezTo>
                          <a:pt x="7404735" y="6072"/>
                          <a:pt x="7819330" y="-37869"/>
                          <a:pt x="8121283" y="0"/>
                        </a:cubicBezTo>
                        <a:cubicBezTo>
                          <a:pt x="8423236" y="37869"/>
                          <a:pt x="8625288" y="34262"/>
                          <a:pt x="8807116" y="0"/>
                        </a:cubicBezTo>
                        <a:cubicBezTo>
                          <a:pt x="8988944" y="-34262"/>
                          <a:pt x="9245194" y="-25720"/>
                          <a:pt x="9492949" y="0"/>
                        </a:cubicBezTo>
                        <a:cubicBezTo>
                          <a:pt x="9740704" y="25720"/>
                          <a:pt x="9839926" y="5142"/>
                          <a:pt x="9973032" y="0"/>
                        </a:cubicBezTo>
                        <a:cubicBezTo>
                          <a:pt x="10106138" y="-5142"/>
                          <a:pt x="10654883" y="9628"/>
                          <a:pt x="10967490" y="0"/>
                        </a:cubicBezTo>
                        <a:cubicBezTo>
                          <a:pt x="11411360" y="15503"/>
                          <a:pt x="11600275" y="288819"/>
                          <a:pt x="11647486" y="679996"/>
                        </a:cubicBezTo>
                        <a:cubicBezTo>
                          <a:pt x="11655683" y="864593"/>
                          <a:pt x="11649116" y="1007571"/>
                          <a:pt x="11647486" y="1276419"/>
                        </a:cubicBezTo>
                        <a:cubicBezTo>
                          <a:pt x="11645856" y="1545267"/>
                          <a:pt x="11659358" y="1812161"/>
                          <a:pt x="11647486" y="2035503"/>
                        </a:cubicBezTo>
                        <a:cubicBezTo>
                          <a:pt x="11635614" y="2258845"/>
                          <a:pt x="11654079" y="2459218"/>
                          <a:pt x="11647486" y="2753922"/>
                        </a:cubicBezTo>
                        <a:cubicBezTo>
                          <a:pt x="11640893" y="3048626"/>
                          <a:pt x="11639944" y="3133921"/>
                          <a:pt x="11647486" y="3391011"/>
                        </a:cubicBezTo>
                        <a:cubicBezTo>
                          <a:pt x="11655028" y="3648101"/>
                          <a:pt x="11667405" y="3764041"/>
                          <a:pt x="11647486" y="3987434"/>
                        </a:cubicBezTo>
                        <a:cubicBezTo>
                          <a:pt x="11627567" y="4210827"/>
                          <a:pt x="11633832" y="4592496"/>
                          <a:pt x="11647486" y="4746518"/>
                        </a:cubicBezTo>
                        <a:cubicBezTo>
                          <a:pt x="11664711" y="5102606"/>
                          <a:pt x="11325028" y="5477484"/>
                          <a:pt x="10967490" y="5426514"/>
                        </a:cubicBezTo>
                        <a:cubicBezTo>
                          <a:pt x="10731733" y="5453636"/>
                          <a:pt x="10373792" y="5431397"/>
                          <a:pt x="10075907" y="5426514"/>
                        </a:cubicBezTo>
                        <a:cubicBezTo>
                          <a:pt x="9778022" y="5421631"/>
                          <a:pt x="9454660" y="5416178"/>
                          <a:pt x="9184324" y="5426514"/>
                        </a:cubicBezTo>
                        <a:cubicBezTo>
                          <a:pt x="8913988" y="5436850"/>
                          <a:pt x="8729683" y="5403522"/>
                          <a:pt x="8601366" y="5426514"/>
                        </a:cubicBezTo>
                        <a:cubicBezTo>
                          <a:pt x="8473049" y="5449506"/>
                          <a:pt x="8326566" y="5415081"/>
                          <a:pt x="8224158" y="5426514"/>
                        </a:cubicBezTo>
                        <a:cubicBezTo>
                          <a:pt x="8121750" y="5437947"/>
                          <a:pt x="7880180" y="5440756"/>
                          <a:pt x="7744075" y="5426514"/>
                        </a:cubicBezTo>
                        <a:cubicBezTo>
                          <a:pt x="7607970" y="5412272"/>
                          <a:pt x="7412877" y="5414053"/>
                          <a:pt x="7263992" y="5426514"/>
                        </a:cubicBezTo>
                        <a:cubicBezTo>
                          <a:pt x="7115107" y="5438975"/>
                          <a:pt x="6709886" y="5454146"/>
                          <a:pt x="6475284" y="5426514"/>
                        </a:cubicBezTo>
                        <a:cubicBezTo>
                          <a:pt x="6240682" y="5398882"/>
                          <a:pt x="6202920" y="5440439"/>
                          <a:pt x="6098076" y="5426514"/>
                        </a:cubicBezTo>
                        <a:cubicBezTo>
                          <a:pt x="5993232" y="5412589"/>
                          <a:pt x="5740381" y="5443748"/>
                          <a:pt x="5617993" y="5426514"/>
                        </a:cubicBezTo>
                        <a:cubicBezTo>
                          <a:pt x="5495605" y="5409280"/>
                          <a:pt x="5140843" y="5446394"/>
                          <a:pt x="4726410" y="5426514"/>
                        </a:cubicBezTo>
                        <a:cubicBezTo>
                          <a:pt x="4311977" y="5406634"/>
                          <a:pt x="4453865" y="5439932"/>
                          <a:pt x="4349202" y="5426514"/>
                        </a:cubicBezTo>
                        <a:cubicBezTo>
                          <a:pt x="4244539" y="5413096"/>
                          <a:pt x="4145281" y="5435171"/>
                          <a:pt x="3971994" y="5426514"/>
                        </a:cubicBezTo>
                        <a:cubicBezTo>
                          <a:pt x="3798707" y="5417857"/>
                          <a:pt x="3781911" y="5426183"/>
                          <a:pt x="3594786" y="5426514"/>
                        </a:cubicBezTo>
                        <a:cubicBezTo>
                          <a:pt x="3407661" y="5426845"/>
                          <a:pt x="3223014" y="5397892"/>
                          <a:pt x="2908953" y="5426514"/>
                        </a:cubicBezTo>
                        <a:cubicBezTo>
                          <a:pt x="2594892" y="5455136"/>
                          <a:pt x="2368621" y="5427398"/>
                          <a:pt x="2223120" y="5426514"/>
                        </a:cubicBezTo>
                        <a:cubicBezTo>
                          <a:pt x="2077619" y="5425630"/>
                          <a:pt x="1731802" y="5418573"/>
                          <a:pt x="1537287" y="5426514"/>
                        </a:cubicBezTo>
                        <a:cubicBezTo>
                          <a:pt x="1342772" y="5434455"/>
                          <a:pt x="962613" y="5436689"/>
                          <a:pt x="679996" y="5426514"/>
                        </a:cubicBezTo>
                        <a:cubicBezTo>
                          <a:pt x="352620" y="5483652"/>
                          <a:pt x="-79131" y="5159563"/>
                          <a:pt x="0" y="4746518"/>
                        </a:cubicBezTo>
                        <a:cubicBezTo>
                          <a:pt x="-33737" y="4427273"/>
                          <a:pt x="29420" y="4300030"/>
                          <a:pt x="0" y="4068764"/>
                        </a:cubicBezTo>
                        <a:cubicBezTo>
                          <a:pt x="-29420" y="3837498"/>
                          <a:pt x="-27089" y="3534147"/>
                          <a:pt x="0" y="3391011"/>
                        </a:cubicBezTo>
                        <a:cubicBezTo>
                          <a:pt x="27089" y="3247875"/>
                          <a:pt x="-14973" y="3037082"/>
                          <a:pt x="0" y="2753922"/>
                        </a:cubicBezTo>
                        <a:cubicBezTo>
                          <a:pt x="14973" y="2470762"/>
                          <a:pt x="-15200" y="2376352"/>
                          <a:pt x="0" y="2116834"/>
                        </a:cubicBezTo>
                        <a:cubicBezTo>
                          <a:pt x="15200" y="1857316"/>
                          <a:pt x="-19601" y="1788193"/>
                          <a:pt x="0" y="1561076"/>
                        </a:cubicBezTo>
                        <a:cubicBezTo>
                          <a:pt x="19601" y="1333959"/>
                          <a:pt x="-13538" y="1020843"/>
                          <a:pt x="0" y="67999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A51015B2-902D-BC78-3712-EE73CA364B60}"/>
              </a:ext>
            </a:extLst>
          </p:cNvPr>
          <p:cNvSpPr txBox="1"/>
          <p:nvPr/>
        </p:nvSpPr>
        <p:spPr>
          <a:xfrm>
            <a:off x="1059372" y="131000"/>
            <a:ext cx="10359742" cy="1077218"/>
          </a:xfrm>
          <a:prstGeom prst="rect">
            <a:avLst/>
          </a:prstGeom>
          <a:noFill/>
        </p:spPr>
        <p:txBody>
          <a:bodyPr wrap="square" rtlCol="0">
            <a:spAutoFit/>
          </a:bodyPr>
          <a:lstStyle/>
          <a:p>
            <a:pPr lvl="0" algn="ctr"/>
            <a:r>
              <a:rPr lang="vi-VN" sz="3200" b="1" dirty="0">
                <a:solidFill>
                  <a:prstClr val="black"/>
                </a:solidFill>
                <a:latin typeface="Calibri" panose="020F0502020204030204" pitchFamily="34" charset="0"/>
                <a:cs typeface="Calibri" panose="020F0502020204030204" pitchFamily="34" charset="0"/>
              </a:rPr>
              <a:t> </a:t>
            </a:r>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Từ ngọn và từ gốc trong mỗi câu dưới dây mang nghĩa gốc hay nghĩa chuyển?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0BA737F-3E76-1DC9-098B-85A8C36828D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529443" y="1577748"/>
            <a:ext cx="8788850" cy="4507366"/>
          </a:xfrm>
          <a:prstGeom prst="rect">
            <a:avLst/>
          </a:prstGeom>
        </p:spPr>
      </p:pic>
    </p:spTree>
    <p:extLst>
      <p:ext uri="{BB962C8B-B14F-4D97-AF65-F5344CB8AC3E}">
        <p14:creationId xmlns:p14="http://schemas.microsoft.com/office/powerpoint/2010/main" val="18823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2A7761-E67C-129F-A757-758DD5BD2213}"/>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id="{5CEBF8E6-3ABD-7EB5-6BB5-91BEA8F1563E}"/>
              </a:ext>
            </a:extLst>
          </p:cNvPr>
          <p:cNvPicPr>
            <a:picLocks noChangeAspect="1"/>
          </p:cNvPicPr>
          <p:nvPr/>
        </p:nvPicPr>
        <p:blipFill>
          <a:blip r:embed="rId4"/>
          <a:stretch>
            <a:fillRect/>
          </a:stretch>
        </p:blipFill>
        <p:spPr>
          <a:xfrm>
            <a:off x="158363" y="359229"/>
            <a:ext cx="11875269" cy="6253153"/>
          </a:xfrm>
          <a:prstGeom prst="rect">
            <a:avLst/>
          </a:prstGeom>
        </p:spPr>
      </p:pic>
      <p:grpSp>
        <p:nvGrpSpPr>
          <p:cNvPr id="3" name="Group 2">
            <a:extLst>
              <a:ext uri="{FF2B5EF4-FFF2-40B4-BE49-F238E27FC236}">
                <a16:creationId xmlns:a16="http://schemas.microsoft.com/office/drawing/2014/main" id="{970F8723-688C-2121-8D18-8CA8C7D821A0}"/>
              </a:ext>
            </a:extLst>
          </p:cNvPr>
          <p:cNvGrpSpPr/>
          <p:nvPr/>
        </p:nvGrpSpPr>
        <p:grpSpPr>
          <a:xfrm>
            <a:off x="862573" y="530368"/>
            <a:ext cx="10264142" cy="4716546"/>
            <a:chOff x="-103575" y="184979"/>
            <a:chExt cx="9257145" cy="4716546"/>
          </a:xfrm>
        </p:grpSpPr>
        <p:sp>
          <p:nvSpPr>
            <p:cNvPr id="4" name="Rectangle: Rounded Corners 30">
              <a:extLst>
                <a:ext uri="{FF2B5EF4-FFF2-40B4-BE49-F238E27FC236}">
                  <a16:creationId xmlns:a16="http://schemas.microsoft.com/office/drawing/2014/main" id="{83FF1429-3E8E-30AE-557D-2AEC09D31CCA}"/>
                </a:ext>
              </a:extLst>
            </p:cNvPr>
            <p:cNvSpPr/>
            <p:nvPr/>
          </p:nvSpPr>
          <p:spPr>
            <a:xfrm>
              <a:off x="432384" y="1097352"/>
              <a:ext cx="8721186" cy="3804173"/>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669881"/>
                        <a:gd name="connsiteY0" fmla="*/ 859553 h 3804173"/>
                        <a:gd name="connsiteX1" fmla="*/ 904100 w 9669881"/>
                        <a:gd name="connsiteY1" fmla="*/ 0 h 3804173"/>
                        <a:gd name="connsiteX2" fmla="*/ 1948580 w 9669881"/>
                        <a:gd name="connsiteY2" fmla="*/ 0 h 3804173"/>
                        <a:gd name="connsiteX3" fmla="*/ 2914443 w 9669881"/>
                        <a:gd name="connsiteY3" fmla="*/ 0 h 3804173"/>
                        <a:gd name="connsiteX4" fmla="*/ 3801692 w 9669881"/>
                        <a:gd name="connsiteY4" fmla="*/ 0 h 3804173"/>
                        <a:gd name="connsiteX5" fmla="*/ 4767555 w 9669881"/>
                        <a:gd name="connsiteY5" fmla="*/ 0 h 3804173"/>
                        <a:gd name="connsiteX6" fmla="*/ 5890651 w 9669881"/>
                        <a:gd name="connsiteY6" fmla="*/ 0 h 3804173"/>
                        <a:gd name="connsiteX7" fmla="*/ 6777898 w 9669881"/>
                        <a:gd name="connsiteY7" fmla="*/ 0 h 3804173"/>
                        <a:gd name="connsiteX8" fmla="*/ 7665144 w 9669881"/>
                        <a:gd name="connsiteY8" fmla="*/ 0 h 3804173"/>
                        <a:gd name="connsiteX9" fmla="*/ 8765780 w 9669881"/>
                        <a:gd name="connsiteY9" fmla="*/ 0 h 3804173"/>
                        <a:gd name="connsiteX10" fmla="*/ 9669881 w 9669881"/>
                        <a:gd name="connsiteY10" fmla="*/ 859553 h 3804173"/>
                        <a:gd name="connsiteX11" fmla="*/ 9669881 w 9669881"/>
                        <a:gd name="connsiteY11" fmla="*/ 1839534 h 3804173"/>
                        <a:gd name="connsiteX12" fmla="*/ 9669881 w 9669881"/>
                        <a:gd name="connsiteY12" fmla="*/ 2944619 h 3804173"/>
                        <a:gd name="connsiteX13" fmla="*/ 8765780 w 9669881"/>
                        <a:gd name="connsiteY13" fmla="*/ 3804173 h 3804173"/>
                        <a:gd name="connsiteX14" fmla="*/ 7878533 w 9669881"/>
                        <a:gd name="connsiteY14" fmla="*/ 3804173 h 3804173"/>
                        <a:gd name="connsiteX15" fmla="*/ 6598203 w 9669881"/>
                        <a:gd name="connsiteY15" fmla="*/ 3804173 h 3804173"/>
                        <a:gd name="connsiteX16" fmla="*/ 6036655 w 9669881"/>
                        <a:gd name="connsiteY16" fmla="*/ 3804173 h 3804173"/>
                        <a:gd name="connsiteX17" fmla="*/ 5475106 w 9669881"/>
                        <a:gd name="connsiteY17" fmla="*/ 3804173 h 3804173"/>
                        <a:gd name="connsiteX18" fmla="*/ 4194774 w 9669881"/>
                        <a:gd name="connsiteY18" fmla="*/ 3804173 h 3804173"/>
                        <a:gd name="connsiteX19" fmla="*/ 3228911 w 9669881"/>
                        <a:gd name="connsiteY19" fmla="*/ 3804173 h 3804173"/>
                        <a:gd name="connsiteX20" fmla="*/ 1948580 w 9669881"/>
                        <a:gd name="connsiteY20" fmla="*/ 3804173 h 3804173"/>
                        <a:gd name="connsiteX21" fmla="*/ 904100 w 9669881"/>
                        <a:gd name="connsiteY21" fmla="*/ 3804173 h 3804173"/>
                        <a:gd name="connsiteX22" fmla="*/ 0 w 9669881"/>
                        <a:gd name="connsiteY22" fmla="*/ 2944619 h 3804173"/>
                        <a:gd name="connsiteX23" fmla="*/ 0 w 9669881"/>
                        <a:gd name="connsiteY23" fmla="*/ 1922936 h 3804173"/>
                        <a:gd name="connsiteX24" fmla="*/ 0 w 9669881"/>
                        <a:gd name="connsiteY24" fmla="*/ 859553 h 3804173"/>
                        <a:gd name="connsiteX0" fmla="*/ 0 w 9669881"/>
                        <a:gd name="connsiteY0" fmla="*/ 859553 h 3804173"/>
                        <a:gd name="connsiteX1" fmla="*/ 904100 w 9669881"/>
                        <a:gd name="connsiteY1" fmla="*/ 0 h 3804173"/>
                        <a:gd name="connsiteX2" fmla="*/ 1869963 w 9669881"/>
                        <a:gd name="connsiteY2" fmla="*/ 0 h 3804173"/>
                        <a:gd name="connsiteX3" fmla="*/ 2914443 w 9669881"/>
                        <a:gd name="connsiteY3" fmla="*/ 0 h 3804173"/>
                        <a:gd name="connsiteX4" fmla="*/ 3801692 w 9669881"/>
                        <a:gd name="connsiteY4" fmla="*/ 0 h 3804173"/>
                        <a:gd name="connsiteX5" fmla="*/ 5003405 w 9669881"/>
                        <a:gd name="connsiteY5" fmla="*/ 0 h 3804173"/>
                        <a:gd name="connsiteX6" fmla="*/ 5890651 w 9669881"/>
                        <a:gd name="connsiteY6" fmla="*/ 0 h 3804173"/>
                        <a:gd name="connsiteX7" fmla="*/ 7013748 w 9669881"/>
                        <a:gd name="connsiteY7" fmla="*/ 0 h 3804173"/>
                        <a:gd name="connsiteX8" fmla="*/ 8765780 w 9669881"/>
                        <a:gd name="connsiteY8" fmla="*/ 0 h 3804173"/>
                        <a:gd name="connsiteX9" fmla="*/ 9669881 w 9669881"/>
                        <a:gd name="connsiteY9" fmla="*/ 859553 h 3804173"/>
                        <a:gd name="connsiteX10" fmla="*/ 9669881 w 9669881"/>
                        <a:gd name="connsiteY10" fmla="*/ 1902086 h 3804173"/>
                        <a:gd name="connsiteX11" fmla="*/ 9669881 w 9669881"/>
                        <a:gd name="connsiteY11" fmla="*/ 2944619 h 3804173"/>
                        <a:gd name="connsiteX12" fmla="*/ 8765780 w 9669881"/>
                        <a:gd name="connsiteY12" fmla="*/ 3804173 h 3804173"/>
                        <a:gd name="connsiteX13" fmla="*/ 7564066 w 9669881"/>
                        <a:gd name="connsiteY13" fmla="*/ 3804173 h 3804173"/>
                        <a:gd name="connsiteX14" fmla="*/ 6519586 w 9669881"/>
                        <a:gd name="connsiteY14" fmla="*/ 3804173 h 3804173"/>
                        <a:gd name="connsiteX15" fmla="*/ 5475106 w 9669881"/>
                        <a:gd name="connsiteY15" fmla="*/ 3804173 h 3804173"/>
                        <a:gd name="connsiteX16" fmla="*/ 4509241 w 9669881"/>
                        <a:gd name="connsiteY16" fmla="*/ 3804173 h 3804173"/>
                        <a:gd name="connsiteX17" fmla="*/ 3464761 w 9669881"/>
                        <a:gd name="connsiteY17" fmla="*/ 3804173 h 3804173"/>
                        <a:gd name="connsiteX18" fmla="*/ 2263048 w 9669881"/>
                        <a:gd name="connsiteY18" fmla="*/ 3804173 h 3804173"/>
                        <a:gd name="connsiteX19" fmla="*/ 904100 w 9669881"/>
                        <a:gd name="connsiteY19" fmla="*/ 3804173 h 3804173"/>
                        <a:gd name="connsiteX20" fmla="*/ 0 w 9669881"/>
                        <a:gd name="connsiteY20" fmla="*/ 2944619 h 3804173"/>
                        <a:gd name="connsiteX21" fmla="*/ 0 w 9669881"/>
                        <a:gd name="connsiteY21" fmla="*/ 1860384 h 3804173"/>
                        <a:gd name="connsiteX22" fmla="*/ 0 w 9669881"/>
                        <a:gd name="connsiteY22" fmla="*/ 859553 h 380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3804173" fill="none" extrusionOk="0">
                          <a:moveTo>
                            <a:pt x="0" y="859553"/>
                          </a:moveTo>
                          <a:cubicBezTo>
                            <a:pt x="13680" y="345333"/>
                            <a:pt x="484905" y="-90988"/>
                            <a:pt x="904100" y="0"/>
                          </a:cubicBezTo>
                          <a:cubicBezTo>
                            <a:pt x="1224574" y="-4278"/>
                            <a:pt x="1512040" y="12055"/>
                            <a:pt x="1948580" y="0"/>
                          </a:cubicBezTo>
                          <a:cubicBezTo>
                            <a:pt x="2426164" y="-9845"/>
                            <a:pt x="2469776" y="35163"/>
                            <a:pt x="2914443" y="0"/>
                          </a:cubicBezTo>
                          <a:cubicBezTo>
                            <a:pt x="3369522" y="-34664"/>
                            <a:pt x="3439627" y="-10746"/>
                            <a:pt x="3801692" y="0"/>
                          </a:cubicBezTo>
                          <a:cubicBezTo>
                            <a:pt x="4101820" y="15409"/>
                            <a:pt x="4486750" y="41446"/>
                            <a:pt x="4767555" y="0"/>
                          </a:cubicBezTo>
                          <a:cubicBezTo>
                            <a:pt x="5060664" y="-75075"/>
                            <a:pt x="5414972" y="-19263"/>
                            <a:pt x="5890651" y="0"/>
                          </a:cubicBezTo>
                          <a:cubicBezTo>
                            <a:pt x="6369900" y="-5646"/>
                            <a:pt x="6556258" y="-48226"/>
                            <a:pt x="6777898" y="0"/>
                          </a:cubicBezTo>
                          <a:cubicBezTo>
                            <a:pt x="7057377" y="16049"/>
                            <a:pt x="7341396" y="48762"/>
                            <a:pt x="7665144" y="0"/>
                          </a:cubicBezTo>
                          <a:cubicBezTo>
                            <a:pt x="7857531" y="-68075"/>
                            <a:pt x="8330933" y="36612"/>
                            <a:pt x="8765780" y="0"/>
                          </a:cubicBezTo>
                          <a:cubicBezTo>
                            <a:pt x="9353912" y="16123"/>
                            <a:pt x="9612854" y="415773"/>
                            <a:pt x="9669881" y="859553"/>
                          </a:cubicBezTo>
                          <a:cubicBezTo>
                            <a:pt x="9642186" y="1329922"/>
                            <a:pt x="9668364" y="1384308"/>
                            <a:pt x="9669881" y="1839534"/>
                          </a:cubicBezTo>
                          <a:cubicBezTo>
                            <a:pt x="9705099" y="2249875"/>
                            <a:pt x="9636772" y="2498222"/>
                            <a:pt x="9669881" y="2944619"/>
                          </a:cubicBezTo>
                          <a:cubicBezTo>
                            <a:pt x="9670674" y="3299529"/>
                            <a:pt x="9301318" y="3712999"/>
                            <a:pt x="8765780" y="3804173"/>
                          </a:cubicBezTo>
                          <a:cubicBezTo>
                            <a:pt x="8591721" y="3862432"/>
                            <a:pt x="8300511" y="3776017"/>
                            <a:pt x="7878533" y="3804173"/>
                          </a:cubicBezTo>
                          <a:cubicBezTo>
                            <a:pt x="7464784" y="3826274"/>
                            <a:pt x="6949854" y="3787471"/>
                            <a:pt x="6598203" y="3804173"/>
                          </a:cubicBezTo>
                          <a:cubicBezTo>
                            <a:pt x="6388118" y="3818686"/>
                            <a:pt x="6305413" y="3811666"/>
                            <a:pt x="6036655" y="3804173"/>
                          </a:cubicBezTo>
                          <a:cubicBezTo>
                            <a:pt x="5767897" y="3796680"/>
                            <a:pt x="5748768" y="3792013"/>
                            <a:pt x="5475106" y="3804173"/>
                          </a:cubicBezTo>
                          <a:cubicBezTo>
                            <a:pt x="5060598" y="3857759"/>
                            <a:pt x="4443504" y="3767108"/>
                            <a:pt x="4194774" y="3804173"/>
                          </a:cubicBezTo>
                          <a:cubicBezTo>
                            <a:pt x="3942685" y="3799142"/>
                            <a:pt x="3577860" y="3851762"/>
                            <a:pt x="3228911" y="3804173"/>
                          </a:cubicBezTo>
                          <a:cubicBezTo>
                            <a:pt x="2765592" y="3700696"/>
                            <a:pt x="2374109" y="3698375"/>
                            <a:pt x="1948580" y="3804173"/>
                          </a:cubicBezTo>
                          <a:cubicBezTo>
                            <a:pt x="1505733" y="3841152"/>
                            <a:pt x="1341909" y="3779178"/>
                            <a:pt x="904100" y="3804173"/>
                          </a:cubicBezTo>
                          <a:cubicBezTo>
                            <a:pt x="359840" y="3839071"/>
                            <a:pt x="65356" y="3408034"/>
                            <a:pt x="0" y="2944619"/>
                          </a:cubicBezTo>
                          <a:cubicBezTo>
                            <a:pt x="56424" y="2694212"/>
                            <a:pt x="-18003" y="2132083"/>
                            <a:pt x="0" y="1922936"/>
                          </a:cubicBezTo>
                          <a:cubicBezTo>
                            <a:pt x="-36644" y="1665454"/>
                            <a:pt x="-104956" y="1166659"/>
                            <a:pt x="0" y="859553"/>
                          </a:cubicBezTo>
                          <a:close/>
                        </a:path>
                        <a:path w="9669881" h="3804173" stroke="0" extrusionOk="0">
                          <a:moveTo>
                            <a:pt x="0" y="859553"/>
                          </a:moveTo>
                          <a:cubicBezTo>
                            <a:pt x="-53794" y="491151"/>
                            <a:pt x="331811" y="-31120"/>
                            <a:pt x="904100" y="0"/>
                          </a:cubicBezTo>
                          <a:cubicBezTo>
                            <a:pt x="1253534" y="33877"/>
                            <a:pt x="1621041" y="-19924"/>
                            <a:pt x="1869963" y="0"/>
                          </a:cubicBezTo>
                          <a:cubicBezTo>
                            <a:pt x="2116198" y="20156"/>
                            <a:pt x="2653933" y="53983"/>
                            <a:pt x="2914443" y="0"/>
                          </a:cubicBezTo>
                          <a:cubicBezTo>
                            <a:pt x="3160386" y="-47282"/>
                            <a:pt x="3460549" y="-3354"/>
                            <a:pt x="3801692" y="0"/>
                          </a:cubicBezTo>
                          <a:cubicBezTo>
                            <a:pt x="4204143" y="-40282"/>
                            <a:pt x="4529417" y="29470"/>
                            <a:pt x="5003405" y="0"/>
                          </a:cubicBezTo>
                          <a:cubicBezTo>
                            <a:pt x="5464847" y="52970"/>
                            <a:pt x="5631154" y="-31730"/>
                            <a:pt x="5890651" y="0"/>
                          </a:cubicBezTo>
                          <a:cubicBezTo>
                            <a:pt x="6197958" y="19036"/>
                            <a:pt x="6765412" y="-25776"/>
                            <a:pt x="7013748" y="0"/>
                          </a:cubicBezTo>
                          <a:cubicBezTo>
                            <a:pt x="7233642" y="40935"/>
                            <a:pt x="8376700" y="93969"/>
                            <a:pt x="8765780" y="0"/>
                          </a:cubicBezTo>
                          <a:cubicBezTo>
                            <a:pt x="9245031" y="-30575"/>
                            <a:pt x="9711482" y="461871"/>
                            <a:pt x="9669881" y="859553"/>
                          </a:cubicBezTo>
                          <a:cubicBezTo>
                            <a:pt x="9641887" y="1161907"/>
                            <a:pt x="9635764" y="1717373"/>
                            <a:pt x="9669881" y="1902086"/>
                          </a:cubicBezTo>
                          <a:cubicBezTo>
                            <a:pt x="9698727" y="2121133"/>
                            <a:pt x="9656088" y="2601171"/>
                            <a:pt x="9669881" y="2944619"/>
                          </a:cubicBezTo>
                          <a:cubicBezTo>
                            <a:pt x="9632484" y="3289593"/>
                            <a:pt x="9206350" y="3780840"/>
                            <a:pt x="8765780" y="3804173"/>
                          </a:cubicBezTo>
                          <a:cubicBezTo>
                            <a:pt x="8346419" y="3802336"/>
                            <a:pt x="8120752" y="3779932"/>
                            <a:pt x="7564066" y="3804173"/>
                          </a:cubicBezTo>
                          <a:cubicBezTo>
                            <a:pt x="7011569" y="3853312"/>
                            <a:pt x="6770842" y="3815747"/>
                            <a:pt x="6519586" y="3804173"/>
                          </a:cubicBezTo>
                          <a:cubicBezTo>
                            <a:pt x="6184224" y="3801796"/>
                            <a:pt x="5734712" y="3749557"/>
                            <a:pt x="5475106" y="3804173"/>
                          </a:cubicBezTo>
                          <a:cubicBezTo>
                            <a:pt x="5208814" y="3789657"/>
                            <a:pt x="4911247" y="3835278"/>
                            <a:pt x="4509241" y="3804173"/>
                          </a:cubicBezTo>
                          <a:cubicBezTo>
                            <a:pt x="4120866" y="3801396"/>
                            <a:pt x="3809707" y="3799479"/>
                            <a:pt x="3464761" y="3804173"/>
                          </a:cubicBezTo>
                          <a:cubicBezTo>
                            <a:pt x="3233185" y="3777822"/>
                            <a:pt x="2565249" y="3803930"/>
                            <a:pt x="2263048" y="3804173"/>
                          </a:cubicBezTo>
                          <a:cubicBezTo>
                            <a:pt x="1984072" y="3890647"/>
                            <a:pt x="1341053" y="3897176"/>
                            <a:pt x="904100" y="3804173"/>
                          </a:cubicBezTo>
                          <a:cubicBezTo>
                            <a:pt x="503129" y="3978769"/>
                            <a:pt x="161016" y="3475889"/>
                            <a:pt x="0" y="2944619"/>
                          </a:cubicBezTo>
                          <a:cubicBezTo>
                            <a:pt x="48104" y="2621429"/>
                            <a:pt x="75460" y="2297816"/>
                            <a:pt x="0" y="1860384"/>
                          </a:cubicBezTo>
                          <a:cubicBezTo>
                            <a:pt x="-19542" y="1367877"/>
                            <a:pt x="57546" y="1314141"/>
                            <a:pt x="0" y="859553"/>
                          </a:cubicBezTo>
                          <a:close/>
                        </a:path>
                        <a:path w="9669881" h="3804173" fill="none" stroke="0" extrusionOk="0">
                          <a:moveTo>
                            <a:pt x="0" y="859553"/>
                          </a:moveTo>
                          <a:cubicBezTo>
                            <a:pt x="49922" y="297721"/>
                            <a:pt x="495806" y="-14268"/>
                            <a:pt x="904100" y="0"/>
                          </a:cubicBezTo>
                          <a:cubicBezTo>
                            <a:pt x="1277482" y="-27092"/>
                            <a:pt x="1446686" y="5366"/>
                            <a:pt x="1948580" y="0"/>
                          </a:cubicBezTo>
                          <a:cubicBezTo>
                            <a:pt x="2429601" y="-6906"/>
                            <a:pt x="2475780" y="27118"/>
                            <a:pt x="2914443" y="0"/>
                          </a:cubicBezTo>
                          <a:cubicBezTo>
                            <a:pt x="3351098" y="-36459"/>
                            <a:pt x="3454573" y="-22915"/>
                            <a:pt x="3801692" y="0"/>
                          </a:cubicBezTo>
                          <a:cubicBezTo>
                            <a:pt x="4118160" y="7625"/>
                            <a:pt x="4401885" y="71289"/>
                            <a:pt x="4767555" y="0"/>
                          </a:cubicBezTo>
                          <a:cubicBezTo>
                            <a:pt x="5118471" y="-30205"/>
                            <a:pt x="5434291" y="50501"/>
                            <a:pt x="5890651" y="0"/>
                          </a:cubicBezTo>
                          <a:cubicBezTo>
                            <a:pt x="6358997" y="408"/>
                            <a:pt x="6581174" y="-4605"/>
                            <a:pt x="6777898" y="0"/>
                          </a:cubicBezTo>
                          <a:cubicBezTo>
                            <a:pt x="7032426" y="60386"/>
                            <a:pt x="7382992" y="46173"/>
                            <a:pt x="7665144" y="0"/>
                          </a:cubicBezTo>
                          <a:cubicBezTo>
                            <a:pt x="7880371" y="5865"/>
                            <a:pt x="8276618" y="84846"/>
                            <a:pt x="8765780" y="0"/>
                          </a:cubicBezTo>
                          <a:cubicBezTo>
                            <a:pt x="9419018" y="-51205"/>
                            <a:pt x="9695728" y="499413"/>
                            <a:pt x="9669881" y="859553"/>
                          </a:cubicBezTo>
                          <a:cubicBezTo>
                            <a:pt x="9646879" y="1340001"/>
                            <a:pt x="9657671" y="1383540"/>
                            <a:pt x="9669881" y="1839534"/>
                          </a:cubicBezTo>
                          <a:cubicBezTo>
                            <a:pt x="9705655" y="2301355"/>
                            <a:pt x="9648181" y="2535015"/>
                            <a:pt x="9669881" y="2944619"/>
                          </a:cubicBezTo>
                          <a:cubicBezTo>
                            <a:pt x="9768970" y="3259846"/>
                            <a:pt x="9378930" y="3773022"/>
                            <a:pt x="8765780" y="3804173"/>
                          </a:cubicBezTo>
                          <a:cubicBezTo>
                            <a:pt x="8495342" y="3852506"/>
                            <a:pt x="8320442" y="3762612"/>
                            <a:pt x="7878533" y="3804173"/>
                          </a:cubicBezTo>
                          <a:cubicBezTo>
                            <a:pt x="7482903" y="3829232"/>
                            <a:pt x="7002836" y="3781643"/>
                            <a:pt x="6598203" y="3804173"/>
                          </a:cubicBezTo>
                          <a:cubicBezTo>
                            <a:pt x="6365271" y="3806821"/>
                            <a:pt x="6161583" y="3786120"/>
                            <a:pt x="6025424" y="3804173"/>
                          </a:cubicBezTo>
                          <a:cubicBezTo>
                            <a:pt x="5889265" y="3822226"/>
                            <a:pt x="5618058" y="3816484"/>
                            <a:pt x="5475106" y="3804173"/>
                          </a:cubicBezTo>
                          <a:cubicBezTo>
                            <a:pt x="5114050" y="3857784"/>
                            <a:pt x="4445444" y="3820783"/>
                            <a:pt x="4194774" y="3804173"/>
                          </a:cubicBezTo>
                          <a:cubicBezTo>
                            <a:pt x="3863856" y="3819310"/>
                            <a:pt x="3709108" y="3857581"/>
                            <a:pt x="3228911" y="3804173"/>
                          </a:cubicBezTo>
                          <a:cubicBezTo>
                            <a:pt x="2831594" y="3759229"/>
                            <a:pt x="2453090" y="3690662"/>
                            <a:pt x="1948580" y="3804173"/>
                          </a:cubicBezTo>
                          <a:cubicBezTo>
                            <a:pt x="1516179" y="3807865"/>
                            <a:pt x="1346801" y="3833375"/>
                            <a:pt x="904100" y="3804173"/>
                          </a:cubicBezTo>
                          <a:cubicBezTo>
                            <a:pt x="245080" y="3709465"/>
                            <a:pt x="92494" y="3345215"/>
                            <a:pt x="0" y="2944619"/>
                          </a:cubicBezTo>
                          <a:cubicBezTo>
                            <a:pt x="-31160" y="2686357"/>
                            <a:pt x="-14165" y="2196188"/>
                            <a:pt x="0" y="1922936"/>
                          </a:cubicBezTo>
                          <a:cubicBezTo>
                            <a:pt x="-6717" y="1583974"/>
                            <a:pt x="-18080" y="1200509"/>
                            <a:pt x="0" y="85955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5" name="Picture 4" descr="A cartoon of a child sitting on a pile of books&#10;&#10;Description automatically generated">
              <a:extLst>
                <a:ext uri="{FF2B5EF4-FFF2-40B4-BE49-F238E27FC236}">
                  <a16:creationId xmlns:a16="http://schemas.microsoft.com/office/drawing/2014/main" id="{5FA1D465-A213-6161-3A22-8598A2024B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9" name="Hộp Văn bản 107">
              <a:extLst>
                <a:ext uri="{FF2B5EF4-FFF2-40B4-BE49-F238E27FC236}">
                  <a16:creationId xmlns:a16="http://schemas.microsoft.com/office/drawing/2014/main" id="{31796E08-E666-3457-13DC-E04FCC5C06AF}"/>
                </a:ext>
              </a:extLst>
            </p:cNvPr>
            <p:cNvSpPr txBox="1"/>
            <p:nvPr/>
          </p:nvSpPr>
          <p:spPr>
            <a:xfrm>
              <a:off x="707405" y="1345383"/>
              <a:ext cx="8317168" cy="304698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cs typeface="Arial" panose="020B0604020202020204" pitchFamily="34" charset="0"/>
                </a:rPr>
                <a:t>– Từ ngọn:</a:t>
              </a:r>
              <a:endParaRPr lang="en-US" sz="3200" b="1" dirty="0">
                <a:latin typeface="Cambria" panose="02040503050406030204" pitchFamily="18" charset="0"/>
                <a:ea typeface="Cambria" panose="02040503050406030204" pitchFamily="18" charset="0"/>
                <a:cs typeface="Arial" panose="020B0604020202020204" pitchFamily="34" charset="0"/>
              </a:endParaRPr>
            </a:p>
            <a:p>
              <a:pPr algn="just"/>
              <a:r>
                <a:rPr lang="vi-VN" sz="3200" dirty="0">
                  <a:latin typeface="Cambria" panose="02040503050406030204" pitchFamily="18" charset="0"/>
                  <a:ea typeface="Cambria" panose="02040503050406030204" pitchFamily="18" charset="0"/>
                  <a:cs typeface="Arial" panose="020B0604020202020204" pitchFamily="34" charset="0"/>
                </a:rPr>
                <a:t>+ Bầy chim ríu rít làm tổ trên ngọn cây.</a:t>
              </a:r>
              <a:r>
                <a:rPr lang="en-US" sz="3200" dirty="0">
                  <a:latin typeface="Cambria" panose="02040503050406030204" pitchFamily="18" charset="0"/>
                  <a:ea typeface="Cambria" panose="02040503050406030204" pitchFamily="18" charset="0"/>
                  <a:cs typeface="Arial" panose="020B0604020202020204" pitchFamily="34" charset="0"/>
                </a:rPr>
                <a:t> </a:t>
              </a:r>
              <a:r>
                <a:rPr lang="vi-VN" sz="3200" b="1" dirty="0">
                  <a:latin typeface="Cambria" panose="02040503050406030204" pitchFamily="18" charset="0"/>
                  <a:ea typeface="Cambria" panose="02040503050406030204" pitchFamily="18" charset="0"/>
                  <a:cs typeface="Arial" panose="020B0604020202020204" pitchFamily="34" charset="0"/>
                </a:rPr>
                <a:t>(nghĩa gốc)</a:t>
              </a:r>
              <a:endParaRPr lang="en-US" sz="3200" b="1" dirty="0">
                <a:latin typeface="Cambria" panose="02040503050406030204" pitchFamily="18" charset="0"/>
                <a:ea typeface="Cambria" panose="02040503050406030204" pitchFamily="18" charset="0"/>
                <a:cs typeface="Arial" panose="020B0604020202020204" pitchFamily="34" charset="0"/>
              </a:endParaRPr>
            </a:p>
            <a:p>
              <a:pPr algn="just"/>
              <a:r>
                <a:rPr lang="vi-VN" sz="3200" dirty="0">
                  <a:latin typeface="Cambria" panose="02040503050406030204" pitchFamily="18" charset="0"/>
                  <a:ea typeface="Cambria" panose="02040503050406030204" pitchFamily="18" charset="0"/>
                  <a:cs typeface="Arial" panose="020B0604020202020204" pitchFamily="34" charset="0"/>
                </a:rPr>
                <a:t>+ Ngọn lửa bập bùng xua đi cái cạnh đầu đông. </a:t>
              </a:r>
              <a:r>
                <a:rPr lang="vi-VN" sz="3200" b="1" dirty="0">
                  <a:latin typeface="Cambria" panose="02040503050406030204" pitchFamily="18" charset="0"/>
                  <a:ea typeface="Cambria" panose="02040503050406030204" pitchFamily="18" charset="0"/>
                  <a:cs typeface="Arial" panose="020B0604020202020204" pitchFamily="34" charset="0"/>
                </a:rPr>
                <a:t>(nghĩa chuyển)</a:t>
              </a:r>
              <a:endParaRPr lang="en-US" sz="3200" b="1" dirty="0">
                <a:latin typeface="Cambria" panose="02040503050406030204" pitchFamily="18" charset="0"/>
                <a:ea typeface="Cambria" panose="02040503050406030204" pitchFamily="18" charset="0"/>
                <a:cs typeface="Arial" panose="020B0604020202020204" pitchFamily="34" charset="0"/>
              </a:endParaRPr>
            </a:p>
            <a:p>
              <a:pPr algn="just"/>
              <a:r>
                <a:rPr lang="vi-VN" sz="3200" dirty="0">
                  <a:latin typeface="Cambria" panose="02040503050406030204" pitchFamily="18" charset="0"/>
                  <a:ea typeface="Cambria" panose="02040503050406030204" pitchFamily="18" charset="0"/>
                  <a:cs typeface="Arial" panose="020B0604020202020204" pitchFamily="34" charset="0"/>
                </a:rPr>
                <a:t>+ Những ngọn núi ẩn hiện trong mây trời. </a:t>
              </a:r>
              <a:r>
                <a:rPr lang="vi-VN" sz="3200" b="1" dirty="0">
                  <a:latin typeface="Cambria" panose="02040503050406030204" pitchFamily="18" charset="0"/>
                  <a:ea typeface="Cambria" panose="02040503050406030204" pitchFamily="18" charset="0"/>
                  <a:cs typeface="Arial" panose="020B0604020202020204" pitchFamily="34" charset="0"/>
                </a:rPr>
                <a:t>(nghĩa chuyển)</a:t>
              </a:r>
            </a:p>
          </p:txBody>
        </p:sp>
      </p:grpSp>
    </p:spTree>
    <p:extLst>
      <p:ext uri="{BB962C8B-B14F-4D97-AF65-F5344CB8AC3E}">
        <p14:creationId xmlns:p14="http://schemas.microsoft.com/office/powerpoint/2010/main" val="43743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413</TotalTime>
  <Words>575</Words>
  <Application>Microsoft Office PowerPoint</Application>
  <PresentationFormat>Widescreen</PresentationFormat>
  <Paragraphs>41</Paragraphs>
  <Slides>15</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vt:i4>
      </vt:variant>
    </vt:vector>
  </HeadingPairs>
  <TitlesOfParts>
    <vt:vector size="28" baseType="lpstr">
      <vt:lpstr>Aptos</vt:lpstr>
      <vt:lpstr>Aptos Display</vt:lpstr>
      <vt:lpstr>Arial</vt:lpstr>
      <vt:lpstr>Calibri</vt:lpstr>
      <vt:lpstr>Calibri Light</vt:lpstr>
      <vt:lpstr>Cambria</vt:lpstr>
      <vt:lpstr>Lato Hairline</vt:lpstr>
      <vt:lpstr>Lato Light</vt:lpstr>
      <vt:lpstr>Lato Regular</vt:lpstr>
      <vt:lpstr>Office Theme</vt:lpstr>
      <vt:lpstr>2_Office Theme</vt:lpstr>
      <vt:lpstr>3_Office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User</cp:lastModifiedBy>
  <cp:revision>22</cp:revision>
  <dcterms:created xsi:type="dcterms:W3CDTF">2023-08-03T07:12:06Z</dcterms:created>
  <dcterms:modified xsi:type="dcterms:W3CDTF">2025-10-28T17:35:21Z</dcterms:modified>
</cp:coreProperties>
</file>