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CC35EE-4C41-47DA-8A48-65537EBA650F}"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277236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C35EE-4C41-47DA-8A48-65537EBA650F}"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245932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C35EE-4C41-47DA-8A48-65537EBA650F}"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783490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069095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515954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87279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308352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6"/>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3"/>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2"/>
            <a:ext cx="2380088" cy="2515867"/>
          </a:xfrm>
          <a:prstGeom prst="rect">
            <a:avLst/>
          </a:prstGeom>
        </p:spPr>
      </p:pic>
      <p:sp>
        <p:nvSpPr>
          <p:cNvPr id="5" name="Rectangle 4"/>
          <p:cNvSpPr/>
          <p:nvPr userDrawn="1"/>
        </p:nvSpPr>
        <p:spPr>
          <a:xfrm>
            <a:off x="316524" y="263770"/>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3" y="-44488"/>
            <a:ext cx="1466109" cy="1466109"/>
          </a:xfrm>
          <a:prstGeom prst="rect">
            <a:avLst/>
          </a:prstGeom>
        </p:spPr>
      </p:pic>
    </p:spTree>
    <p:extLst>
      <p:ext uri="{BB962C8B-B14F-4D97-AF65-F5344CB8AC3E}">
        <p14:creationId xmlns:p14="http://schemas.microsoft.com/office/powerpoint/2010/main" val="119343740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C35EE-4C41-47DA-8A48-65537EBA650F}"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292231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CC35EE-4C41-47DA-8A48-65537EBA650F}"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134021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CC35EE-4C41-47DA-8A48-65537EBA650F}"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27355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CC35EE-4C41-47DA-8A48-65537EBA650F}"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131568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CC35EE-4C41-47DA-8A48-65537EBA650F}"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281142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CC35EE-4C41-47DA-8A48-65537EBA650F}"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1268015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CC35EE-4C41-47DA-8A48-65537EBA650F}"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180282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CC35EE-4C41-47DA-8A48-65537EBA650F}"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7F06FB-0F6A-4898-9E86-54B4D073DE0B}" type="slidenum">
              <a:rPr lang="en-US" smtClean="0"/>
              <a:t>‹#›</a:t>
            </a:fld>
            <a:endParaRPr lang="en-US"/>
          </a:p>
        </p:txBody>
      </p:sp>
    </p:spTree>
    <p:extLst>
      <p:ext uri="{BB962C8B-B14F-4D97-AF65-F5344CB8AC3E}">
        <p14:creationId xmlns:p14="http://schemas.microsoft.com/office/powerpoint/2010/main" val="3984594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C35EE-4C41-47DA-8A48-65537EBA650F}"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F06FB-0F6A-4898-9E86-54B4D073DE0B}" type="slidenum">
              <a:rPr lang="en-US" smtClean="0"/>
              <a:t>‹#›</a:t>
            </a:fld>
            <a:endParaRPr lang="en-US"/>
          </a:p>
        </p:txBody>
      </p:sp>
    </p:spTree>
    <p:extLst>
      <p:ext uri="{BB962C8B-B14F-4D97-AF65-F5344CB8AC3E}">
        <p14:creationId xmlns:p14="http://schemas.microsoft.com/office/powerpoint/2010/main" val="634587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svg"/><Relationship Id="rId18" Type="http://schemas.openxmlformats.org/officeDocument/2006/relationships/image" Target="../media/image13.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10.png"/><Relationship Id="rId17" Type="http://schemas.openxmlformats.org/officeDocument/2006/relationships/image" Target="../media/image22.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40.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7.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7.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57.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50.sv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2.png"/><Relationship Id="rId2" Type="http://schemas.openxmlformats.org/officeDocument/2006/relationships/image" Target="../media/image16.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2.png"/><Relationship Id="rId2" Type="http://schemas.openxmlformats.org/officeDocument/2006/relationships/image" Target="../media/image16.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2.png"/><Relationship Id="rId2" Type="http://schemas.openxmlformats.org/officeDocument/2006/relationships/image" Target="../media/image5.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47.png"/><Relationship Id="rId4" Type="http://schemas.openxmlformats.org/officeDocument/2006/relationships/image" Target="../media/image16.png"/><Relationship Id="rId9" Type="http://schemas.openxmlformats.org/officeDocument/2006/relationships/image" Target="../media/image18.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slide" Target="slide12.xm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svg"/><Relationship Id="rId18" Type="http://schemas.openxmlformats.org/officeDocument/2006/relationships/image" Target="../media/image13.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10.png"/><Relationship Id="rId17" Type="http://schemas.openxmlformats.org/officeDocument/2006/relationships/image" Target="../media/image22.svg"/><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40.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50.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grpSp>
        <p:nvGrpSpPr>
          <p:cNvPr id="7" name="Group 7"/>
          <p:cNvGrpSpPr/>
          <p:nvPr/>
        </p:nvGrpSpPr>
        <p:grpSpPr>
          <a:xfrm>
            <a:off x="-1495298" y="5212648"/>
            <a:ext cx="15182595" cy="1761438"/>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sp>
        <p:nvSpPr>
          <p:cNvPr id="10" name="Freeform 10"/>
          <p:cNvSpPr/>
          <p:nvPr/>
        </p:nvSpPr>
        <p:spPr>
          <a:xfrm>
            <a:off x="10163308" y="794448"/>
            <a:ext cx="2685786" cy="2931205"/>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2" name="Freeform 12"/>
          <p:cNvSpPr/>
          <p:nvPr/>
        </p:nvSpPr>
        <p:spPr>
          <a:xfrm>
            <a:off x="4598504" y="4651513"/>
            <a:ext cx="3483248" cy="3242335"/>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3" name="Freeform 13"/>
          <p:cNvSpPr/>
          <p:nvPr/>
        </p:nvSpPr>
        <p:spPr>
          <a:xfrm flipH="1">
            <a:off x="-303642" y="5958504"/>
            <a:ext cx="1532517" cy="812290"/>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sz="1200"/>
          </a:p>
        </p:txBody>
      </p:sp>
      <p:sp>
        <p:nvSpPr>
          <p:cNvPr id="14" name="Freeform 14"/>
          <p:cNvSpPr/>
          <p:nvPr/>
        </p:nvSpPr>
        <p:spPr>
          <a:xfrm>
            <a:off x="10090000" y="5958504"/>
            <a:ext cx="1532517" cy="812290"/>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sz="1200"/>
          </a:p>
        </p:txBody>
      </p:sp>
      <p:sp>
        <p:nvSpPr>
          <p:cNvPr id="15" name="Freeform 15"/>
          <p:cNvSpPr/>
          <p:nvPr/>
        </p:nvSpPr>
        <p:spPr>
          <a:xfrm>
            <a:off x="-1925908" y="3181348"/>
            <a:ext cx="2929215" cy="495304"/>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6" name="Freeform 16"/>
          <p:cNvSpPr/>
          <p:nvPr/>
        </p:nvSpPr>
        <p:spPr>
          <a:xfrm>
            <a:off x="11140067" y="2933696"/>
            <a:ext cx="2929215" cy="495304"/>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7" name="Freeform 17"/>
          <p:cNvSpPr/>
          <p:nvPr/>
        </p:nvSpPr>
        <p:spPr>
          <a:xfrm>
            <a:off x="2661614" y="762930"/>
            <a:ext cx="468409" cy="468409"/>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18" name="Freeform 18"/>
          <p:cNvSpPr/>
          <p:nvPr/>
        </p:nvSpPr>
        <p:spPr>
          <a:xfrm rot="-154898">
            <a:off x="9223730" y="964008"/>
            <a:ext cx="468409" cy="468409"/>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20" name="Freeform 20"/>
          <p:cNvSpPr/>
          <p:nvPr/>
        </p:nvSpPr>
        <p:spPr>
          <a:xfrm rot="-233728" flipH="1">
            <a:off x="2406349" y="3263095"/>
            <a:ext cx="1424417" cy="227907"/>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sz="1200"/>
          </a:p>
        </p:txBody>
      </p:sp>
      <p:sp>
        <p:nvSpPr>
          <p:cNvPr id="21" name="Freeform 21"/>
          <p:cNvSpPr/>
          <p:nvPr/>
        </p:nvSpPr>
        <p:spPr>
          <a:xfrm rot="213565">
            <a:off x="7867600" y="3445957"/>
            <a:ext cx="1424417" cy="227907"/>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sz="1200"/>
          </a:p>
        </p:txBody>
      </p:sp>
      <p:pic>
        <p:nvPicPr>
          <p:cNvPr id="23" name="Picture 22">
            <a:extLst>
              <a:ext uri="{FF2B5EF4-FFF2-40B4-BE49-F238E27FC236}">
                <a16:creationId xmlns:a16="http://schemas.microsoft.com/office/drawing/2014/main" xmlns="" id="{29E1F7A8-E4F2-07DB-5E9E-827E2C735184}"/>
              </a:ext>
            </a:extLst>
          </p:cNvPr>
          <p:cNvPicPr>
            <a:picLocks noChangeAspect="1"/>
          </p:cNvPicPr>
          <p:nvPr/>
        </p:nvPicPr>
        <p:blipFill>
          <a:blip r:embed="rId18"/>
          <a:stretch>
            <a:fillRect/>
          </a:stretch>
        </p:blipFill>
        <p:spPr>
          <a:xfrm>
            <a:off x="4826000" y="-127000"/>
            <a:ext cx="3759526" cy="1284335"/>
          </a:xfrm>
          <a:prstGeom prst="rect">
            <a:avLst/>
          </a:prstGeom>
        </p:spPr>
      </p:pic>
      <p:pic>
        <p:nvPicPr>
          <p:cNvPr id="27" name="Picture 26">
            <a:extLst>
              <a:ext uri="{FF2B5EF4-FFF2-40B4-BE49-F238E27FC236}">
                <a16:creationId xmlns:a16="http://schemas.microsoft.com/office/drawing/2014/main" xmlns="" id="{2D900606-6182-2080-D2AB-5577977239BD}"/>
              </a:ext>
            </a:extLst>
          </p:cNvPr>
          <p:cNvPicPr>
            <a:picLocks noChangeAspect="1"/>
          </p:cNvPicPr>
          <p:nvPr/>
        </p:nvPicPr>
        <p:blipFill>
          <a:blip r:embed="rId19"/>
          <a:stretch>
            <a:fillRect/>
          </a:stretch>
        </p:blipFill>
        <p:spPr>
          <a:xfrm>
            <a:off x="1179539" y="507592"/>
            <a:ext cx="9806291" cy="1981200"/>
          </a:xfrm>
          <a:prstGeom prst="rect">
            <a:avLst/>
          </a:prstGeom>
          <a:ln>
            <a:solidFill>
              <a:srgbClr val="92D050"/>
            </a:solidFill>
          </a:ln>
        </p:spPr>
      </p:pic>
      <p:pic>
        <p:nvPicPr>
          <p:cNvPr id="30" name="Picture 29">
            <a:extLst>
              <a:ext uri="{FF2B5EF4-FFF2-40B4-BE49-F238E27FC236}">
                <a16:creationId xmlns:a16="http://schemas.microsoft.com/office/drawing/2014/main" xmlns="" id="{AA22504B-41F9-49C5-1146-8C35DF07795D}"/>
              </a:ext>
            </a:extLst>
          </p:cNvPr>
          <p:cNvPicPr>
            <a:picLocks noChangeAspect="1"/>
          </p:cNvPicPr>
          <p:nvPr/>
        </p:nvPicPr>
        <p:blipFill>
          <a:blip r:embed="rId20"/>
          <a:stretch>
            <a:fillRect/>
          </a:stretch>
        </p:blipFill>
        <p:spPr>
          <a:xfrm>
            <a:off x="203200" y="381001"/>
            <a:ext cx="1678577" cy="2621507"/>
          </a:xfrm>
          <a:prstGeom prst="rect">
            <a:avLst/>
          </a:prstGeom>
        </p:spPr>
      </p:pic>
      <p:sp>
        <p:nvSpPr>
          <p:cNvPr id="22" name="tex02">
            <a:extLst>
              <a:ext uri="{FF2B5EF4-FFF2-40B4-BE49-F238E27FC236}">
                <a16:creationId xmlns="" xmlns:a16="http://schemas.microsoft.com/office/drawing/2014/main" id="{42976E72-D805-4783-B14C-CCD6189DC1FB}"/>
              </a:ext>
            </a:extLst>
          </p:cNvPr>
          <p:cNvSpPr txBox="1"/>
          <p:nvPr/>
        </p:nvSpPr>
        <p:spPr>
          <a:xfrm>
            <a:off x="2074933" y="2761613"/>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59429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4074" y="-6263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grpSp>
        <p:nvGrpSpPr>
          <p:cNvPr id="28" name="Group 5">
            <a:extLst>
              <a:ext uri="{FF2B5EF4-FFF2-40B4-BE49-F238E27FC236}">
                <a16:creationId xmlns:a16="http://schemas.microsoft.com/office/drawing/2014/main" xmlns="" id="{DEEF9A30-9E88-1642-9633-D5A5FF5524FA}"/>
              </a:ext>
            </a:extLst>
          </p:cNvPr>
          <p:cNvGrpSpPr/>
          <p:nvPr/>
        </p:nvGrpSpPr>
        <p:grpSpPr>
          <a:xfrm>
            <a:off x="508000" y="1041400"/>
            <a:ext cx="11430000" cy="4622800"/>
            <a:chOff x="0" y="0"/>
            <a:chExt cx="2171840" cy="1026771"/>
          </a:xfrm>
        </p:grpSpPr>
        <p:sp>
          <p:nvSpPr>
            <p:cNvPr id="29" name="Freeform 6">
              <a:extLst>
                <a:ext uri="{FF2B5EF4-FFF2-40B4-BE49-F238E27FC236}">
                  <a16:creationId xmlns:a16="http://schemas.microsoft.com/office/drawing/2014/main" xmlns=""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sz="1200"/>
            </a:p>
          </p:txBody>
        </p:sp>
        <p:sp>
          <p:nvSpPr>
            <p:cNvPr id="30" name="TextBox 7">
              <a:extLst>
                <a:ext uri="{FF2B5EF4-FFF2-40B4-BE49-F238E27FC236}">
                  <a16:creationId xmlns:a16="http://schemas.microsoft.com/office/drawing/2014/main" xmlns="" id="{85FA94C1-E8E1-2DBA-7C4E-B6B246301358}"/>
                </a:ext>
              </a:extLst>
            </p:cNvPr>
            <p:cNvSpPr txBox="1"/>
            <p:nvPr/>
          </p:nvSpPr>
          <p:spPr>
            <a:xfrm>
              <a:off x="0" y="-19050"/>
              <a:ext cx="2171840" cy="1045821"/>
            </a:xfrm>
            <a:prstGeom prst="rect">
              <a:avLst/>
            </a:prstGeom>
          </p:spPr>
          <p:txBody>
            <a:bodyPr lIns="33867" tIns="33867" rIns="33867" bIns="33867" rtlCol="0" anchor="ctr"/>
            <a:lstStyle/>
            <a:p>
              <a:pPr algn="ctr">
                <a:lnSpc>
                  <a:spcPts val="2125"/>
                </a:lnSpc>
              </a:pPr>
              <a:endParaRPr sz="1200"/>
            </a:p>
          </p:txBody>
        </p:sp>
      </p:grpSp>
      <p:sp>
        <p:nvSpPr>
          <p:cNvPr id="32" name="TextBox 31">
            <a:extLst>
              <a:ext uri="{FF2B5EF4-FFF2-40B4-BE49-F238E27FC236}">
                <a16:creationId xmlns:a16="http://schemas.microsoft.com/office/drawing/2014/main" xmlns="" id="{FBBE55EB-C8B5-70F1-E2D6-97C49E55F1E4}"/>
              </a:ext>
            </a:extLst>
          </p:cNvPr>
          <p:cNvSpPr txBox="1"/>
          <p:nvPr/>
        </p:nvSpPr>
        <p:spPr>
          <a:xfrm>
            <a:off x="762000" y="1295400"/>
            <a:ext cx="6908800" cy="4031873"/>
          </a:xfrm>
          <a:prstGeom prst="rect">
            <a:avLst/>
          </a:prstGeom>
          <a:noFill/>
        </p:spPr>
        <p:txBody>
          <a:bodyPr wrap="square">
            <a:spAutoFit/>
          </a:bodyPr>
          <a:lstStyle/>
          <a:p>
            <a:pPr algn="just"/>
            <a:r>
              <a:rPr lang="vi-VN" sz="32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xmlns="" id="{CFE1CE0A-FE35-FEE2-1ED4-9F56FCC914E5}"/>
              </a:ext>
            </a:extLst>
          </p:cNvPr>
          <p:cNvPicPr>
            <a:picLocks noChangeAspect="1"/>
          </p:cNvPicPr>
          <p:nvPr/>
        </p:nvPicPr>
        <p:blipFill>
          <a:blip r:embed="rId4"/>
          <a:stretch>
            <a:fillRect/>
          </a:stretch>
        </p:blipFill>
        <p:spPr>
          <a:xfrm>
            <a:off x="8026400" y="1955800"/>
            <a:ext cx="3680178" cy="2133600"/>
          </a:xfrm>
          <a:prstGeom prst="rect">
            <a:avLst/>
          </a:prstGeom>
        </p:spPr>
      </p:pic>
    </p:spTree>
    <p:extLst>
      <p:ext uri="{BB962C8B-B14F-4D97-AF65-F5344CB8AC3E}">
        <p14:creationId xmlns:p14="http://schemas.microsoft.com/office/powerpoint/2010/main" val="3499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1280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33">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58913" y="2610390"/>
              <a:ext cx="3751071" cy="1413128"/>
            </a:xfrm>
            <a:prstGeom prst="rect">
              <a:avLst/>
            </a:prstGeom>
            <a:noFill/>
          </p:spPr>
          <p:txBody>
            <a:bodyPr wrap="square" rtlCol="0">
              <a:spAutoFit/>
            </a:bodyPr>
            <a:lstStyle/>
            <a:p>
              <a:pPr algn="ctr">
                <a:lnSpc>
                  <a:spcPct val="120000"/>
                </a:lnSpc>
              </a:pPr>
              <a:r>
                <a:rPr lang="vi-VN" sz="2933" b="1" dirty="0">
                  <a:solidFill>
                    <a:schemeClr val="bg1"/>
                  </a:solidFill>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2933" b="1" dirty="0">
                <a:solidFill>
                  <a:schemeClr val="bg1"/>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3276600"/>
            <a:ext cx="8229600" cy="1930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844800" y="3429000"/>
            <a:ext cx="7721600" cy="1661993"/>
          </a:xfrm>
          <a:prstGeom prst="rect">
            <a:avLst/>
          </a:prstGeom>
        </p:spPr>
        <p:txBody>
          <a:bodyPr wrap="square" lIns="0" tIns="0" rIns="0" bIns="0" rtlCol="0" anchor="t">
            <a:spAutoFit/>
          </a:bodyPr>
          <a:lstStyle/>
          <a:p>
            <a:pPr algn="just"/>
            <a:r>
              <a:rPr lang="vi-VN" sz="36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3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sz="120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45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1280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58913" y="2610390"/>
              <a:ext cx="3751071" cy="1413128"/>
            </a:xfrm>
            <a:prstGeom prst="rect">
              <a:avLst/>
            </a:prstGeom>
            <a:noFill/>
          </p:spPr>
          <p:txBody>
            <a:bodyPr wrap="square" rtlCol="0">
              <a:spAutoFit/>
            </a:bodyPr>
            <a:lstStyle/>
            <a:p>
              <a:pPr algn="ctr" defTabSz="609630">
                <a:lnSpc>
                  <a:spcPct val="120000"/>
                </a:lnSpc>
                <a:defRPr/>
              </a:pPr>
              <a:r>
                <a:rPr lang="vi-VN" sz="2933" b="1" dirty="0">
                  <a:solidFill>
                    <a:prstClr val="white"/>
                  </a:solidFill>
                  <a:latin typeface="Cambria" panose="02040503050406030204" pitchFamily="18" charset="0"/>
                  <a:ea typeface="Cambria" panose="02040503050406030204" pitchFamily="18" charset="0"/>
                </a:rPr>
                <a:t>Có thể sử dụng năng lượng mặt trời như thế nào để sản xuất điện?</a:t>
              </a:r>
              <a:endParaRPr lang="en-US" sz="2933"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3276600"/>
            <a:ext cx="8229600" cy="2641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844800" y="3429001"/>
            <a:ext cx="7721600" cy="2215991"/>
          </a:xfrm>
          <a:prstGeom prst="rect">
            <a:avLst/>
          </a:prstGeom>
        </p:spPr>
        <p:txBody>
          <a:bodyPr wrap="square" lIns="0" tIns="0" rIns="0" bIns="0" rtlCol="0" anchor="t">
            <a:spAutoFit/>
          </a:bodyPr>
          <a:lstStyle/>
          <a:p>
            <a:pPr lvl="0" algn="just"/>
            <a:r>
              <a:rPr lang="vi-VN" sz="36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lang="en-US" sz="3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93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1280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58913" y="2610390"/>
              <a:ext cx="3751071" cy="1413128"/>
            </a:xfrm>
            <a:prstGeom prst="rect">
              <a:avLst/>
            </a:prstGeom>
            <a:noFill/>
          </p:spPr>
          <p:txBody>
            <a:bodyPr wrap="square" rtlCol="0">
              <a:spAutoFit/>
            </a:bodyPr>
            <a:lstStyle/>
            <a:p>
              <a:pPr algn="ctr" defTabSz="609630">
                <a:lnSpc>
                  <a:spcPct val="120000"/>
                </a:lnSpc>
                <a:defRPr/>
              </a:pPr>
              <a:r>
                <a:rPr lang="vi-VN" sz="2933" b="1" dirty="0">
                  <a:solidFill>
                    <a:prstClr val="white"/>
                  </a:solidFill>
                  <a:latin typeface="Cambria" panose="02040503050406030204" pitchFamily="18" charset="0"/>
                  <a:ea typeface="Cambria" panose="02040503050406030204" pitchFamily="18" charset="0"/>
                </a:rPr>
                <a:t>Con người sử dụng năng lượng mặt trời trong cuộc sống như thế nào?</a:t>
              </a: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3276600"/>
            <a:ext cx="8229600" cy="2641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844800" y="3429001"/>
            <a:ext cx="7721600" cy="2215991"/>
          </a:xfrm>
          <a:prstGeom prst="rect">
            <a:avLst/>
          </a:prstGeom>
        </p:spPr>
        <p:txBody>
          <a:bodyPr wrap="square" lIns="0" tIns="0" rIns="0" bIns="0" rtlCol="0" anchor="t">
            <a:spAutoFit/>
          </a:bodyPr>
          <a:lstStyle/>
          <a:p>
            <a:pPr lvl="0" algn="just"/>
            <a:r>
              <a:rPr lang="vi-VN" sz="36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lang="en-US" sz="3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29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grpSp>
        <p:nvGrpSpPr>
          <p:cNvPr id="8" name="Group 8"/>
          <p:cNvGrpSpPr/>
          <p:nvPr/>
        </p:nvGrpSpPr>
        <p:grpSpPr>
          <a:xfrm>
            <a:off x="-299746" y="6286480"/>
            <a:ext cx="13578573" cy="20574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sz="1200"/>
            </a:p>
          </p:txBody>
        </p:sp>
        <p:sp>
          <p:nvSpPr>
            <p:cNvPr id="10" name="TextBox 10"/>
            <p:cNvSpPr txBox="1"/>
            <p:nvPr/>
          </p:nvSpPr>
          <p:spPr>
            <a:xfrm>
              <a:off x="0" y="-19050"/>
              <a:ext cx="5364375" cy="831850"/>
            </a:xfrm>
            <a:prstGeom prst="rect">
              <a:avLst/>
            </a:prstGeom>
          </p:spPr>
          <p:txBody>
            <a:bodyPr lIns="33867" tIns="33867" rIns="33867" bIns="33867" rtlCol="0" anchor="ctr"/>
            <a:lstStyle/>
            <a:p>
              <a:pPr algn="ctr">
                <a:lnSpc>
                  <a:spcPts val="2125"/>
                </a:lnSpc>
              </a:pPr>
              <a:endParaRPr sz="1200"/>
            </a:p>
          </p:txBody>
        </p:sp>
      </p:grpSp>
      <p:sp>
        <p:nvSpPr>
          <p:cNvPr id="24" name="Rounded Rectangle 13">
            <a:extLst>
              <a:ext uri="{FF2B5EF4-FFF2-40B4-BE49-F238E27FC236}">
                <a16:creationId xmlns:a16="http://schemas.microsoft.com/office/drawing/2014/main" xmlns="" id="{174C6EAB-0EED-1890-BE86-CE85F6FBC061}"/>
              </a:ext>
            </a:extLst>
          </p:cNvPr>
          <p:cNvSpPr/>
          <p:nvPr/>
        </p:nvSpPr>
        <p:spPr>
          <a:xfrm>
            <a:off x="457200" y="279401"/>
            <a:ext cx="11226800" cy="136273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933"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2933"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lang="en-US" sz="2933"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xmlns="" id="{CF9349EA-AF86-B83E-E74B-E3113E4811E9}"/>
              </a:ext>
            </a:extLst>
          </p:cNvPr>
          <p:cNvPicPr>
            <a:picLocks noChangeAspect="1"/>
          </p:cNvPicPr>
          <p:nvPr/>
        </p:nvPicPr>
        <p:blipFill>
          <a:blip r:embed="rId4"/>
          <a:stretch>
            <a:fillRect/>
          </a:stretch>
        </p:blipFill>
        <p:spPr>
          <a:xfrm>
            <a:off x="3149600" y="1803400"/>
            <a:ext cx="5791200" cy="43454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xmlns="" id="{0070C8E2-101F-44DC-3DD0-DFF7E3623097}"/>
              </a:ext>
            </a:extLst>
          </p:cNvPr>
          <p:cNvSpPr/>
          <p:nvPr/>
        </p:nvSpPr>
        <p:spPr>
          <a:xfrm>
            <a:off x="660400" y="3073400"/>
            <a:ext cx="2286000" cy="558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133" b="1" dirty="0" err="1">
                <a:solidFill>
                  <a:srgbClr val="FF0000"/>
                </a:solidFill>
                <a:latin typeface="Cambria" panose="02040503050406030204" pitchFamily="18" charset="0"/>
                <a:ea typeface="Cambria" panose="02040503050406030204" pitchFamily="18" charset="0"/>
              </a:rPr>
              <a:t>Sản</a:t>
            </a:r>
            <a:r>
              <a:rPr lang="en-US" sz="2133" b="1" dirty="0">
                <a:solidFill>
                  <a:srgbClr val="FF0000"/>
                </a:solidFill>
                <a:latin typeface="Cambria" panose="02040503050406030204" pitchFamily="18" charset="0"/>
                <a:ea typeface="Cambria" panose="02040503050406030204" pitchFamily="18" charset="0"/>
              </a:rPr>
              <a:t> </a:t>
            </a:r>
            <a:r>
              <a:rPr lang="en-US" sz="2133" b="1" dirty="0" err="1">
                <a:solidFill>
                  <a:srgbClr val="FF0000"/>
                </a:solidFill>
                <a:latin typeface="Cambria" panose="02040503050406030204" pitchFamily="18" charset="0"/>
                <a:ea typeface="Cambria" panose="02040503050406030204" pitchFamily="18" charset="0"/>
              </a:rPr>
              <a:t>xuất</a:t>
            </a:r>
            <a:r>
              <a:rPr lang="en-US" sz="2133" b="1" dirty="0">
                <a:solidFill>
                  <a:srgbClr val="FF0000"/>
                </a:solidFill>
                <a:latin typeface="Cambria" panose="02040503050406030204" pitchFamily="18" charset="0"/>
                <a:ea typeface="Cambria" panose="02040503050406030204" pitchFamily="18" charset="0"/>
              </a:rPr>
              <a:t> </a:t>
            </a:r>
            <a:r>
              <a:rPr lang="en-US" sz="2133" b="1" dirty="0" err="1">
                <a:solidFill>
                  <a:srgbClr val="FF0000"/>
                </a:solidFill>
                <a:latin typeface="Cambria" panose="02040503050406030204" pitchFamily="18" charset="0"/>
                <a:ea typeface="Cambria" panose="02040503050406030204" pitchFamily="18" charset="0"/>
              </a:rPr>
              <a:t>muối</a:t>
            </a:r>
            <a:endParaRPr lang="en-US" sz="2133"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xmlns="" id="{D2C9DD34-DB9F-E5D2-4E4C-04FF43606075}"/>
              </a:ext>
            </a:extLst>
          </p:cNvPr>
          <p:cNvSpPr/>
          <p:nvPr/>
        </p:nvSpPr>
        <p:spPr>
          <a:xfrm>
            <a:off x="9093200" y="2870200"/>
            <a:ext cx="2286000" cy="558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Phơi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thóc</a:t>
            </a:r>
            <a:endParaRPr lang="en-US" sz="24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xmlns="" id="{35DD56BE-7682-B644-ED50-C0EAF8D15257}"/>
              </a:ext>
            </a:extLst>
          </p:cNvPr>
          <p:cNvSpPr/>
          <p:nvPr/>
        </p:nvSpPr>
        <p:spPr>
          <a:xfrm>
            <a:off x="711200" y="4902200"/>
            <a:ext cx="2286000" cy="558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133" b="1" dirty="0" err="1">
                <a:solidFill>
                  <a:srgbClr val="FF0000"/>
                </a:solidFill>
                <a:latin typeface="Cambria" panose="02040503050406030204" pitchFamily="18" charset="0"/>
                <a:ea typeface="Cambria" panose="02040503050406030204" pitchFamily="18" charset="0"/>
              </a:rPr>
              <a:t>Làm</a:t>
            </a:r>
            <a:r>
              <a:rPr lang="en-US" sz="2133" b="1" dirty="0">
                <a:solidFill>
                  <a:srgbClr val="FF0000"/>
                </a:solidFill>
                <a:latin typeface="Cambria" panose="02040503050406030204" pitchFamily="18" charset="0"/>
                <a:ea typeface="Cambria" panose="02040503050406030204" pitchFamily="18" charset="0"/>
              </a:rPr>
              <a:t> </a:t>
            </a:r>
            <a:r>
              <a:rPr lang="en-US" sz="2133" b="1" dirty="0" err="1">
                <a:solidFill>
                  <a:srgbClr val="FF0000"/>
                </a:solidFill>
                <a:latin typeface="Cambria" panose="02040503050406030204" pitchFamily="18" charset="0"/>
                <a:ea typeface="Cambria" panose="02040503050406030204" pitchFamily="18" charset="0"/>
              </a:rPr>
              <a:t>nóng</a:t>
            </a:r>
            <a:r>
              <a:rPr lang="en-US" sz="2133" b="1" dirty="0">
                <a:solidFill>
                  <a:srgbClr val="FF0000"/>
                </a:solidFill>
                <a:latin typeface="Cambria" panose="02040503050406030204" pitchFamily="18" charset="0"/>
                <a:ea typeface="Cambria" panose="02040503050406030204" pitchFamily="18" charset="0"/>
              </a:rPr>
              <a:t> </a:t>
            </a:r>
            <a:r>
              <a:rPr lang="en-US" sz="2133" b="1" dirty="0" err="1">
                <a:solidFill>
                  <a:srgbClr val="FF0000"/>
                </a:solidFill>
                <a:latin typeface="Cambria" panose="02040503050406030204" pitchFamily="18" charset="0"/>
                <a:ea typeface="Cambria" panose="02040503050406030204" pitchFamily="18" charset="0"/>
              </a:rPr>
              <a:t>nước</a:t>
            </a:r>
            <a:endParaRPr lang="en-US" sz="2133"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xmlns="" id="{8EC7E75F-8242-D6F1-373D-CD60B0DDABC7}"/>
              </a:ext>
            </a:extLst>
          </p:cNvPr>
          <p:cNvSpPr/>
          <p:nvPr/>
        </p:nvSpPr>
        <p:spPr>
          <a:xfrm>
            <a:off x="9144000" y="4699000"/>
            <a:ext cx="2286000" cy="558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Sấy</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chuối</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7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1280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58913" y="2610390"/>
              <a:ext cx="3751071" cy="1413128"/>
            </a:xfrm>
            <a:prstGeom prst="rect">
              <a:avLst/>
            </a:prstGeom>
            <a:noFill/>
          </p:spPr>
          <p:txBody>
            <a:bodyPr wrap="square" rtlCol="0">
              <a:spAutoFit/>
            </a:bodyPr>
            <a:lstStyle/>
            <a:p>
              <a:pPr algn="ctr" defTabSz="609630">
                <a:lnSpc>
                  <a:spcPct val="120000"/>
                </a:lnSpc>
                <a:defRPr/>
              </a:pPr>
              <a:r>
                <a:rPr lang="vi-VN" sz="2933" b="1" dirty="0">
                  <a:solidFill>
                    <a:prstClr val="white"/>
                  </a:solidFill>
                  <a:latin typeface="Cambria" panose="02040503050406030204" pitchFamily="18" charset="0"/>
                  <a:ea typeface="Cambria" panose="02040503050406030204" pitchFamily="18" charset="0"/>
                </a:rPr>
                <a:t>Mặt trời có vai trò như thế nào trong việc sản xuất muối biển?</a:t>
              </a:r>
              <a:endParaRPr lang="en-US" sz="2933"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3276600"/>
            <a:ext cx="8229600" cy="2641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844800" y="3429001"/>
            <a:ext cx="7721600" cy="2031325"/>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pic>
        <p:nvPicPr>
          <p:cNvPr id="15" name="Picture 14" descr="A yellow sun with a smiling face&#10;&#10;Description automatically generated">
            <a:extLst>
              <a:ext uri="{FF2B5EF4-FFF2-40B4-BE49-F238E27FC236}">
                <a16:creationId xmlns:a16="http://schemas.microsoft.com/office/drawing/2014/main" xmlns=""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3200" y="-3629"/>
            <a:ext cx="3911607" cy="3911607"/>
          </a:xfrm>
          <a:prstGeom prst="rect">
            <a:avLst/>
          </a:prstGeom>
        </p:spPr>
      </p:pic>
    </p:spTree>
    <p:extLst>
      <p:ext uri="{BB962C8B-B14F-4D97-AF65-F5344CB8AC3E}">
        <p14:creationId xmlns:p14="http://schemas.microsoft.com/office/powerpoint/2010/main" val="173301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1280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69844" y="2451917"/>
              <a:ext cx="3751071" cy="1531672"/>
            </a:xfrm>
            <a:prstGeom prst="rect">
              <a:avLst/>
            </a:prstGeom>
            <a:noFill/>
          </p:spPr>
          <p:txBody>
            <a:bodyPr wrap="square" rtlCol="0">
              <a:spAutoFit/>
            </a:bodyPr>
            <a:lstStyle/>
            <a:p>
              <a:pPr algn="ctr" defTabSz="609630">
                <a:lnSpc>
                  <a:spcPct val="120000"/>
                </a:lnSpc>
                <a:defRPr/>
              </a:pPr>
              <a:r>
                <a:rPr lang="vi-VN" sz="3200" b="1" dirty="0">
                  <a:solidFill>
                    <a:prstClr val="white"/>
                  </a:solidFill>
                  <a:latin typeface="Cambria" panose="02040503050406030204" pitchFamily="18" charset="0"/>
                  <a:ea typeface="Cambria" panose="02040503050406030204" pitchFamily="18" charset="0"/>
                </a:rPr>
                <a:t>Vì sao khi trời nắng nóng, thóc sẽ khô nhanh hơn?</a:t>
              </a:r>
              <a:endParaRPr lang="en-US" sz="3200"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3276600"/>
            <a:ext cx="8229600" cy="2641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794000" y="3581400"/>
            <a:ext cx="7721600" cy="184665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lang="en-US" sz="4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pic>
        <p:nvPicPr>
          <p:cNvPr id="15" name="Picture 14" descr="A yellow sun with a smiling face&#10;&#10;Description automatically generated">
            <a:extLst>
              <a:ext uri="{FF2B5EF4-FFF2-40B4-BE49-F238E27FC236}">
                <a16:creationId xmlns:a16="http://schemas.microsoft.com/office/drawing/2014/main" xmlns=""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3200" y="-3629"/>
            <a:ext cx="3911607" cy="3911607"/>
          </a:xfrm>
          <a:prstGeom prst="rect">
            <a:avLst/>
          </a:prstGeom>
        </p:spPr>
      </p:pic>
    </p:spTree>
    <p:extLst>
      <p:ext uri="{BB962C8B-B14F-4D97-AF65-F5344CB8AC3E}">
        <p14:creationId xmlns:p14="http://schemas.microsoft.com/office/powerpoint/2010/main" val="13718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1280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69844" y="2451917"/>
              <a:ext cx="3751071" cy="1531672"/>
            </a:xfrm>
            <a:prstGeom prst="rect">
              <a:avLst/>
            </a:prstGeom>
            <a:noFill/>
          </p:spPr>
          <p:txBody>
            <a:bodyPr wrap="square" rtlCol="0">
              <a:spAutoFit/>
            </a:bodyPr>
            <a:lstStyle/>
            <a:p>
              <a:pPr algn="ctr" defTabSz="609630">
                <a:lnSpc>
                  <a:spcPct val="120000"/>
                </a:lnSpc>
                <a:defRPr/>
              </a:pPr>
              <a:r>
                <a:rPr lang="vi-VN" sz="3200" b="1" dirty="0">
                  <a:solidFill>
                    <a:prstClr val="white"/>
                  </a:solidFill>
                  <a:latin typeface="Cambria" panose="02040503050406030204" pitchFamily="18" charset="0"/>
                  <a:ea typeface="Cambria" panose="02040503050406030204" pitchFamily="18" charset="0"/>
                </a:rPr>
                <a:t>Bình nước nóng sử dụng năng lượng mặt trời có ưu điểm gì?</a:t>
              </a:r>
              <a:endParaRPr lang="en-US" sz="3200"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2819400"/>
            <a:ext cx="8991600" cy="3403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794000" y="3073401"/>
            <a:ext cx="8229600" cy="2873031"/>
          </a:xfrm>
          <a:prstGeom prst="rect">
            <a:avLst/>
          </a:prstGeom>
        </p:spPr>
        <p:txBody>
          <a:bodyPr wrap="square" lIns="0" tIns="0" rIns="0" bIns="0" rtlCol="0" anchor="t">
            <a:spAutoFit/>
          </a:bodyPr>
          <a:lstStyle/>
          <a:p>
            <a:pPr lvl="0" algn="just"/>
            <a:r>
              <a:rPr lang="vi-VN" sz="2667"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2667"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2667"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2667"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2667"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2667"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2667"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2667"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2667"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2667"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2667"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2667"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2667"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pic>
        <p:nvPicPr>
          <p:cNvPr id="2054" name="Picture 6" descr="Những công nghệ trên bình nóng lạnh phổ biến nhất hiện nay">
            <a:extLst>
              <a:ext uri="{FF2B5EF4-FFF2-40B4-BE49-F238E27FC236}">
                <a16:creationId xmlns:a16="http://schemas.microsoft.com/office/drawing/2014/main" xmlns=""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2800" y="1041400"/>
            <a:ext cx="2275417"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9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736600"/>
            <a:ext cx="8686800" cy="1371601"/>
            <a:chOff x="7596554" y="2451917"/>
            <a:chExt cx="3908808" cy="1648761"/>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69844" y="2451917"/>
              <a:ext cx="3751071" cy="1531672"/>
            </a:xfrm>
            <a:prstGeom prst="rect">
              <a:avLst/>
            </a:prstGeom>
            <a:noFill/>
          </p:spPr>
          <p:txBody>
            <a:bodyPr wrap="square" rtlCol="0">
              <a:spAutoFit/>
            </a:bodyPr>
            <a:lstStyle/>
            <a:p>
              <a:pPr algn="ctr" defTabSz="609630">
                <a:lnSpc>
                  <a:spcPct val="120000"/>
                </a:lnSpc>
                <a:defRPr/>
              </a:pPr>
              <a:r>
                <a:rPr lang="vi-VN" sz="3200" b="1" dirty="0">
                  <a:solidFill>
                    <a:prstClr val="white"/>
                  </a:solidFill>
                  <a:latin typeface="Cambria" panose="02040503050406030204" pitchFamily="18" charset="0"/>
                  <a:ea typeface="Cambria" panose="02040503050406030204" pitchFamily="18" charset="0"/>
                </a:rPr>
                <a:t>Vì sao nói sấy chuối bằng năng lượng mặt trời tiết kiệm chi phí và bảo vệ môi trường?</a:t>
              </a:r>
              <a:endParaRPr lang="en-US" sz="3200"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3276600"/>
            <a:ext cx="8737600" cy="2641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794000" y="3581400"/>
            <a:ext cx="8229600" cy="184665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4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4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29267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sp>
        <p:nvSpPr>
          <p:cNvPr id="8" name="Freeform 8"/>
          <p:cNvSpPr/>
          <p:nvPr/>
        </p:nvSpPr>
        <p:spPr>
          <a:xfrm rot="171777">
            <a:off x="2689016" y="2157696"/>
            <a:ext cx="2030651" cy="1949394"/>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grpSp>
        <p:nvGrpSpPr>
          <p:cNvPr id="9" name="Group 9"/>
          <p:cNvGrpSpPr/>
          <p:nvPr/>
        </p:nvGrpSpPr>
        <p:grpSpPr>
          <a:xfrm>
            <a:off x="-299746" y="6286480"/>
            <a:ext cx="13578573" cy="20574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defTabSz="609630">
                <a:defRPr/>
              </a:pPr>
              <a:endParaRPr lang="en-US" sz="1200">
                <a:solidFill>
                  <a:prstClr val="black"/>
                </a:solidFill>
                <a:latin typeface="Calibri"/>
              </a:endParaRPr>
            </a:p>
          </p:txBody>
        </p:sp>
        <p:sp>
          <p:nvSpPr>
            <p:cNvPr id="11" name="TextBox 11"/>
            <p:cNvSpPr txBox="1"/>
            <p:nvPr/>
          </p:nvSpPr>
          <p:spPr>
            <a:xfrm>
              <a:off x="0" y="-19050"/>
              <a:ext cx="5364375" cy="831850"/>
            </a:xfrm>
            <a:prstGeom prst="rect">
              <a:avLst/>
            </a:prstGeom>
          </p:spPr>
          <p:txBody>
            <a:bodyPr lIns="33867" tIns="33867" rIns="33867" bIns="33867" rtlCol="0" anchor="ctr"/>
            <a:lstStyle/>
            <a:p>
              <a:pPr algn="ctr" defTabSz="609630">
                <a:lnSpc>
                  <a:spcPts val="2125"/>
                </a:lnSpc>
                <a:defRPr/>
              </a:pPr>
              <a:endParaRPr sz="1200">
                <a:solidFill>
                  <a:prstClr val="black"/>
                </a:solidFill>
                <a:latin typeface="Calibri"/>
              </a:endParaRPr>
            </a:p>
          </p:txBody>
        </p:sp>
      </p:grpSp>
      <p:sp>
        <p:nvSpPr>
          <p:cNvPr id="12" name="Freeform 12"/>
          <p:cNvSpPr/>
          <p:nvPr/>
        </p:nvSpPr>
        <p:spPr>
          <a:xfrm>
            <a:off x="251409" y="3819244"/>
            <a:ext cx="3642287" cy="27432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435936">
            <a:off x="1002960" y="1516218"/>
            <a:ext cx="1751349" cy="19657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502246" y="2894227"/>
            <a:ext cx="577357" cy="577357"/>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rot="-154898">
            <a:off x="10474294" y="2379664"/>
            <a:ext cx="685006" cy="685006"/>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21" name="Freeform 21"/>
          <p:cNvSpPr/>
          <p:nvPr/>
        </p:nvSpPr>
        <p:spPr>
          <a:xfrm rot="-233728" flipH="1">
            <a:off x="-1481433" y="339043"/>
            <a:ext cx="4334466" cy="693515"/>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defRPr/>
            </a:pPr>
            <a:endParaRPr lang="en-US" sz="1200">
              <a:solidFill>
                <a:prstClr val="black"/>
              </a:solidFill>
              <a:latin typeface="Calibri"/>
            </a:endParaRPr>
          </a:p>
        </p:txBody>
      </p:sp>
      <p:sp>
        <p:nvSpPr>
          <p:cNvPr id="22" name="Freeform 22"/>
          <p:cNvSpPr/>
          <p:nvPr/>
        </p:nvSpPr>
        <p:spPr>
          <a:xfrm rot="213565">
            <a:off x="9228918" y="444131"/>
            <a:ext cx="4627101" cy="740336"/>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xmlns="" id="{EB126BE5-EA7C-97C0-2D2F-D4202DEBD5A3}"/>
              </a:ext>
            </a:extLst>
          </p:cNvPr>
          <p:cNvSpPr txBox="1"/>
          <p:nvPr/>
        </p:nvSpPr>
        <p:spPr>
          <a:xfrm>
            <a:off x="4775200" y="1905000"/>
            <a:ext cx="7061200" cy="2308324"/>
          </a:xfrm>
          <a:prstGeom prst="rect">
            <a:avLst/>
          </a:prstGeom>
          <a:noFill/>
        </p:spPr>
        <p:txBody>
          <a:bodyPr wrap="square" rtlCol="0">
            <a:spAutoFit/>
          </a:bodyPr>
          <a:lstStyle/>
          <a:p>
            <a:pPr lvl="0" algn="ctr"/>
            <a:r>
              <a:rPr lang="vi-VN" sz="48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lang="en-US" sz="48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836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grpSp>
        <p:nvGrpSpPr>
          <p:cNvPr id="5" name="Group 5"/>
          <p:cNvGrpSpPr/>
          <p:nvPr/>
        </p:nvGrpSpPr>
        <p:grpSpPr>
          <a:xfrm>
            <a:off x="-299746" y="5633945"/>
            <a:ext cx="13578573" cy="20574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sz="1200"/>
            </a:p>
          </p:txBody>
        </p:sp>
        <p:sp>
          <p:nvSpPr>
            <p:cNvPr id="7" name="TextBox 7"/>
            <p:cNvSpPr txBox="1"/>
            <p:nvPr/>
          </p:nvSpPr>
          <p:spPr>
            <a:xfrm>
              <a:off x="0" y="-19050"/>
              <a:ext cx="5364375" cy="831850"/>
            </a:xfrm>
            <a:prstGeom prst="rect">
              <a:avLst/>
            </a:prstGeom>
          </p:spPr>
          <p:txBody>
            <a:bodyPr lIns="33867" tIns="33867" rIns="33867" bIns="33867" rtlCol="0" anchor="ctr"/>
            <a:lstStyle/>
            <a:p>
              <a:pPr algn="ctr">
                <a:lnSpc>
                  <a:spcPts val="2125"/>
                </a:lnSpc>
              </a:pPr>
              <a:endParaRPr sz="1200"/>
            </a:p>
          </p:txBody>
        </p:sp>
      </p:grpSp>
      <p:sp>
        <p:nvSpPr>
          <p:cNvPr id="8" name="Freeform 8"/>
          <p:cNvSpPr/>
          <p:nvPr/>
        </p:nvSpPr>
        <p:spPr>
          <a:xfrm>
            <a:off x="6880266" y="812332"/>
            <a:ext cx="4200630" cy="5690509"/>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5" name="Freeform 15"/>
          <p:cNvSpPr/>
          <p:nvPr/>
        </p:nvSpPr>
        <p:spPr>
          <a:xfrm>
            <a:off x="10030312" y="521760"/>
            <a:ext cx="2607031" cy="2845255"/>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6" name="Freeform 16"/>
          <p:cNvSpPr/>
          <p:nvPr/>
        </p:nvSpPr>
        <p:spPr>
          <a:xfrm>
            <a:off x="515683" y="4789234"/>
            <a:ext cx="628627" cy="628627"/>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7" name="Freeform 17"/>
          <p:cNvSpPr/>
          <p:nvPr/>
        </p:nvSpPr>
        <p:spPr>
          <a:xfrm rot="-154898">
            <a:off x="5864938" y="1526535"/>
            <a:ext cx="611149" cy="611149"/>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8" name="Freeform 18"/>
          <p:cNvSpPr/>
          <p:nvPr/>
        </p:nvSpPr>
        <p:spPr>
          <a:xfrm>
            <a:off x="4724119" y="4470736"/>
            <a:ext cx="2254731" cy="1698158"/>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9" name="Freeform 19"/>
          <p:cNvSpPr/>
          <p:nvPr/>
        </p:nvSpPr>
        <p:spPr>
          <a:xfrm rot="-233728" flipH="1">
            <a:off x="-1441857" y="411369"/>
            <a:ext cx="3430397" cy="548863"/>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sz="1200"/>
          </a:p>
        </p:txBody>
      </p:sp>
      <p:sp>
        <p:nvSpPr>
          <p:cNvPr id="20" name="Freeform 20"/>
          <p:cNvSpPr/>
          <p:nvPr/>
        </p:nvSpPr>
        <p:spPr>
          <a:xfrm rot="213565">
            <a:off x="10865518" y="2780641"/>
            <a:ext cx="3073521" cy="491763"/>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sz="1200"/>
          </a:p>
        </p:txBody>
      </p:sp>
      <p:sp>
        <p:nvSpPr>
          <p:cNvPr id="21" name="Freeform 21"/>
          <p:cNvSpPr/>
          <p:nvPr/>
        </p:nvSpPr>
        <p:spPr>
          <a:xfrm flipH="1">
            <a:off x="1144310" y="5043234"/>
            <a:ext cx="2976165" cy="1577477"/>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endParaRPr lang="en-US" sz="1200"/>
          </a:p>
        </p:txBody>
      </p:sp>
      <p:pic>
        <p:nvPicPr>
          <p:cNvPr id="22" name="Picture 21">
            <a:extLst>
              <a:ext uri="{FF2B5EF4-FFF2-40B4-BE49-F238E27FC236}">
                <a16:creationId xmlns:a16="http://schemas.microsoft.com/office/drawing/2014/main" xmlns="" id="{220A077E-29BF-D91E-9598-D39DEF0DCB1F}"/>
              </a:ext>
            </a:extLst>
          </p:cNvPr>
          <p:cNvPicPr>
            <a:picLocks noChangeAspect="1"/>
          </p:cNvPicPr>
          <p:nvPr/>
        </p:nvPicPr>
        <p:blipFill>
          <a:blip r:embed="rId16"/>
          <a:stretch>
            <a:fillRect/>
          </a:stretch>
        </p:blipFill>
        <p:spPr>
          <a:xfrm>
            <a:off x="711200" y="584200"/>
            <a:ext cx="5775445" cy="4832515"/>
          </a:xfrm>
          <a:prstGeom prst="rect">
            <a:avLst/>
          </a:prstGeom>
        </p:spPr>
      </p:pic>
    </p:spTree>
    <p:extLst>
      <p:ext uri="{BB962C8B-B14F-4D97-AF65-F5344CB8AC3E}">
        <p14:creationId xmlns:p14="http://schemas.microsoft.com/office/powerpoint/2010/main" val="259810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sp>
        <p:nvSpPr>
          <p:cNvPr id="8" name="Rectangle: Rounded Corners 7">
            <a:extLst>
              <a:ext uri="{FF2B5EF4-FFF2-40B4-BE49-F238E27FC236}">
                <a16:creationId xmlns:a16="http://schemas.microsoft.com/office/drawing/2014/main" xmlns="" id="{8CEDBDF4-F04D-B640-B4D1-B201F3483FD7}"/>
              </a:ext>
            </a:extLst>
          </p:cNvPr>
          <p:cNvSpPr/>
          <p:nvPr/>
        </p:nvSpPr>
        <p:spPr>
          <a:xfrm>
            <a:off x="2641600" y="177800"/>
            <a:ext cx="6502400" cy="762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933" dirty="0"/>
              <a:t>Quan </a:t>
            </a:r>
            <a:r>
              <a:rPr lang="en-US" sz="2933" dirty="0" err="1"/>
              <a:t>sát</a:t>
            </a:r>
            <a:r>
              <a:rPr lang="en-US" sz="2933" dirty="0"/>
              <a:t> </a:t>
            </a:r>
            <a:r>
              <a:rPr lang="en-US" sz="2933" dirty="0" err="1"/>
              <a:t>hình</a:t>
            </a:r>
            <a:r>
              <a:rPr lang="en-US" sz="2933" dirty="0"/>
              <a:t> 3 </a:t>
            </a:r>
            <a:r>
              <a:rPr lang="en-US" sz="2933" dirty="0" err="1"/>
              <a:t>và</a:t>
            </a:r>
            <a:r>
              <a:rPr lang="en-US" sz="2933" dirty="0"/>
              <a:t> </a:t>
            </a:r>
            <a:r>
              <a:rPr lang="en-US" sz="2933" dirty="0" err="1"/>
              <a:t>cho</a:t>
            </a:r>
            <a:r>
              <a:rPr lang="en-US" sz="2933" dirty="0"/>
              <a:t> </a:t>
            </a:r>
            <a:r>
              <a:rPr lang="en-US" sz="2933" dirty="0" err="1"/>
              <a:t>biết</a:t>
            </a:r>
            <a:r>
              <a:rPr lang="en-US" sz="2933" dirty="0"/>
              <a:t>:</a:t>
            </a:r>
          </a:p>
        </p:txBody>
      </p:sp>
      <p:pic>
        <p:nvPicPr>
          <p:cNvPr id="10" name="Picture 9">
            <a:extLst>
              <a:ext uri="{FF2B5EF4-FFF2-40B4-BE49-F238E27FC236}">
                <a16:creationId xmlns:a16="http://schemas.microsoft.com/office/drawing/2014/main" xmlns="" id="{0D0F2660-6ACA-2CCC-B206-0396731E2733}"/>
              </a:ext>
            </a:extLst>
          </p:cNvPr>
          <p:cNvPicPr>
            <a:picLocks noChangeAspect="1"/>
          </p:cNvPicPr>
          <p:nvPr/>
        </p:nvPicPr>
        <p:blipFill>
          <a:blip r:embed="rId4"/>
          <a:stretch>
            <a:fillRect/>
          </a:stretch>
        </p:blipFill>
        <p:spPr>
          <a:xfrm>
            <a:off x="1524000" y="1397000"/>
            <a:ext cx="5024711" cy="248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xmlns="" id="{70B3E11F-B92A-21C8-11CF-AF59F10990AA}"/>
              </a:ext>
            </a:extLst>
          </p:cNvPr>
          <p:cNvPicPr>
            <a:picLocks noChangeAspect="1"/>
          </p:cNvPicPr>
          <p:nvPr/>
        </p:nvPicPr>
        <p:blipFill>
          <a:blip r:embed="rId5"/>
          <a:stretch>
            <a:fillRect/>
          </a:stretch>
        </p:blipFill>
        <p:spPr>
          <a:xfrm>
            <a:off x="7315201" y="1397000"/>
            <a:ext cx="4451047"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xmlns="" id="{2F7A990F-BBD6-913C-CCD4-2919A7AFEBDE}"/>
              </a:ext>
            </a:extLst>
          </p:cNvPr>
          <p:cNvSpPr txBox="1"/>
          <p:nvPr/>
        </p:nvSpPr>
        <p:spPr>
          <a:xfrm>
            <a:off x="203200" y="4343400"/>
            <a:ext cx="7061200" cy="2308324"/>
          </a:xfrm>
          <a:prstGeom prst="rect">
            <a:avLst/>
          </a:prstGeom>
          <a:noFill/>
        </p:spPr>
        <p:txBody>
          <a:bodyPr wrap="square" rtlCol="0">
            <a:spAutoFit/>
          </a:bodyPr>
          <a:lstStyle/>
          <a:p>
            <a:pPr algn="just"/>
            <a:r>
              <a:rPr lang="en-US" sz="2400" b="1" dirty="0">
                <a:solidFill>
                  <a:schemeClr val="bg1"/>
                </a:solidFill>
                <a:latin typeface="Cambria" panose="02040503050406030204" pitchFamily="18" charset="0"/>
                <a:ea typeface="Cambria" panose="02040503050406030204" pitchFamily="18" charset="0"/>
              </a:rPr>
              <a:t>- </a:t>
            </a:r>
            <a:r>
              <a:rPr lang="vi-VN" sz="2400" b="1" dirty="0">
                <a:solidFill>
                  <a:schemeClr val="bg1"/>
                </a:solidFill>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2400" b="1" dirty="0">
              <a:solidFill>
                <a:schemeClr val="bg1"/>
              </a:solidFill>
              <a:latin typeface="Cambria" panose="02040503050406030204" pitchFamily="18" charset="0"/>
              <a:ea typeface="Cambria" panose="02040503050406030204" pitchFamily="18" charset="0"/>
            </a:endParaRPr>
          </a:p>
          <a:p>
            <a:pPr algn="just"/>
            <a:r>
              <a:rPr lang="en-US" sz="2400" b="1" dirty="0">
                <a:solidFill>
                  <a:schemeClr val="bg1"/>
                </a:solidFill>
                <a:latin typeface="Cambria" panose="02040503050406030204" pitchFamily="18" charset="0"/>
                <a:ea typeface="Cambria" panose="02040503050406030204" pitchFamily="18" charset="0"/>
              </a:rPr>
              <a:t>- </a:t>
            </a:r>
            <a:r>
              <a:rPr lang="vi-VN" sz="2400" b="1" dirty="0">
                <a:solidFill>
                  <a:schemeClr val="bg1"/>
                </a:solidFill>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24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4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635001"/>
            <a:ext cx="8128000" cy="1473201"/>
            <a:chOff x="7596554" y="2694382"/>
            <a:chExt cx="3908808" cy="1406296"/>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69844" y="2791368"/>
              <a:ext cx="3751071" cy="1122189"/>
            </a:xfrm>
            <a:prstGeom prst="rect">
              <a:avLst/>
            </a:prstGeom>
            <a:noFill/>
          </p:spPr>
          <p:txBody>
            <a:bodyPr wrap="square" rtlCol="0">
              <a:spAutoFit/>
            </a:bodyPr>
            <a:lstStyle/>
            <a:p>
              <a:pPr algn="ctr" defTabSz="609630">
                <a:lnSpc>
                  <a:spcPct val="120000"/>
                </a:lnSpc>
                <a:defRPr/>
              </a:pPr>
              <a:r>
                <a:rPr lang="vi-VN" sz="2933" b="1" dirty="0">
                  <a:solidFill>
                    <a:prstClr val="white"/>
                  </a:solidFill>
                  <a:latin typeface="Cambria" panose="02040503050406030204" pitchFamily="18" charset="0"/>
                  <a:ea typeface="Cambria" panose="02040503050406030204" pitchFamily="18" charset="0"/>
                </a:rPr>
                <a:t>Năng lượng điện được tạo ra từ năng lượng mặt trời được sử dụng vào những việc gì?</a:t>
              </a:r>
              <a:endParaRPr lang="en-US" sz="2933"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2819400"/>
            <a:ext cx="8991600" cy="3403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794000" y="3073401"/>
            <a:ext cx="8229600" cy="2769989"/>
          </a:xfrm>
          <a:prstGeom prst="rect">
            <a:avLst/>
          </a:prstGeom>
        </p:spPr>
        <p:txBody>
          <a:bodyPr wrap="square" lIns="0" tIns="0" rIns="0" bIns="0" rtlCol="0" anchor="t">
            <a:spAutoFit/>
          </a:bodyPr>
          <a:lstStyle/>
          <a:p>
            <a:pPr lvl="0" algn="just"/>
            <a:r>
              <a:rPr lang="en-US" sz="36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36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36437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431801"/>
            <a:ext cx="9550400" cy="1717201"/>
            <a:chOff x="7596554" y="2500408"/>
            <a:chExt cx="3908808" cy="1639215"/>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79720" y="2500408"/>
              <a:ext cx="3751071" cy="1639215"/>
            </a:xfrm>
            <a:prstGeom prst="rect">
              <a:avLst/>
            </a:prstGeom>
            <a:noFill/>
          </p:spPr>
          <p:txBody>
            <a:bodyPr wrap="square" rtlCol="0">
              <a:spAutoFit/>
            </a:bodyPr>
            <a:lstStyle/>
            <a:p>
              <a:pPr algn="ctr" defTabSz="609630">
                <a:lnSpc>
                  <a:spcPct val="120000"/>
                </a:lnSpc>
                <a:defRPr/>
              </a:pPr>
              <a:r>
                <a:rPr lang="vi-VN" sz="2933" b="1" dirty="0">
                  <a:solidFill>
                    <a:prstClr val="white"/>
                  </a:solidFill>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2933"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2819400"/>
            <a:ext cx="89916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794000" y="3073400"/>
            <a:ext cx="8229600" cy="1661993"/>
          </a:xfrm>
          <a:prstGeom prst="rect">
            <a:avLst/>
          </a:prstGeom>
        </p:spPr>
        <p:txBody>
          <a:bodyPr wrap="square" lIns="0" tIns="0" rIns="0" bIns="0" rtlCol="0" anchor="t">
            <a:spAutoFit/>
          </a:bodyPr>
          <a:lstStyle/>
          <a:p>
            <a:pPr lvl="0" algn="just"/>
            <a:r>
              <a:rPr lang="vi-VN" sz="36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325752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4">
            <a:extLst>
              <a:ext uri="{FF2B5EF4-FFF2-40B4-BE49-F238E27FC236}">
                <a16:creationId xmlns:a16="http://schemas.microsoft.com/office/drawing/2014/main" xmlns="" id="{688E1B9D-33CC-2352-6540-35EDD4DCD78F}"/>
              </a:ext>
            </a:extLst>
          </p:cNvPr>
          <p:cNvGrpSpPr/>
          <p:nvPr/>
        </p:nvGrpSpPr>
        <p:grpSpPr>
          <a:xfrm>
            <a:off x="1473200" y="431801"/>
            <a:ext cx="9550400" cy="1717201"/>
            <a:chOff x="7596554" y="2500408"/>
            <a:chExt cx="3908808" cy="1639215"/>
          </a:xfrm>
        </p:grpSpPr>
        <p:sp>
          <p:nvSpPr>
            <p:cNvPr id="6" name="Rounded Rectangle 10">
              <a:extLst>
                <a:ext uri="{FF2B5EF4-FFF2-40B4-BE49-F238E27FC236}">
                  <a16:creationId xmlns:a16="http://schemas.microsoft.com/office/drawing/2014/main" xmlns=""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333">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584B19B5-979F-5F3A-5F56-5200892DEE97}"/>
                </a:ext>
              </a:extLst>
            </p:cNvPr>
            <p:cNvSpPr txBox="1"/>
            <p:nvPr/>
          </p:nvSpPr>
          <p:spPr>
            <a:xfrm>
              <a:off x="7679720" y="2500408"/>
              <a:ext cx="3751071" cy="1639215"/>
            </a:xfrm>
            <a:prstGeom prst="rect">
              <a:avLst/>
            </a:prstGeom>
            <a:noFill/>
          </p:spPr>
          <p:txBody>
            <a:bodyPr wrap="square" rtlCol="0">
              <a:spAutoFit/>
            </a:bodyPr>
            <a:lstStyle/>
            <a:p>
              <a:pPr algn="ctr" defTabSz="609630">
                <a:lnSpc>
                  <a:spcPct val="120000"/>
                </a:lnSpc>
                <a:defRPr/>
              </a:pPr>
              <a:r>
                <a:rPr lang="vi-VN" sz="2933" b="1" dirty="0">
                  <a:solidFill>
                    <a:prstClr val="white"/>
                  </a:solidFill>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2933" b="1" dirty="0">
                <a:solidFill>
                  <a:prstClr val="white"/>
                </a:solidFill>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xmlns="" id="{002FD53F-A285-B26E-C3A8-3368E5A12D8D}"/>
              </a:ext>
            </a:extLst>
          </p:cNvPr>
          <p:cNvSpPr/>
          <p:nvPr/>
        </p:nvSpPr>
        <p:spPr>
          <a:xfrm>
            <a:off x="2590800" y="2819400"/>
            <a:ext cx="89916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800">
              <a:solidFill>
                <a:prstClr val="black"/>
              </a:solidFill>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xmlns="" id="{17C115A1-2F3D-A46F-4BF1-D98BB924A2A9}"/>
              </a:ext>
            </a:extLst>
          </p:cNvPr>
          <p:cNvSpPr txBox="1"/>
          <p:nvPr/>
        </p:nvSpPr>
        <p:spPr>
          <a:xfrm>
            <a:off x="2794000" y="3073400"/>
            <a:ext cx="8229600" cy="3159391"/>
          </a:xfrm>
          <a:prstGeom prst="rect">
            <a:avLst/>
          </a:prstGeom>
        </p:spPr>
        <p:txBody>
          <a:bodyPr wrap="square" lIns="0" tIns="0" rIns="0" bIns="0" rtlCol="0" anchor="t">
            <a:spAutoFit/>
          </a:bodyPr>
          <a:lstStyle/>
          <a:p>
            <a:pPr lvl="0" algn="just"/>
            <a:r>
              <a:rPr lang="vi-VN" sz="2933"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2933"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xmlns="" id="{16C03ADF-59B3-3FE6-3491-AED920F27BB0}"/>
              </a:ext>
            </a:extLst>
          </p:cNvPr>
          <p:cNvSpPr>
            <a:spLocks/>
          </p:cNvSpPr>
          <p:nvPr/>
        </p:nvSpPr>
        <p:spPr bwMode="gray">
          <a:xfrm rot="1198535" flipH="1">
            <a:off x="1551334" y="2291257"/>
            <a:ext cx="1248777" cy="100548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defTabSz="609630">
              <a:defRPr/>
            </a:pPr>
            <a:endParaRPr lang="en-US" sz="120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xmlns="" id="{B690BCB1-0004-A674-C64A-A02825E87ED9}"/>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29762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5" name="Group 5"/>
          <p:cNvGrpSpPr/>
          <p:nvPr/>
        </p:nvGrpSpPr>
        <p:grpSpPr>
          <a:xfrm>
            <a:off x="-299746" y="5633945"/>
            <a:ext cx="13578573" cy="20574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defTabSz="609630">
                <a:defRPr/>
              </a:pPr>
              <a:endParaRPr lang="en-US" sz="1200">
                <a:solidFill>
                  <a:prstClr val="black"/>
                </a:solidFill>
                <a:latin typeface="Calibri"/>
              </a:endParaRPr>
            </a:p>
          </p:txBody>
        </p:sp>
        <p:sp>
          <p:nvSpPr>
            <p:cNvPr id="7" name="TextBox 7"/>
            <p:cNvSpPr txBox="1"/>
            <p:nvPr/>
          </p:nvSpPr>
          <p:spPr>
            <a:xfrm>
              <a:off x="0" y="-19050"/>
              <a:ext cx="5364375" cy="831850"/>
            </a:xfrm>
            <a:prstGeom prst="rect">
              <a:avLst/>
            </a:prstGeom>
          </p:spPr>
          <p:txBody>
            <a:bodyPr lIns="33867" tIns="33867" rIns="33867" bIns="33867" rtlCol="0" anchor="ctr"/>
            <a:lstStyle/>
            <a:p>
              <a:pPr algn="ctr" defTabSz="609630">
                <a:lnSpc>
                  <a:spcPts val="2125"/>
                </a:lnSpc>
                <a:defRPr/>
              </a:pPr>
              <a:endParaRPr sz="1200">
                <a:solidFill>
                  <a:prstClr val="black"/>
                </a:solidFill>
                <a:latin typeface="Calibri"/>
              </a:endParaRPr>
            </a:p>
          </p:txBody>
        </p:sp>
      </p:grpSp>
      <p:sp>
        <p:nvSpPr>
          <p:cNvPr id="8" name="Freeform 8"/>
          <p:cNvSpPr/>
          <p:nvPr/>
        </p:nvSpPr>
        <p:spPr>
          <a:xfrm>
            <a:off x="6880266" y="812332"/>
            <a:ext cx="4200630" cy="5690509"/>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a:off x="10030312" y="521760"/>
            <a:ext cx="2607031" cy="2845255"/>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515683" y="4789234"/>
            <a:ext cx="628627" cy="628627"/>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rot="-154898">
            <a:off x="5864938" y="1526535"/>
            <a:ext cx="611149" cy="611149"/>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4724119" y="4470736"/>
            <a:ext cx="2254731" cy="1698158"/>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rot="-233728" flipH="1">
            <a:off x="-1441857" y="411369"/>
            <a:ext cx="3430397" cy="548863"/>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defRPr/>
            </a:pPr>
            <a:endParaRPr lang="en-US" sz="1200">
              <a:solidFill>
                <a:prstClr val="black"/>
              </a:solidFill>
              <a:latin typeface="Calibri"/>
            </a:endParaRPr>
          </a:p>
        </p:txBody>
      </p:sp>
      <p:sp>
        <p:nvSpPr>
          <p:cNvPr id="20" name="Freeform 20"/>
          <p:cNvSpPr/>
          <p:nvPr/>
        </p:nvSpPr>
        <p:spPr>
          <a:xfrm rot="213565">
            <a:off x="10865518" y="2780641"/>
            <a:ext cx="3073521" cy="491763"/>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defRPr/>
            </a:pPr>
            <a:endParaRPr lang="en-US" sz="1200">
              <a:solidFill>
                <a:prstClr val="black"/>
              </a:solidFill>
              <a:latin typeface="Calibri"/>
            </a:endParaRPr>
          </a:p>
        </p:txBody>
      </p:sp>
      <p:sp>
        <p:nvSpPr>
          <p:cNvPr id="21" name="Freeform 21"/>
          <p:cNvSpPr/>
          <p:nvPr/>
        </p:nvSpPr>
        <p:spPr>
          <a:xfrm flipH="1">
            <a:off x="1144310" y="5043234"/>
            <a:ext cx="2976165" cy="1577477"/>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pPr defTabSz="609630">
              <a:defRPr/>
            </a:pPr>
            <a:endParaRPr lang="en-US" sz="1200">
              <a:solidFill>
                <a:prstClr val="black"/>
              </a:solidFill>
              <a:latin typeface="Calibri"/>
            </a:endParaRPr>
          </a:p>
        </p:txBody>
      </p:sp>
      <p:pic>
        <p:nvPicPr>
          <p:cNvPr id="10" name="Picture 9">
            <a:extLst>
              <a:ext uri="{FF2B5EF4-FFF2-40B4-BE49-F238E27FC236}">
                <a16:creationId xmlns:a16="http://schemas.microsoft.com/office/drawing/2014/main" xmlns="" id="{68685D15-D3C2-ED67-F918-5AAB81913815}"/>
              </a:ext>
            </a:extLst>
          </p:cNvPr>
          <p:cNvPicPr>
            <a:picLocks noChangeAspect="1"/>
          </p:cNvPicPr>
          <p:nvPr/>
        </p:nvPicPr>
        <p:blipFill>
          <a:blip r:embed="rId16"/>
          <a:stretch>
            <a:fillRect/>
          </a:stretch>
        </p:blipFill>
        <p:spPr>
          <a:xfrm>
            <a:off x="1117600" y="787400"/>
            <a:ext cx="5454361" cy="4641490"/>
          </a:xfrm>
          <a:prstGeom prst="rect">
            <a:avLst/>
          </a:prstGeom>
        </p:spPr>
      </p:pic>
    </p:spTree>
    <p:extLst>
      <p:ext uri="{BB962C8B-B14F-4D97-AF65-F5344CB8AC3E}">
        <p14:creationId xmlns:p14="http://schemas.microsoft.com/office/powerpoint/2010/main" val="57860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8" name="Group 8"/>
          <p:cNvGrpSpPr/>
          <p:nvPr/>
        </p:nvGrpSpPr>
        <p:grpSpPr>
          <a:xfrm>
            <a:off x="-299746" y="6286480"/>
            <a:ext cx="13578573" cy="20574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defTabSz="609630">
                <a:defRPr/>
              </a:pPr>
              <a:endParaRPr lang="en-US" sz="1200">
                <a:solidFill>
                  <a:prstClr val="black"/>
                </a:solidFill>
                <a:latin typeface="Calibri"/>
              </a:endParaRPr>
            </a:p>
          </p:txBody>
        </p:sp>
        <p:sp>
          <p:nvSpPr>
            <p:cNvPr id="10" name="TextBox 10"/>
            <p:cNvSpPr txBox="1"/>
            <p:nvPr/>
          </p:nvSpPr>
          <p:spPr>
            <a:xfrm>
              <a:off x="0" y="-19050"/>
              <a:ext cx="5364375" cy="831850"/>
            </a:xfrm>
            <a:prstGeom prst="rect">
              <a:avLst/>
            </a:prstGeom>
          </p:spPr>
          <p:txBody>
            <a:bodyPr lIns="33867" tIns="33867" rIns="33867" bIns="33867" rtlCol="0" anchor="ctr"/>
            <a:lstStyle/>
            <a:p>
              <a:pPr algn="ctr" defTabSz="609630">
                <a:lnSpc>
                  <a:spcPts val="2125"/>
                </a:lnSpc>
                <a:defRPr/>
              </a:pPr>
              <a:endParaRPr sz="1200">
                <a:solidFill>
                  <a:prstClr val="black"/>
                </a:solidFill>
                <a:latin typeface="Calibri"/>
              </a:endParaRPr>
            </a:p>
          </p:txBody>
        </p:sp>
      </p:grpSp>
      <p:sp>
        <p:nvSpPr>
          <p:cNvPr id="24" name="Rounded Rectangle 13">
            <a:extLst>
              <a:ext uri="{FF2B5EF4-FFF2-40B4-BE49-F238E27FC236}">
                <a16:creationId xmlns:a16="http://schemas.microsoft.com/office/drawing/2014/main" xmlns="" id="{174C6EAB-0EED-1890-BE86-CE85F6FBC061}"/>
              </a:ext>
            </a:extLst>
          </p:cNvPr>
          <p:cNvSpPr/>
          <p:nvPr/>
        </p:nvSpPr>
        <p:spPr>
          <a:xfrm>
            <a:off x="457200" y="279401"/>
            <a:ext cx="11226800" cy="136273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xmlns=""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00" y="2514600"/>
            <a:ext cx="3505200" cy="3505200"/>
          </a:xfrm>
          <a:prstGeom prst="rect">
            <a:avLst/>
          </a:prstGeom>
        </p:spPr>
      </p:pic>
      <p:cxnSp>
        <p:nvCxnSpPr>
          <p:cNvPr id="7" name="Straight Arrow Connector 6">
            <a:extLst>
              <a:ext uri="{FF2B5EF4-FFF2-40B4-BE49-F238E27FC236}">
                <a16:creationId xmlns:a16="http://schemas.microsoft.com/office/drawing/2014/main" xmlns="" id="{8A2BFA6C-927C-BC2B-7CF9-5057883B0D69}"/>
              </a:ext>
            </a:extLst>
          </p:cNvPr>
          <p:cNvCxnSpPr/>
          <p:nvPr/>
        </p:nvCxnSpPr>
        <p:spPr>
          <a:xfrm flipV="1">
            <a:off x="3098800" y="2514600"/>
            <a:ext cx="1524000" cy="1117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xmlns="" id="{CC05E7EE-9F86-47E2-2928-6AA9F98D3F0C}"/>
              </a:ext>
            </a:extLst>
          </p:cNvPr>
          <p:cNvSpPr/>
          <p:nvPr/>
        </p:nvSpPr>
        <p:spPr>
          <a:xfrm>
            <a:off x="4572000" y="1651000"/>
            <a:ext cx="1306001" cy="1481249"/>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sz="1200"/>
          </a:p>
        </p:txBody>
      </p:sp>
      <p:sp>
        <p:nvSpPr>
          <p:cNvPr id="12" name="TextBox 11">
            <a:extLst>
              <a:ext uri="{FF2B5EF4-FFF2-40B4-BE49-F238E27FC236}">
                <a16:creationId xmlns:a16="http://schemas.microsoft.com/office/drawing/2014/main" xmlns="" id="{C898F5C1-328E-9E03-5150-DDD9C9F06626}"/>
              </a:ext>
            </a:extLst>
          </p:cNvPr>
          <p:cNvSpPr txBox="1"/>
          <p:nvPr/>
        </p:nvSpPr>
        <p:spPr>
          <a:xfrm>
            <a:off x="6045200" y="1905001"/>
            <a:ext cx="3251200" cy="646331"/>
          </a:xfrm>
          <a:prstGeom prst="rect">
            <a:avLst/>
          </a:prstGeom>
          <a:noFill/>
        </p:spPr>
        <p:txBody>
          <a:bodyPr wrap="square" rtlCol="0">
            <a:spAutoFit/>
          </a:bodyPr>
          <a:lstStyle/>
          <a:p>
            <a:r>
              <a:rPr lang="en-US" sz="3600" dirty="0" err="1">
                <a:solidFill>
                  <a:schemeClr val="bg1"/>
                </a:solidFill>
              </a:rPr>
              <a:t>Đọc</a:t>
            </a:r>
            <a:r>
              <a:rPr lang="en-US" sz="3600" dirty="0">
                <a:solidFill>
                  <a:schemeClr val="bg1"/>
                </a:solidFill>
              </a:rPr>
              <a:t> </a:t>
            </a:r>
            <a:r>
              <a:rPr lang="en-US" sz="3600" dirty="0" err="1">
                <a:solidFill>
                  <a:schemeClr val="bg1"/>
                </a:solidFill>
              </a:rPr>
              <a:t>sách</a:t>
            </a:r>
            <a:endParaRPr lang="en-US" sz="3600" dirty="0">
              <a:solidFill>
                <a:schemeClr val="bg1"/>
              </a:solidFill>
            </a:endParaRPr>
          </a:p>
        </p:txBody>
      </p:sp>
      <p:cxnSp>
        <p:nvCxnSpPr>
          <p:cNvPr id="13" name="Straight Arrow Connector 12">
            <a:extLst>
              <a:ext uri="{FF2B5EF4-FFF2-40B4-BE49-F238E27FC236}">
                <a16:creationId xmlns:a16="http://schemas.microsoft.com/office/drawing/2014/main" xmlns="" id="{2DF10E86-DA73-ABB1-12A1-B5F4E291DA20}"/>
              </a:ext>
            </a:extLst>
          </p:cNvPr>
          <p:cNvCxnSpPr>
            <a:cxnSpLocks/>
          </p:cNvCxnSpPr>
          <p:nvPr/>
        </p:nvCxnSpPr>
        <p:spPr>
          <a:xfrm flipV="1">
            <a:off x="2997200" y="4191000"/>
            <a:ext cx="1320800" cy="152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F1256799-546B-0B94-D9DD-9BEDB04F48FC}"/>
              </a:ext>
            </a:extLst>
          </p:cNvPr>
          <p:cNvSpPr txBox="1"/>
          <p:nvPr/>
        </p:nvSpPr>
        <p:spPr>
          <a:xfrm>
            <a:off x="6146800" y="3733801"/>
            <a:ext cx="3251200" cy="646331"/>
          </a:xfrm>
          <a:prstGeom prst="rect">
            <a:avLst/>
          </a:prstGeom>
          <a:noFill/>
        </p:spPr>
        <p:txBody>
          <a:bodyPr wrap="square" rtlCol="0">
            <a:spAutoFit/>
          </a:bodyPr>
          <a:lstStyle/>
          <a:p>
            <a:r>
              <a:rPr lang="en-US" sz="3600" dirty="0" err="1">
                <a:solidFill>
                  <a:schemeClr val="bg1"/>
                </a:solidFill>
              </a:rPr>
              <a:t>Phơi</a:t>
            </a:r>
            <a:r>
              <a:rPr lang="en-US" sz="3600" dirty="0">
                <a:solidFill>
                  <a:schemeClr val="bg1"/>
                </a:solidFill>
              </a:rPr>
              <a:t> </a:t>
            </a:r>
            <a:r>
              <a:rPr lang="en-US" sz="3600" dirty="0" err="1">
                <a:solidFill>
                  <a:schemeClr val="bg1"/>
                </a:solidFill>
              </a:rPr>
              <a:t>quần</a:t>
            </a:r>
            <a:r>
              <a:rPr lang="en-US" sz="3600" dirty="0">
                <a:solidFill>
                  <a:schemeClr val="bg1"/>
                </a:solidFill>
              </a:rPr>
              <a:t> </a:t>
            </a:r>
            <a:r>
              <a:rPr lang="en-US" sz="3600" dirty="0" err="1">
                <a:solidFill>
                  <a:schemeClr val="bg1"/>
                </a:solidFill>
              </a:rPr>
              <a:t>áo</a:t>
            </a:r>
            <a:endParaRPr lang="en-US" sz="3600" dirty="0">
              <a:solidFill>
                <a:schemeClr val="bg1"/>
              </a:solidFill>
            </a:endParaRPr>
          </a:p>
        </p:txBody>
      </p:sp>
      <p:sp>
        <p:nvSpPr>
          <p:cNvPr id="16" name="Freeform 3">
            <a:extLst>
              <a:ext uri="{FF2B5EF4-FFF2-40B4-BE49-F238E27FC236}">
                <a16:creationId xmlns:a16="http://schemas.microsoft.com/office/drawing/2014/main" xmlns="" id="{2391A990-3722-70A6-B89B-862567FF0747}"/>
              </a:ext>
            </a:extLst>
          </p:cNvPr>
          <p:cNvSpPr/>
          <p:nvPr/>
        </p:nvSpPr>
        <p:spPr>
          <a:xfrm>
            <a:off x="4267200" y="3276600"/>
            <a:ext cx="1778000" cy="1306981"/>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sz="1200"/>
          </a:p>
        </p:txBody>
      </p:sp>
      <p:sp>
        <p:nvSpPr>
          <p:cNvPr id="18" name="Freeform 4">
            <a:extLst>
              <a:ext uri="{FF2B5EF4-FFF2-40B4-BE49-F238E27FC236}">
                <a16:creationId xmlns:a16="http://schemas.microsoft.com/office/drawing/2014/main" xmlns="" id="{5D5B57D7-42F9-E7F8-658A-64B791DC96E0}"/>
              </a:ext>
            </a:extLst>
          </p:cNvPr>
          <p:cNvSpPr/>
          <p:nvPr/>
        </p:nvSpPr>
        <p:spPr>
          <a:xfrm>
            <a:off x="4572000" y="5003801"/>
            <a:ext cx="1052461" cy="1286307"/>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cxnSp>
        <p:nvCxnSpPr>
          <p:cNvPr id="19" name="Straight Arrow Connector 18">
            <a:extLst>
              <a:ext uri="{FF2B5EF4-FFF2-40B4-BE49-F238E27FC236}">
                <a16:creationId xmlns:a16="http://schemas.microsoft.com/office/drawing/2014/main" xmlns="" id="{BF0C55C2-B895-0E3D-84EB-B175A58E5E98}"/>
              </a:ext>
            </a:extLst>
          </p:cNvPr>
          <p:cNvCxnSpPr>
            <a:cxnSpLocks/>
          </p:cNvCxnSpPr>
          <p:nvPr/>
        </p:nvCxnSpPr>
        <p:spPr>
          <a:xfrm>
            <a:off x="3048000" y="4597400"/>
            <a:ext cx="1473200" cy="863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48A8A0D6-BED3-0D93-62F3-6B3312F6BD2E}"/>
              </a:ext>
            </a:extLst>
          </p:cNvPr>
          <p:cNvSpPr txBox="1"/>
          <p:nvPr/>
        </p:nvSpPr>
        <p:spPr>
          <a:xfrm>
            <a:off x="5892800" y="5359400"/>
            <a:ext cx="5181600" cy="995016"/>
          </a:xfrm>
          <a:prstGeom prst="rect">
            <a:avLst/>
          </a:prstGeom>
          <a:noFill/>
        </p:spPr>
        <p:txBody>
          <a:bodyPr wrap="square" rtlCol="0">
            <a:spAutoFit/>
          </a:bodyPr>
          <a:lstStyle/>
          <a:p>
            <a:pPr algn="just"/>
            <a:r>
              <a:rPr lang="en-US" sz="2933" dirty="0">
                <a:solidFill>
                  <a:schemeClr val="bg1"/>
                </a:solidFill>
                <a:latin typeface="Calibri" panose="020F0502020204030204" pitchFamily="34" charset="0"/>
                <a:cs typeface="Calibri" panose="020F0502020204030204" pitchFamily="34" charset="0"/>
              </a:rPr>
              <a:t>C</a:t>
            </a:r>
            <a:r>
              <a:rPr lang="vi-VN" sz="2933"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2933"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31631" y="1346200"/>
            <a:ext cx="10527324" cy="3810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a:endParaRPr>
          </a:p>
        </p:txBody>
      </p:sp>
      <p:sp>
        <p:nvSpPr>
          <p:cNvPr id="7" name="TextBox 6"/>
          <p:cNvSpPr txBox="1"/>
          <p:nvPr/>
        </p:nvSpPr>
        <p:spPr>
          <a:xfrm>
            <a:off x="1371600" y="1752600"/>
            <a:ext cx="10210800" cy="3046988"/>
          </a:xfrm>
          <a:prstGeom prst="rect">
            <a:avLst/>
          </a:prstGeom>
          <a:noFill/>
        </p:spPr>
        <p:txBody>
          <a:bodyPr wrap="square" rtlCol="0">
            <a:spAutoFit/>
          </a:bodyPr>
          <a:lstStyle/>
          <a:p>
            <a:pPr algn="just" defTabSz="914446">
              <a:defRPr/>
            </a:pPr>
            <a:r>
              <a:rPr lang="vi-VN" sz="48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lang="en-US" sz="4800"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0220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defTabSz="609630">
                <a:defRPr/>
              </a:pPr>
              <a:endParaRPr lang="en-US" sz="1200">
                <a:solidFill>
                  <a:prstClr val="black"/>
                </a:solidFill>
                <a:latin typeface="Calibri"/>
              </a:endParaRPr>
            </a:p>
          </p:txBody>
        </p:sp>
      </p:grpSp>
      <p:pic>
        <p:nvPicPr>
          <p:cNvPr id="9" name="Picture 6" descr="Hình ảnh Học Sinh PNG Miễn Phí Tải Về - Lovepik">
            <a:extLst>
              <a:ext uri="{FF2B5EF4-FFF2-40B4-BE49-F238E27FC236}">
                <a16:creationId xmlns:a16="http://schemas.microsoft.com/office/drawing/2014/main" xmlns=""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965200" y="1845710"/>
            <a:ext cx="2489200" cy="489678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37AFFBD-A912-DF40-D0B9-CD47DBE246FD}"/>
              </a:ext>
            </a:extLst>
          </p:cNvPr>
          <p:cNvGrpSpPr/>
          <p:nvPr/>
        </p:nvGrpSpPr>
        <p:grpSpPr>
          <a:xfrm>
            <a:off x="3759200" y="533400"/>
            <a:ext cx="7416800" cy="3098800"/>
            <a:chOff x="3159209" y="1736851"/>
            <a:chExt cx="7999329" cy="4891347"/>
          </a:xfrm>
        </p:grpSpPr>
        <p:sp>
          <p:nvSpPr>
            <p:cNvPr id="14" name="Rectangular Callout 4">
              <a:extLst>
                <a:ext uri="{FF2B5EF4-FFF2-40B4-BE49-F238E27FC236}">
                  <a16:creationId xmlns:a16="http://schemas.microsoft.com/office/drawing/2014/main" xmlns=""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15"/>
              <a:endParaRPr lang="en-GB" sz="5867"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xmlns="" id="{F4103B09-782B-D08D-4B57-DD990CEA83C7}"/>
                </a:ext>
              </a:extLst>
            </p:cNvPr>
            <p:cNvSpPr/>
            <p:nvPr/>
          </p:nvSpPr>
          <p:spPr>
            <a:xfrm>
              <a:off x="3487949" y="1817037"/>
              <a:ext cx="7267576" cy="4809564"/>
            </a:xfrm>
            <a:prstGeom prst="rect">
              <a:avLst/>
            </a:prstGeom>
          </p:spPr>
          <p:txBody>
            <a:bodyPr wrap="square">
              <a:spAutoFit/>
            </a:bodyPr>
            <a:lstStyle/>
            <a:p>
              <a:pPr indent="152404" algn="ctr" defTabSz="609615"/>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152404" algn="just" defTabSz="609615"/>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152404" algn="just" defTabSz="609615"/>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0850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xmlns="" r:embed="rId5"/>
                  </a:ext>
                </a:extLst>
              </a:blip>
              <a:stretch>
                <a:fillRect/>
              </a:stretch>
            </a:blipFill>
          </p:spPr>
          <p:txBody>
            <a:bodyPr/>
            <a:lstStyle/>
            <a:p>
              <a:endParaRPr lang="en-US" sz="1200"/>
            </a:p>
          </p:txBody>
        </p:sp>
      </p:grpSp>
      <p:grpSp>
        <p:nvGrpSpPr>
          <p:cNvPr id="5" name="Group 5"/>
          <p:cNvGrpSpPr/>
          <p:nvPr/>
        </p:nvGrpSpPr>
        <p:grpSpPr>
          <a:xfrm>
            <a:off x="-299746" y="6286480"/>
            <a:ext cx="13578573" cy="20574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sz="1200"/>
            </a:p>
          </p:txBody>
        </p:sp>
        <p:sp>
          <p:nvSpPr>
            <p:cNvPr id="7" name="TextBox 7"/>
            <p:cNvSpPr txBox="1"/>
            <p:nvPr/>
          </p:nvSpPr>
          <p:spPr>
            <a:xfrm>
              <a:off x="0" y="-19050"/>
              <a:ext cx="5364375" cy="831850"/>
            </a:xfrm>
            <a:prstGeom prst="rect">
              <a:avLst/>
            </a:prstGeom>
          </p:spPr>
          <p:txBody>
            <a:bodyPr lIns="33867" tIns="33867" rIns="33867" bIns="33867" rtlCol="0" anchor="ctr"/>
            <a:lstStyle/>
            <a:p>
              <a:pPr algn="ctr">
                <a:lnSpc>
                  <a:spcPts val="2125"/>
                </a:lnSpc>
              </a:pPr>
              <a:endParaRPr sz="1200"/>
            </a:p>
          </p:txBody>
        </p:sp>
      </p:grpSp>
      <p:sp>
        <p:nvSpPr>
          <p:cNvPr id="8" name="Freeform 8"/>
          <p:cNvSpPr/>
          <p:nvPr/>
        </p:nvSpPr>
        <p:spPr>
          <a:xfrm>
            <a:off x="7366000" y="1049314"/>
            <a:ext cx="4709766" cy="5805058"/>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9" name="Freeform 9"/>
          <p:cNvSpPr/>
          <p:nvPr/>
        </p:nvSpPr>
        <p:spPr>
          <a:xfrm>
            <a:off x="5347053" y="1088680"/>
            <a:ext cx="468409" cy="468409"/>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0" name="Freeform 10"/>
          <p:cNvSpPr/>
          <p:nvPr/>
        </p:nvSpPr>
        <p:spPr>
          <a:xfrm rot="-154898">
            <a:off x="11271996" y="1862942"/>
            <a:ext cx="468409" cy="468409"/>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4" name="Freeform 14"/>
          <p:cNvSpPr/>
          <p:nvPr/>
        </p:nvSpPr>
        <p:spPr>
          <a:xfrm>
            <a:off x="768791" y="5200859"/>
            <a:ext cx="2929215" cy="495304"/>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5" name="Freeform 15"/>
          <p:cNvSpPr/>
          <p:nvPr/>
        </p:nvSpPr>
        <p:spPr>
          <a:xfrm rot="-233728" flipH="1">
            <a:off x="-1398442" y="4346402"/>
            <a:ext cx="4334466" cy="693515"/>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sz="1200"/>
          </a:p>
        </p:txBody>
      </p:sp>
      <p:sp>
        <p:nvSpPr>
          <p:cNvPr id="16" name="Freeform 16"/>
          <p:cNvSpPr/>
          <p:nvPr/>
        </p:nvSpPr>
        <p:spPr>
          <a:xfrm rot="213565">
            <a:off x="10062053" y="573259"/>
            <a:ext cx="4627101" cy="740336"/>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sz="1200"/>
          </a:p>
        </p:txBody>
      </p:sp>
      <p:pic>
        <p:nvPicPr>
          <p:cNvPr id="17" name="Picture 16">
            <a:extLst>
              <a:ext uri="{FF2B5EF4-FFF2-40B4-BE49-F238E27FC236}">
                <a16:creationId xmlns:a16="http://schemas.microsoft.com/office/drawing/2014/main" xmlns="" id="{441F96DD-02A7-0CD8-D3E6-A428DB017301}"/>
              </a:ext>
            </a:extLst>
          </p:cNvPr>
          <p:cNvPicPr>
            <a:picLocks noChangeAspect="1"/>
          </p:cNvPicPr>
          <p:nvPr/>
        </p:nvPicPr>
        <p:blipFill>
          <a:blip r:embed="rId16"/>
          <a:stretch>
            <a:fillRect/>
          </a:stretch>
        </p:blipFill>
        <p:spPr>
          <a:xfrm>
            <a:off x="0" y="1295400"/>
            <a:ext cx="7998645" cy="3218967"/>
          </a:xfrm>
          <a:prstGeom prst="rect">
            <a:avLst/>
          </a:prstGeom>
        </p:spPr>
      </p:pic>
    </p:spTree>
    <p:extLst>
      <p:ext uri="{BB962C8B-B14F-4D97-AF65-F5344CB8AC3E}">
        <p14:creationId xmlns:p14="http://schemas.microsoft.com/office/powerpoint/2010/main" val="305032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xmlns="" id="{A1B2BAF0-7E9A-1B54-20C3-576754875C3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10" y="1582152"/>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1513778" y="-6417424"/>
            <a:ext cx="8430322" cy="2216119"/>
          </a:xfrm>
          <a:prstGeom prst="rect">
            <a:avLst/>
          </a:prstGeom>
          <a:noFill/>
        </p:spPr>
        <p:txBody>
          <a:bodyPr wrap="square">
            <a:spAutoFit/>
          </a:bodyPr>
          <a:lstStyle/>
          <a:p>
            <a:pPr algn="ctr" defTabSz="914446">
              <a:defRPr/>
            </a:pPr>
            <a:r>
              <a:rPr lang="vi-VN" sz="13801"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3748978" y="-4825262"/>
            <a:ext cx="8430322" cy="2216119"/>
          </a:xfrm>
          <a:prstGeom prst="rect">
            <a:avLst/>
          </a:prstGeom>
          <a:noFill/>
        </p:spPr>
        <p:txBody>
          <a:bodyPr wrap="square">
            <a:spAutoFit/>
          </a:bodyPr>
          <a:lstStyle/>
          <a:p>
            <a:pPr algn="ctr" defTabSz="914446">
              <a:defRPr/>
            </a:pPr>
            <a:r>
              <a:rPr lang="en-US" sz="13801"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801"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5"/>
          <a:stretch>
            <a:fillRect/>
          </a:stretch>
        </p:blipFill>
        <p:spPr>
          <a:xfrm>
            <a:off x="-381057" y="3339062"/>
            <a:ext cx="4108088" cy="399204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7"/>
          <a:stretch>
            <a:fillRect/>
          </a:stretch>
        </p:blipFill>
        <p:spPr>
          <a:xfrm>
            <a:off x="2733682" y="3124375"/>
            <a:ext cx="4206729" cy="4206729"/>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xmlns="" id="{1C3FD84B-23A5-9103-D25A-CF98F598B54C}"/>
              </a:ext>
            </a:extLst>
          </p:cNvPr>
          <p:cNvPicPr>
            <a:picLocks noChangeAspect="1"/>
          </p:cNvPicPr>
          <p:nvPr/>
        </p:nvPicPr>
        <p:blipFill>
          <a:blip r:embed="rId9"/>
          <a:stretch>
            <a:fillRect/>
          </a:stretch>
        </p:blipFill>
        <p:spPr>
          <a:xfrm>
            <a:off x="5952060" y="3375716"/>
            <a:ext cx="3992041" cy="376574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10"/>
          <a:stretch>
            <a:fillRect/>
          </a:stretch>
        </p:blipFill>
        <p:spPr>
          <a:xfrm>
            <a:off x="-370547" y="0"/>
            <a:ext cx="10668925" cy="3810330"/>
          </a:xfrm>
          <a:prstGeom prst="rect">
            <a:avLst/>
          </a:prstGeom>
        </p:spPr>
      </p:pic>
    </p:spTree>
    <p:extLst>
      <p:ext uri="{BB962C8B-B14F-4D97-AF65-F5344CB8AC3E}">
        <p14:creationId xmlns:p14="http://schemas.microsoft.com/office/powerpoint/2010/main" val="62356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3"/>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2895600" y="963880"/>
            <a:ext cx="8077200" cy="1323439"/>
          </a:xfrm>
          <a:prstGeom prst="rect">
            <a:avLst/>
          </a:prstGeom>
          <a:noFill/>
        </p:spPr>
        <p:txBody>
          <a:bodyPr wrap="square" lIns="91440" tIns="45720" rIns="91440" bIns="45720">
            <a:spAutoFit/>
          </a:bodyPr>
          <a:lstStyle/>
          <a:p>
            <a:pPr algn="ctr" defTabSz="914446">
              <a:defRPr/>
            </a:pPr>
            <a:r>
              <a:rPr lang="vi-VN"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4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xmlns="" id="{62E147DE-9075-A0CE-91FF-89FA05A9A010}"/>
              </a:ext>
            </a:extLst>
          </p:cNvPr>
          <p:cNvGrpSpPr/>
          <p:nvPr/>
        </p:nvGrpSpPr>
        <p:grpSpPr>
          <a:xfrm>
            <a:off x="2087442" y="2843906"/>
            <a:ext cx="8809157" cy="1118851"/>
            <a:chOff x="2087441" y="2843905"/>
            <a:chExt cx="8809157" cy="1118851"/>
          </a:xfrm>
        </p:grpSpPr>
        <p:grpSp>
          <p:nvGrpSpPr>
            <p:cNvPr id="15" name="Group 14">
              <a:extLst>
                <a:ext uri="{FF2B5EF4-FFF2-40B4-BE49-F238E27FC236}">
                  <a16:creationId xmlns:a16="http://schemas.microsoft.com/office/drawing/2014/main" xmlns=""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xmlns=""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xmlns=""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xmlns="" id="{B7E5D4F7-F7FE-D1B7-4993-17A4CA59DBAC}"/>
                </a:ext>
              </a:extLst>
            </p:cNvPr>
            <p:cNvSpPr/>
            <p:nvPr/>
          </p:nvSpPr>
          <p:spPr>
            <a:xfrm>
              <a:off x="5441450" y="3106189"/>
              <a:ext cx="2497800" cy="707886"/>
            </a:xfrm>
            <a:prstGeom prst="rect">
              <a:avLst/>
            </a:prstGeom>
            <a:noFill/>
          </p:spPr>
          <p:txBody>
            <a:bodyPr wrap="none" lIns="91440" tIns="45720" rIns="91440" bIns="45720">
              <a:spAutoFit/>
            </a:bodyPr>
            <a:lstStyle/>
            <a:p>
              <a:pPr algn="ctr" defTabSz="914446">
                <a:defRPr/>
              </a:pPr>
              <a:r>
                <a:rPr lang="en-US" sz="4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4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xmlns="" id="{5AE64CE7-D0F9-8D18-F7DE-D774A8D71A9B}"/>
              </a:ext>
            </a:extLst>
          </p:cNvPr>
          <p:cNvGrpSpPr/>
          <p:nvPr/>
        </p:nvGrpSpPr>
        <p:grpSpPr>
          <a:xfrm>
            <a:off x="2087442" y="4138954"/>
            <a:ext cx="8809157" cy="1118851"/>
            <a:chOff x="2087441" y="4138953"/>
            <a:chExt cx="8809157" cy="1118851"/>
          </a:xfrm>
        </p:grpSpPr>
        <p:sp>
          <p:nvSpPr>
            <p:cNvPr id="17" name="Rectangle: Rounded Corners 16">
              <a:extLst>
                <a:ext uri="{FF2B5EF4-FFF2-40B4-BE49-F238E27FC236}">
                  <a16:creationId xmlns:a16="http://schemas.microsoft.com/office/drawing/2014/main" xmlns=""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xmlns=""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xmlns="" id="{B297063F-C77B-E117-39BC-1CC7E7FC6117}"/>
                </a:ext>
              </a:extLst>
            </p:cNvPr>
            <p:cNvSpPr/>
            <p:nvPr/>
          </p:nvSpPr>
          <p:spPr>
            <a:xfrm>
              <a:off x="6149972" y="4410746"/>
              <a:ext cx="1080745" cy="707886"/>
            </a:xfrm>
            <a:prstGeom prst="rect">
              <a:avLst/>
            </a:prstGeom>
            <a:noFill/>
          </p:spPr>
          <p:txBody>
            <a:bodyPr wrap="none" lIns="91440" tIns="45720" rIns="91440" bIns="45720">
              <a:spAutoFit/>
            </a:bodyPr>
            <a:lstStyle/>
            <a:p>
              <a:pPr algn="ctr" defTabSz="914446">
                <a:defRPr/>
              </a:pPr>
              <a:r>
                <a:rPr lang="en-US" sz="4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xmlns="" id="{35C14A2C-191F-19D0-03C9-47D9C1A49C6A}"/>
              </a:ext>
            </a:extLst>
          </p:cNvPr>
          <p:cNvGrpSpPr/>
          <p:nvPr/>
        </p:nvGrpSpPr>
        <p:grpSpPr>
          <a:xfrm>
            <a:off x="2087443" y="5443511"/>
            <a:ext cx="8809157" cy="1118851"/>
            <a:chOff x="2087442" y="5443510"/>
            <a:chExt cx="8809157" cy="1118851"/>
          </a:xfrm>
        </p:grpSpPr>
        <p:sp>
          <p:nvSpPr>
            <p:cNvPr id="20" name="Rectangle: Rounded Corners 19">
              <a:extLst>
                <a:ext uri="{FF2B5EF4-FFF2-40B4-BE49-F238E27FC236}">
                  <a16:creationId xmlns:a16="http://schemas.microsoft.com/office/drawing/2014/main" xmlns=""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xmlns=""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xmlns="" id="{F7CDEA1B-9ACE-D1A4-2002-2AD9635DD3FE}"/>
                </a:ext>
              </a:extLst>
            </p:cNvPr>
            <p:cNvSpPr/>
            <p:nvPr/>
          </p:nvSpPr>
          <p:spPr>
            <a:xfrm>
              <a:off x="6027459" y="5709736"/>
              <a:ext cx="1323119" cy="707886"/>
            </a:xfrm>
            <a:prstGeom prst="rect">
              <a:avLst/>
            </a:prstGeom>
            <a:noFill/>
          </p:spPr>
          <p:txBody>
            <a:bodyPr wrap="none" lIns="91440" tIns="45720" rIns="91440" bIns="45720">
              <a:spAutoFit/>
            </a:bodyPr>
            <a:lstStyle/>
            <a:p>
              <a:pPr algn="ctr" defTabSz="914446">
                <a:defRPr/>
              </a:pPr>
              <a:r>
                <a:rPr lang="en-US" sz="4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4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4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xmlns=""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6" y="2466092"/>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40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xmlns="" id="{8FC58F09-EBB6-D6CE-6C2F-081FD08CA754}"/>
              </a:ext>
            </a:extLst>
          </p:cNvPr>
          <p:cNvSpPr/>
          <p:nvPr/>
        </p:nvSpPr>
        <p:spPr>
          <a:xfrm>
            <a:off x="3425518" y="997670"/>
            <a:ext cx="7866577" cy="646331"/>
          </a:xfrm>
          <a:prstGeom prst="rect">
            <a:avLst/>
          </a:prstGeom>
          <a:noFill/>
        </p:spPr>
        <p:txBody>
          <a:bodyPr wrap="none" lIns="91440" tIns="45720" rIns="91440" bIns="45720">
            <a:spAutoFit/>
          </a:bodyPr>
          <a:lstStyle/>
          <a:p>
            <a:pPr algn="ctr" defTabSz="914446">
              <a:defRPr/>
            </a:pP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xmlns="" id="{62E147DE-9075-A0CE-91FF-89FA05A9A010}"/>
              </a:ext>
            </a:extLst>
          </p:cNvPr>
          <p:cNvGrpSpPr/>
          <p:nvPr/>
        </p:nvGrpSpPr>
        <p:grpSpPr>
          <a:xfrm>
            <a:off x="2087442" y="2843906"/>
            <a:ext cx="8809157" cy="1118851"/>
            <a:chOff x="2087441" y="2843905"/>
            <a:chExt cx="8809157" cy="1118851"/>
          </a:xfrm>
        </p:grpSpPr>
        <p:grpSp>
          <p:nvGrpSpPr>
            <p:cNvPr id="15" name="Group 14">
              <a:extLst>
                <a:ext uri="{FF2B5EF4-FFF2-40B4-BE49-F238E27FC236}">
                  <a16:creationId xmlns:a16="http://schemas.microsoft.com/office/drawing/2014/main" xmlns=""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xmlns=""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xmlns=""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xmlns="" id="{B7E5D4F7-F7FE-D1B7-4993-17A4CA59DBAC}"/>
                </a:ext>
              </a:extLst>
            </p:cNvPr>
            <p:cNvSpPr/>
            <p:nvPr/>
          </p:nvSpPr>
          <p:spPr>
            <a:xfrm>
              <a:off x="4132274" y="3106189"/>
              <a:ext cx="5116209" cy="584775"/>
            </a:xfrm>
            <a:prstGeom prst="rect">
              <a:avLst/>
            </a:prstGeom>
            <a:noFill/>
          </p:spPr>
          <p:txBody>
            <a:bodyPr wrap="none" lIns="91440" tIns="45720" rIns="91440" bIns="45720">
              <a:spAutoFit/>
            </a:bodyPr>
            <a:lstStyle/>
            <a:p>
              <a:pPr algn="ctr" defTabSz="914446">
                <a:defRPr/>
              </a:pP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xmlns="" id="{5AE64CE7-D0F9-8D18-F7DE-D774A8D71A9B}"/>
              </a:ext>
            </a:extLst>
          </p:cNvPr>
          <p:cNvGrpSpPr/>
          <p:nvPr/>
        </p:nvGrpSpPr>
        <p:grpSpPr>
          <a:xfrm>
            <a:off x="2087442" y="4138954"/>
            <a:ext cx="8809157" cy="1118851"/>
            <a:chOff x="2087441" y="4138953"/>
            <a:chExt cx="8809157" cy="1118851"/>
          </a:xfrm>
        </p:grpSpPr>
        <p:sp>
          <p:nvSpPr>
            <p:cNvPr id="17" name="Rectangle: Rounded Corners 16">
              <a:extLst>
                <a:ext uri="{FF2B5EF4-FFF2-40B4-BE49-F238E27FC236}">
                  <a16:creationId xmlns:a16="http://schemas.microsoft.com/office/drawing/2014/main" xmlns=""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xmlns=""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xmlns="" id="{B297063F-C77B-E117-39BC-1CC7E7FC6117}"/>
                </a:ext>
              </a:extLst>
            </p:cNvPr>
            <p:cNvSpPr/>
            <p:nvPr/>
          </p:nvSpPr>
          <p:spPr>
            <a:xfrm>
              <a:off x="5048821" y="4410746"/>
              <a:ext cx="3488840" cy="584775"/>
            </a:xfrm>
            <a:prstGeom prst="rect">
              <a:avLst/>
            </a:prstGeom>
            <a:noFill/>
          </p:spPr>
          <p:txBody>
            <a:bodyPr wrap="none" lIns="91440" tIns="45720" rIns="91440" bIns="45720">
              <a:spAutoFit/>
            </a:bodyPr>
            <a:lstStyle/>
            <a:p>
              <a:pPr algn="ctr" defTabSz="914446">
                <a:defRPr/>
              </a:pP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xmlns="" id="{35C14A2C-191F-19D0-03C9-47D9C1A49C6A}"/>
              </a:ext>
            </a:extLst>
          </p:cNvPr>
          <p:cNvGrpSpPr/>
          <p:nvPr/>
        </p:nvGrpSpPr>
        <p:grpSpPr>
          <a:xfrm>
            <a:off x="2087443" y="5443511"/>
            <a:ext cx="8809157" cy="1118851"/>
            <a:chOff x="2087442" y="5443510"/>
            <a:chExt cx="8809157" cy="1118851"/>
          </a:xfrm>
        </p:grpSpPr>
        <p:sp>
          <p:nvSpPr>
            <p:cNvPr id="20" name="Rectangle: Rounded Corners 19">
              <a:extLst>
                <a:ext uri="{FF2B5EF4-FFF2-40B4-BE49-F238E27FC236}">
                  <a16:creationId xmlns:a16="http://schemas.microsoft.com/office/drawing/2014/main" xmlns=""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xmlns=""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914446"/>
              <a:endParaRPr lang="en-US">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xmlns="" id="{F7CDEA1B-9ACE-D1A4-2002-2AD9635DD3FE}"/>
                </a:ext>
              </a:extLst>
            </p:cNvPr>
            <p:cNvSpPr/>
            <p:nvPr/>
          </p:nvSpPr>
          <p:spPr>
            <a:xfrm>
              <a:off x="4318634" y="5709736"/>
              <a:ext cx="4740786" cy="584775"/>
            </a:xfrm>
            <a:prstGeom prst="rect">
              <a:avLst/>
            </a:prstGeom>
            <a:noFill/>
          </p:spPr>
          <p:txBody>
            <a:bodyPr wrap="none" lIns="91440" tIns="45720" rIns="91440" bIns="45720">
              <a:spAutoFit/>
            </a:bodyPr>
            <a:lstStyle/>
            <a:p>
              <a:pPr algn="ctr" defTabSz="914446">
                <a:defRPr/>
              </a:pPr>
              <a:r>
                <a:rPr lang="vi-VN"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32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xmlns=""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6" y="5082292"/>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FE6E25E-FCF7-284C-CF66-FA90153DFA43}"/>
              </a:ext>
            </a:extLst>
          </p:cNvPr>
          <p:cNvPicPr>
            <a:picLocks noChangeAspect="1"/>
          </p:cNvPicPr>
          <p:nvPr/>
        </p:nvPicPr>
        <p:blipFill>
          <a:blip r:embed="rId8"/>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646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8FC58F09-EBB6-D6CE-6C2F-081FD08CA754}"/>
              </a:ext>
            </a:extLst>
          </p:cNvPr>
          <p:cNvSpPr/>
          <p:nvPr/>
        </p:nvSpPr>
        <p:spPr>
          <a:xfrm>
            <a:off x="2997200" y="740048"/>
            <a:ext cx="8331200" cy="1200329"/>
          </a:xfrm>
          <a:prstGeom prst="rect">
            <a:avLst/>
          </a:prstGeom>
          <a:noFill/>
        </p:spPr>
        <p:txBody>
          <a:bodyPr wrap="square" lIns="91440" tIns="45720" rIns="91440" bIns="45720">
            <a:spAutoFit/>
          </a:bodyPr>
          <a:lstStyle/>
          <a:p>
            <a:pPr algn="ctr" defTabSz="914446">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4E9E275-D611-CCE1-AC0D-AC8C8EB3A3E9}"/>
              </a:ext>
            </a:extLst>
          </p:cNvPr>
          <p:cNvPicPr>
            <a:picLocks noChangeAspect="1"/>
          </p:cNvPicPr>
          <p:nvPr/>
        </p:nvPicPr>
        <p:blipFill>
          <a:blip r:embed="rId2"/>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xmlns="" id="{17EC3113-AAAB-5826-43A0-276795C7D957}"/>
              </a:ext>
            </a:extLst>
          </p:cNvPr>
          <p:cNvGrpSpPr/>
          <p:nvPr/>
        </p:nvGrpSpPr>
        <p:grpSpPr>
          <a:xfrm>
            <a:off x="1879601" y="3733800"/>
            <a:ext cx="8809157" cy="1981199"/>
            <a:chOff x="2087441" y="2843905"/>
            <a:chExt cx="8809157" cy="1981199"/>
          </a:xfrm>
        </p:grpSpPr>
        <p:sp>
          <p:nvSpPr>
            <p:cNvPr id="12" name="Rectangle: Rounded Corners 11">
              <a:extLst>
                <a:ext uri="{FF2B5EF4-FFF2-40B4-BE49-F238E27FC236}">
                  <a16:creationId xmlns:a16="http://schemas.microsoft.com/office/drawing/2014/main" xmlns=""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FA41CCFF-A1B8-8320-539F-13DDB7C7A95C}"/>
                </a:ext>
              </a:extLst>
            </p:cNvPr>
            <p:cNvSpPr/>
            <p:nvPr/>
          </p:nvSpPr>
          <p:spPr>
            <a:xfrm>
              <a:off x="2595440" y="3106189"/>
              <a:ext cx="8127999" cy="1200329"/>
            </a:xfrm>
            <a:prstGeom prst="rect">
              <a:avLst/>
            </a:prstGeom>
            <a:noFill/>
          </p:spPr>
          <p:txBody>
            <a:bodyPr wrap="square" lIns="91440" tIns="45720" rIns="91440" bIns="4572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lang="en-US" sz="3600" dirty="0">
                <a:solidFill>
                  <a:srgbClr val="002060"/>
                </a:solidFill>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xmlns=""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347201" y="3987800"/>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6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grpSp>
        <p:nvGrpSpPr>
          <p:cNvPr id="7" name="Group 7"/>
          <p:cNvGrpSpPr/>
          <p:nvPr/>
        </p:nvGrpSpPr>
        <p:grpSpPr>
          <a:xfrm>
            <a:off x="-1495298" y="3866257"/>
            <a:ext cx="15182595" cy="3107829"/>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sp>
        <p:nvSpPr>
          <p:cNvPr id="10" name="Freeform 10"/>
          <p:cNvSpPr/>
          <p:nvPr/>
        </p:nvSpPr>
        <p:spPr>
          <a:xfrm>
            <a:off x="10163308" y="794448"/>
            <a:ext cx="2685786" cy="2931205"/>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2" name="Freeform 12"/>
          <p:cNvSpPr/>
          <p:nvPr/>
        </p:nvSpPr>
        <p:spPr>
          <a:xfrm>
            <a:off x="3616221" y="2525809"/>
            <a:ext cx="4465531" cy="5368039"/>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3" name="Freeform 13"/>
          <p:cNvSpPr/>
          <p:nvPr/>
        </p:nvSpPr>
        <p:spPr>
          <a:xfrm flipH="1">
            <a:off x="-303642" y="5958504"/>
            <a:ext cx="1532517" cy="812290"/>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sz="1200"/>
          </a:p>
        </p:txBody>
      </p:sp>
      <p:sp>
        <p:nvSpPr>
          <p:cNvPr id="14" name="Freeform 14"/>
          <p:cNvSpPr/>
          <p:nvPr/>
        </p:nvSpPr>
        <p:spPr>
          <a:xfrm>
            <a:off x="10090000" y="5958504"/>
            <a:ext cx="1532517" cy="812290"/>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sz="1200"/>
          </a:p>
        </p:txBody>
      </p:sp>
      <p:sp>
        <p:nvSpPr>
          <p:cNvPr id="15" name="Freeform 15"/>
          <p:cNvSpPr/>
          <p:nvPr/>
        </p:nvSpPr>
        <p:spPr>
          <a:xfrm>
            <a:off x="-1925908" y="3181348"/>
            <a:ext cx="2929215" cy="495304"/>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6" name="Freeform 16"/>
          <p:cNvSpPr/>
          <p:nvPr/>
        </p:nvSpPr>
        <p:spPr>
          <a:xfrm>
            <a:off x="11140067" y="2933696"/>
            <a:ext cx="2929215" cy="495304"/>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7" name="Freeform 17"/>
          <p:cNvSpPr/>
          <p:nvPr/>
        </p:nvSpPr>
        <p:spPr>
          <a:xfrm>
            <a:off x="2661614" y="762930"/>
            <a:ext cx="468409" cy="468409"/>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18" name="Freeform 18"/>
          <p:cNvSpPr/>
          <p:nvPr/>
        </p:nvSpPr>
        <p:spPr>
          <a:xfrm rot="-154898">
            <a:off x="9223730" y="964008"/>
            <a:ext cx="468409" cy="468409"/>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20" name="Freeform 20"/>
          <p:cNvSpPr/>
          <p:nvPr/>
        </p:nvSpPr>
        <p:spPr>
          <a:xfrm rot="-233728" flipH="1">
            <a:off x="2406349" y="3263095"/>
            <a:ext cx="1424417" cy="227907"/>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sz="1200"/>
          </a:p>
        </p:txBody>
      </p:sp>
      <p:sp>
        <p:nvSpPr>
          <p:cNvPr id="21" name="Freeform 21"/>
          <p:cNvSpPr/>
          <p:nvPr/>
        </p:nvSpPr>
        <p:spPr>
          <a:xfrm rot="213565">
            <a:off x="7867600" y="3445957"/>
            <a:ext cx="1424417" cy="227907"/>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sz="1200"/>
          </a:p>
        </p:txBody>
      </p:sp>
      <p:pic>
        <p:nvPicPr>
          <p:cNvPr id="23" name="Picture 22">
            <a:extLst>
              <a:ext uri="{FF2B5EF4-FFF2-40B4-BE49-F238E27FC236}">
                <a16:creationId xmlns:a16="http://schemas.microsoft.com/office/drawing/2014/main" xmlns="" id="{29E1F7A8-E4F2-07DB-5E9E-827E2C735184}"/>
              </a:ext>
            </a:extLst>
          </p:cNvPr>
          <p:cNvPicPr>
            <a:picLocks noChangeAspect="1"/>
          </p:cNvPicPr>
          <p:nvPr/>
        </p:nvPicPr>
        <p:blipFill>
          <a:blip r:embed="rId18"/>
          <a:stretch>
            <a:fillRect/>
          </a:stretch>
        </p:blipFill>
        <p:spPr>
          <a:xfrm>
            <a:off x="4826000" y="-127000"/>
            <a:ext cx="3759526" cy="1284335"/>
          </a:xfrm>
          <a:prstGeom prst="rect">
            <a:avLst/>
          </a:prstGeom>
        </p:spPr>
      </p:pic>
      <p:pic>
        <p:nvPicPr>
          <p:cNvPr id="27" name="Picture 26">
            <a:extLst>
              <a:ext uri="{FF2B5EF4-FFF2-40B4-BE49-F238E27FC236}">
                <a16:creationId xmlns:a16="http://schemas.microsoft.com/office/drawing/2014/main" xmlns="" id="{2D900606-6182-2080-D2AB-5577977239BD}"/>
              </a:ext>
            </a:extLst>
          </p:cNvPr>
          <p:cNvPicPr>
            <a:picLocks noChangeAspect="1"/>
          </p:cNvPicPr>
          <p:nvPr/>
        </p:nvPicPr>
        <p:blipFill>
          <a:blip r:embed="rId19"/>
          <a:stretch>
            <a:fillRect/>
          </a:stretch>
        </p:blipFill>
        <p:spPr>
          <a:xfrm>
            <a:off x="1168401" y="1092200"/>
            <a:ext cx="9806291" cy="1981200"/>
          </a:xfrm>
          <a:prstGeom prst="rect">
            <a:avLst/>
          </a:prstGeom>
        </p:spPr>
      </p:pic>
      <p:pic>
        <p:nvPicPr>
          <p:cNvPr id="30" name="Picture 29">
            <a:extLst>
              <a:ext uri="{FF2B5EF4-FFF2-40B4-BE49-F238E27FC236}">
                <a16:creationId xmlns:a16="http://schemas.microsoft.com/office/drawing/2014/main" xmlns="" id="{AA22504B-41F9-49C5-1146-8C35DF07795D}"/>
              </a:ext>
            </a:extLst>
          </p:cNvPr>
          <p:cNvPicPr>
            <a:picLocks noChangeAspect="1"/>
          </p:cNvPicPr>
          <p:nvPr/>
        </p:nvPicPr>
        <p:blipFill>
          <a:blip r:embed="rId20"/>
          <a:stretch>
            <a:fillRect/>
          </a:stretch>
        </p:blipFill>
        <p:spPr>
          <a:xfrm>
            <a:off x="203200" y="381001"/>
            <a:ext cx="1678577" cy="2621507"/>
          </a:xfrm>
          <a:prstGeom prst="rect">
            <a:avLst/>
          </a:prstGeom>
        </p:spPr>
      </p:pic>
    </p:spTree>
    <p:extLst>
      <p:ext uri="{BB962C8B-B14F-4D97-AF65-F5344CB8AC3E}">
        <p14:creationId xmlns:p14="http://schemas.microsoft.com/office/powerpoint/2010/main" val="39886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4074" y="-6263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grpSp>
        <p:nvGrpSpPr>
          <p:cNvPr id="18" name="Group 18"/>
          <p:cNvGrpSpPr/>
          <p:nvPr/>
        </p:nvGrpSpPr>
        <p:grpSpPr>
          <a:xfrm>
            <a:off x="-299746" y="6286480"/>
            <a:ext cx="13578573" cy="20574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sz="1200"/>
            </a:p>
          </p:txBody>
        </p:sp>
        <p:sp>
          <p:nvSpPr>
            <p:cNvPr id="20" name="TextBox 20"/>
            <p:cNvSpPr txBox="1"/>
            <p:nvPr/>
          </p:nvSpPr>
          <p:spPr>
            <a:xfrm>
              <a:off x="0" y="-19050"/>
              <a:ext cx="5364375" cy="831850"/>
            </a:xfrm>
            <a:prstGeom prst="rect">
              <a:avLst/>
            </a:prstGeom>
          </p:spPr>
          <p:txBody>
            <a:bodyPr lIns="33867" tIns="33867" rIns="33867" bIns="33867" rtlCol="0" anchor="ctr"/>
            <a:lstStyle/>
            <a:p>
              <a:pPr algn="ctr">
                <a:lnSpc>
                  <a:spcPts val="2125"/>
                </a:lnSpc>
              </a:pPr>
              <a:endParaRPr sz="1200"/>
            </a:p>
          </p:txBody>
        </p:sp>
      </p:grpSp>
      <p:pic>
        <p:nvPicPr>
          <p:cNvPr id="26" name="Picture 25">
            <a:extLst>
              <a:ext uri="{FF2B5EF4-FFF2-40B4-BE49-F238E27FC236}">
                <a16:creationId xmlns:a16="http://schemas.microsoft.com/office/drawing/2014/main" xmlns="" id="{BE33CAE6-2C20-A363-61DC-8422267A8D4B}"/>
              </a:ext>
            </a:extLst>
          </p:cNvPr>
          <p:cNvPicPr>
            <a:picLocks noChangeAspect="1"/>
          </p:cNvPicPr>
          <p:nvPr/>
        </p:nvPicPr>
        <p:blipFill>
          <a:blip r:embed="rId4"/>
          <a:stretch>
            <a:fillRect/>
          </a:stretch>
        </p:blipFill>
        <p:spPr>
          <a:xfrm>
            <a:off x="2032000" y="-7257"/>
            <a:ext cx="7945809" cy="1284335"/>
          </a:xfrm>
          <a:prstGeom prst="rect">
            <a:avLst/>
          </a:prstGeom>
        </p:spPr>
      </p:pic>
      <p:sp>
        <p:nvSpPr>
          <p:cNvPr id="27" name="TextBox 26">
            <a:extLst>
              <a:ext uri="{FF2B5EF4-FFF2-40B4-BE49-F238E27FC236}">
                <a16:creationId xmlns:a16="http://schemas.microsoft.com/office/drawing/2014/main" xmlns="" id="{F00521CA-F422-E1B0-A8F7-E7C98D00FA2E}"/>
              </a:ext>
            </a:extLst>
          </p:cNvPr>
          <p:cNvSpPr txBox="1"/>
          <p:nvPr/>
        </p:nvSpPr>
        <p:spPr>
          <a:xfrm>
            <a:off x="609600" y="1651001"/>
            <a:ext cx="10972800" cy="3637919"/>
          </a:xfrm>
          <a:prstGeom prst="rect">
            <a:avLst/>
          </a:prstGeom>
          <a:noFill/>
        </p:spPr>
        <p:txBody>
          <a:bodyPr wrap="square" rtlCol="0">
            <a:spAutoFit/>
          </a:bodyPr>
          <a:lstStyle/>
          <a:p>
            <a:pPr marL="381019" indent="-381019" algn="just">
              <a:lnSpc>
                <a:spcPct val="120000"/>
              </a:lnSpc>
              <a:buFont typeface="Arial" panose="020B0604020202020204" pitchFamily="34" charset="0"/>
              <a:buChar char="•"/>
            </a:pPr>
            <a:r>
              <a:rPr lang="nl-NL" sz="3200" b="1" dirty="0">
                <a:solidFill>
                  <a:schemeClr val="bg1"/>
                </a:solidFill>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3200" b="1" dirty="0">
              <a:solidFill>
                <a:schemeClr val="bg1"/>
              </a:solidFill>
              <a:latin typeface="Cambria" panose="02040503050406030204" pitchFamily="18" charset="0"/>
              <a:ea typeface="Cambria" panose="02040503050406030204" pitchFamily="18" charset="0"/>
            </a:endParaRPr>
          </a:p>
          <a:p>
            <a:pPr marL="381019" indent="-381019" algn="just">
              <a:lnSpc>
                <a:spcPct val="120000"/>
              </a:lnSpc>
              <a:buFont typeface="Arial" panose="020B0604020202020204" pitchFamily="34" charset="0"/>
              <a:buChar char="•"/>
            </a:pPr>
            <a:r>
              <a:rPr lang="nl-NL" sz="3200" b="1" dirty="0">
                <a:solidFill>
                  <a:schemeClr val="bg1"/>
                </a:solidFill>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57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488" y="-93402"/>
            <a:ext cx="14062976" cy="7044803"/>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8" name="Freeform 8"/>
          <p:cNvSpPr/>
          <p:nvPr/>
        </p:nvSpPr>
        <p:spPr>
          <a:xfrm rot="171777">
            <a:off x="2689016" y="2157696"/>
            <a:ext cx="2030651" cy="1949394"/>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9" name="Group 9"/>
          <p:cNvGrpSpPr/>
          <p:nvPr/>
        </p:nvGrpSpPr>
        <p:grpSpPr>
          <a:xfrm>
            <a:off x="-299746" y="6286480"/>
            <a:ext cx="13578573" cy="20574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sz="1200"/>
            </a:p>
          </p:txBody>
        </p:sp>
        <p:sp>
          <p:nvSpPr>
            <p:cNvPr id="11" name="TextBox 11"/>
            <p:cNvSpPr txBox="1"/>
            <p:nvPr/>
          </p:nvSpPr>
          <p:spPr>
            <a:xfrm>
              <a:off x="0" y="-19050"/>
              <a:ext cx="5364375" cy="831850"/>
            </a:xfrm>
            <a:prstGeom prst="rect">
              <a:avLst/>
            </a:prstGeom>
          </p:spPr>
          <p:txBody>
            <a:bodyPr lIns="33867" tIns="33867" rIns="33867" bIns="33867" rtlCol="0" anchor="ctr"/>
            <a:lstStyle/>
            <a:p>
              <a:pPr algn="ctr">
                <a:lnSpc>
                  <a:spcPts val="2125"/>
                </a:lnSpc>
              </a:pPr>
              <a:endParaRPr sz="1200"/>
            </a:p>
          </p:txBody>
        </p:sp>
      </p:grpSp>
      <p:sp>
        <p:nvSpPr>
          <p:cNvPr id="12" name="Freeform 12"/>
          <p:cNvSpPr/>
          <p:nvPr/>
        </p:nvSpPr>
        <p:spPr>
          <a:xfrm>
            <a:off x="251409" y="3819244"/>
            <a:ext cx="3642287" cy="27432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7" name="Freeform 17"/>
          <p:cNvSpPr/>
          <p:nvPr/>
        </p:nvSpPr>
        <p:spPr>
          <a:xfrm rot="-435936">
            <a:off x="1002960" y="1516218"/>
            <a:ext cx="1751349" cy="19657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8" name="Freeform 18"/>
          <p:cNvSpPr/>
          <p:nvPr/>
        </p:nvSpPr>
        <p:spPr>
          <a:xfrm>
            <a:off x="502246" y="2894227"/>
            <a:ext cx="577357" cy="577357"/>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9" name="Freeform 19"/>
          <p:cNvSpPr/>
          <p:nvPr/>
        </p:nvSpPr>
        <p:spPr>
          <a:xfrm rot="-154898">
            <a:off x="10474294" y="2379664"/>
            <a:ext cx="685006" cy="685006"/>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1" name="Freeform 21"/>
          <p:cNvSpPr/>
          <p:nvPr/>
        </p:nvSpPr>
        <p:spPr>
          <a:xfrm rot="-233728" flipH="1">
            <a:off x="-1481433" y="339043"/>
            <a:ext cx="4334466" cy="693515"/>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sz="1200"/>
          </a:p>
        </p:txBody>
      </p:sp>
      <p:sp>
        <p:nvSpPr>
          <p:cNvPr id="22" name="Freeform 22"/>
          <p:cNvSpPr/>
          <p:nvPr/>
        </p:nvSpPr>
        <p:spPr>
          <a:xfrm rot="213565">
            <a:off x="9228918" y="444131"/>
            <a:ext cx="4627101" cy="740336"/>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sz="1200"/>
          </a:p>
        </p:txBody>
      </p:sp>
      <p:sp>
        <p:nvSpPr>
          <p:cNvPr id="23" name="TextBox 22">
            <a:extLst>
              <a:ext uri="{FF2B5EF4-FFF2-40B4-BE49-F238E27FC236}">
                <a16:creationId xmlns:a16="http://schemas.microsoft.com/office/drawing/2014/main" xmlns="" id="{EB126BE5-EA7C-97C0-2D2F-D4202DEBD5A3}"/>
              </a:ext>
            </a:extLst>
          </p:cNvPr>
          <p:cNvSpPr txBox="1"/>
          <p:nvPr/>
        </p:nvSpPr>
        <p:spPr>
          <a:xfrm>
            <a:off x="4876800" y="2667000"/>
            <a:ext cx="6502400" cy="1569660"/>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Hoạt động 1: </a:t>
            </a:r>
            <a:r>
              <a:rPr lang="en-US" sz="4800" b="1" dirty="0" err="1">
                <a:solidFill>
                  <a:schemeClr val="bg1"/>
                </a:solidFill>
                <a:latin typeface="Cambria" panose="02040503050406030204" pitchFamily="18" charset="0"/>
                <a:ea typeface="Cambria" panose="02040503050406030204" pitchFamily="18" charset="0"/>
              </a:rPr>
              <a:t>Sử</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dụng</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năng</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lượng</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mặt</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trời</a:t>
            </a:r>
            <a:endParaRPr lang="en-US" sz="4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1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1010</Words>
  <Application>Microsoft Office PowerPoint</Application>
  <PresentationFormat>Widescreen</PresentationFormat>
  <Paragraphs>60</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Arial-Rounded</vt:lpstr>
      <vt:lpstr>Calibri</vt:lpstr>
      <vt:lpstr>Calibri Light</vt:lpstr>
      <vt:lpstr>Cambria</vt:lpstr>
      <vt:lpstr>Glacial Indifference</vt:lpstr>
      <vt:lpstr>Times New Roman</vt:lpstr>
      <vt:lpstr>UTM Cookies</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2025-11-01T08:09:52Z</dcterms:created>
  <dcterms:modified xsi:type="dcterms:W3CDTF">2025-11-01T08:10:02Z</dcterms:modified>
</cp:coreProperties>
</file>