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620" r:id="rId4"/>
    <p:sldId id="351" r:id="rId5"/>
    <p:sldId id="256" r:id="rId6"/>
    <p:sldId id="263" r:id="rId7"/>
    <p:sldId id="376" r:id="rId8"/>
    <p:sldId id="259" r:id="rId9"/>
    <p:sldId id="258" r:id="rId10"/>
    <p:sldId id="377" r:id="rId11"/>
    <p:sldId id="262" r:id="rId12"/>
    <p:sldId id="257" r:id="rId13"/>
    <p:sldId id="355" r:id="rId14"/>
    <p:sldId id="338" r:id="rId15"/>
    <p:sldId id="356" r:id="rId16"/>
    <p:sldId id="378" r:id="rId17"/>
    <p:sldId id="379" r:id="rId18"/>
    <p:sldId id="380" r:id="rId19"/>
    <p:sldId id="381" r:id="rId20"/>
    <p:sldId id="382" r:id="rId21"/>
    <p:sldId id="383" r:id="rId22"/>
    <p:sldId id="372" r:id="rId23"/>
    <p:sldId id="384" r:id="rId24"/>
    <p:sldId id="385" r:id="rId25"/>
    <p:sldId id="386" r:id="rId26"/>
    <p:sldId id="387" r:id="rId27"/>
    <p:sldId id="388" r:id="rId28"/>
    <p:sldId id="341" r:id="rId29"/>
    <p:sldId id="368" r:id="rId30"/>
    <p:sldId id="619" r:id="rId31"/>
    <p:sldId id="301"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179653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10</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xmlns=""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xmlns=""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xmlns=""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xmlns=""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xmlns=""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xmlns=""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xmlns=""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xmlns=""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xmlns=""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xmlns=""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9.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67.png"/><Relationship Id="rId14"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microsoft.com/office/2007/relationships/hdphoto" Target="../media/hdphoto3.wdp"/><Relationship Id="rId18" Type="http://schemas.microsoft.com/office/2007/relationships/hdphoto" Target="../media/hdphoto5.wdp"/><Relationship Id="rId26" Type="http://schemas.microsoft.com/office/2007/relationships/hdphoto" Target="../media/hdphoto9.wdp"/><Relationship Id="rId3" Type="http://schemas.openxmlformats.org/officeDocument/2006/relationships/slideLayout" Target="../slideLayouts/slideLayout12.xml"/><Relationship Id="rId21" Type="http://schemas.openxmlformats.org/officeDocument/2006/relationships/image" Target="../media/image25.png"/><Relationship Id="rId7" Type="http://schemas.openxmlformats.org/officeDocument/2006/relationships/image" Target="../media/image15.gif"/><Relationship Id="rId12" Type="http://schemas.openxmlformats.org/officeDocument/2006/relationships/image" Target="../media/image20.png"/><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29.png"/><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9.gif"/><Relationship Id="rId24" Type="http://schemas.microsoft.com/office/2007/relationships/hdphoto" Target="../media/hdphoto8.wdp"/><Relationship Id="rId32" Type="http://schemas.microsoft.com/office/2007/relationships/hdphoto" Target="../media/hdphoto12.wdp"/><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26.png"/><Relationship Id="rId28" Type="http://schemas.microsoft.com/office/2007/relationships/hdphoto" Target="../media/hdphoto10.wdp"/><Relationship Id="rId10" Type="http://schemas.openxmlformats.org/officeDocument/2006/relationships/image" Target="../media/image18.png"/><Relationship Id="rId19" Type="http://schemas.openxmlformats.org/officeDocument/2006/relationships/image" Target="../media/image24.png"/><Relationship Id="rId31"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7.gif"/><Relationship Id="rId14" Type="http://schemas.openxmlformats.org/officeDocument/2006/relationships/image" Target="../media/image21.gif"/><Relationship Id="rId22" Type="http://schemas.microsoft.com/office/2007/relationships/hdphoto" Target="../media/hdphoto7.wdp"/><Relationship Id="rId27" Type="http://schemas.openxmlformats.org/officeDocument/2006/relationships/image" Target="../media/image28.png"/><Relationship Id="rId30" Type="http://schemas.microsoft.com/office/2007/relationships/hdphoto" Target="../media/hdphoto11.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21.gif"/><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media" Target="../media/media3.mp3"/><Relationship Id="rId21" Type="http://schemas.microsoft.com/office/2007/relationships/hdphoto" Target="../media/hdphoto7.wdp"/><Relationship Id="rId7" Type="http://schemas.openxmlformats.org/officeDocument/2006/relationships/image" Target="../media/image15.gif"/><Relationship Id="rId12" Type="http://schemas.microsoft.com/office/2007/relationships/hdphoto" Target="../media/hdphoto3.wdp"/><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2.wdp"/><Relationship Id="rId2" Type="http://schemas.openxmlformats.org/officeDocument/2006/relationships/audio" Target="../media/media2.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11.wdp"/><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image" Target="../media/image14.png"/><Relationship Id="rId5" Type="http://schemas.openxmlformats.org/officeDocument/2006/relationships/slideLayout" Target="../slideLayouts/slideLayout12.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9.png"/><Relationship Id="rId10" Type="http://schemas.openxmlformats.org/officeDocument/2006/relationships/image" Target="../media/image19.gif"/><Relationship Id="rId19" Type="http://schemas.microsoft.com/office/2007/relationships/hdphoto" Target="../media/hdphoto6.wdp"/><Relationship Id="rId31"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10.wdp"/><Relationship Id="rId30" Type="http://schemas.openxmlformats.org/officeDocument/2006/relationships/image" Target="../media/image18.png"/><Relationship Id="rId8"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gif"/><Relationship Id="rId17" Type="http://schemas.openxmlformats.org/officeDocument/2006/relationships/image" Target="../media/image21.gif"/><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33.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slideLayout" Target="../slideLayouts/slideLayout12.xml"/><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gif"/><Relationship Id="rId18" Type="http://schemas.microsoft.com/office/2007/relationships/hdphoto" Target="../media/hdphoto5.wdp"/><Relationship Id="rId3" Type="http://schemas.microsoft.com/office/2007/relationships/media" Target="../media/media3.mp3"/><Relationship Id="rId21"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6.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24" Type="http://schemas.openxmlformats.org/officeDocument/2006/relationships/image" Target="../media/image35.png"/><Relationship Id="rId5" Type="http://schemas.openxmlformats.org/officeDocument/2006/relationships/slideLayout" Target="../slideLayouts/slideLayout12.xml"/><Relationship Id="rId15" Type="http://schemas.openxmlformats.org/officeDocument/2006/relationships/image" Target="../media/image22.png"/><Relationship Id="rId23" Type="http://schemas.openxmlformats.org/officeDocument/2006/relationships/image" Target="../media/image31.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32.gif"/><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gif"/><Relationship Id="rId18" Type="http://schemas.openxmlformats.org/officeDocument/2006/relationships/image" Target="../media/image37.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1.gif"/><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gif"/><Relationship Id="rId5" Type="http://schemas.openxmlformats.org/officeDocument/2006/relationships/slideLayout" Target="../slideLayouts/slideLayout12.xml"/><Relationship Id="rId15" Type="http://schemas.microsoft.com/office/2007/relationships/hdphoto" Target="../media/hdphoto8.wdp"/><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gif"/><Relationship Id="rId18" Type="http://schemas.openxmlformats.org/officeDocument/2006/relationships/image" Target="../media/image39.png"/><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21.gif"/><Relationship Id="rId17" Type="http://schemas.openxmlformats.org/officeDocument/2006/relationships/image" Target="../media/image31.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12.xml"/><Relationship Id="rId15" Type="http://schemas.openxmlformats.org/officeDocument/2006/relationships/image" Target="../media/image30.png"/><Relationship Id="rId10" Type="http://schemas.openxmlformats.org/officeDocument/2006/relationships/image" Target="../media/image17.gif"/><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1.gif"/><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gif"/><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8"/>
          <a:stretch>
            <a:fillRect/>
          </a:stretch>
        </p:blipFill>
        <p:spPr>
          <a:xfrm>
            <a:off x="4003149" y="87162"/>
            <a:ext cx="3899364" cy="2014932"/>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9178" y="1868462"/>
            <a:ext cx="8500505" cy="2133428"/>
          </a:xfrm>
          <a:prstGeom prst="rect">
            <a:avLst/>
          </a:prstGeom>
        </p:spPr>
      </p:pic>
      <p:pic>
        <p:nvPicPr>
          <p:cNvPr id="5" name="Picture 4">
            <a:extLst>
              <a:ext uri="{FF2B5EF4-FFF2-40B4-BE49-F238E27FC236}">
                <a16:creationId xmlns:a16="http://schemas.microsoft.com/office/drawing/2014/main" xmlns="" id="{EC45B9D0-9954-6ECC-C974-FFFF5E1B03E3}"/>
              </a:ext>
            </a:extLst>
          </p:cNvPr>
          <p:cNvPicPr>
            <a:picLocks noChangeAspect="1"/>
          </p:cNvPicPr>
          <p:nvPr/>
        </p:nvPicPr>
        <p:blipFill>
          <a:blip r:embed="rId13"/>
          <a:stretch>
            <a:fillRect/>
          </a:stretch>
        </p:blipFill>
        <p:spPr>
          <a:xfrm>
            <a:off x="4634710" y="1579409"/>
            <a:ext cx="2641336" cy="762125"/>
          </a:xfrm>
          <a:prstGeom prst="rect">
            <a:avLst/>
          </a:prstGeom>
        </p:spPr>
      </p:pic>
      <p:sp>
        <p:nvSpPr>
          <p:cNvPr id="16" name="tex02">
            <a:extLst>
              <a:ext uri="{FF2B5EF4-FFF2-40B4-BE49-F238E27FC236}">
                <a16:creationId xmlns="" xmlns:a16="http://schemas.microsoft.com/office/drawing/2014/main" id="{42976E72-D805-4783-B14C-CCD6189DC1FB}"/>
              </a:ext>
            </a:extLst>
          </p:cNvPr>
          <p:cNvSpPr txBox="1"/>
          <p:nvPr/>
        </p:nvSpPr>
        <p:spPr>
          <a:xfrm>
            <a:off x="2328850" y="3574484"/>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9933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xmlns=""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xmlns=""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xmlns="" id="{12CC074A-B85A-D87F-78FC-15543254517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xmlns="" id="{3B6D7212-3200-4DFF-780B-2BC17114B9D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xmlns="" id="{5F2C3648-1070-1488-90F9-84277AC847A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xmlns="" id="{5B7D8056-AC3B-5149-48DA-FFF25B9F7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xmlns="" id="{84364919-29C1-AD6C-6538-A22B57BE672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xmlns="" id="{4EF3C99E-5843-5D25-429E-8B9A7B11DE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xmlns=""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xmlns=""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xmlns=""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xmlns=""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xmlns=""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xmlns=""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xmlns=""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xmlns=""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xmlns=""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xmlns=""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xmlns=""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xmlns=""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xmlns=""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xmlns=""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xmlns=""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xmlns=""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xmlns=""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xmlns=""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xmlns=""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xmlns=""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xmlns=""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xmlns=""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xmlns=""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xmlns=""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xmlns=""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xmlns=""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xmlns=""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xmlns=""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xmlns=""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xmlns=""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xmlns=""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xmlns=""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xmlns=""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xmlns=""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xmlns=""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xmlns=""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xmlns=""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xmlns=""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xmlns=""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xmlns=""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xmlns=""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xmlns=""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xmlns=""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xmlns=""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xmlns=""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xmlns=""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xmlns=""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xmlns=""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xmlns=""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xmlns=""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xmlns=""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xmlns=""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xmlns=""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xmlns=""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xmlns=""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xmlns=""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xmlns="" id="{2125ADFB-DB68-0F8B-0470-38612E951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xmlns=""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xmlns=""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xmlns=""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xmlns=""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xmlns=""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xmlns=""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xmlns=""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xmlns=""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xmlns=""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xmlns=""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xmlns=""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xmlns=""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xmlns=""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xmlns=""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xmlns=""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xmlns=""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xmlns=""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xmlns=""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xmlns=""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xmlns=""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xmlns=""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xmlns=""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xmlns=""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xmlns=""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xmlns=""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xmlns=""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xmlns=""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xmlns=""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xmlns=""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xmlns=""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xmlns=""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xmlns=""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xmlns=""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xmlns=""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1166</Words>
  <Application>Microsoft Office PowerPoint</Application>
  <PresentationFormat>Widescreen</PresentationFormat>
  <Paragraphs>55</Paragraphs>
  <Slides>30</Slides>
  <Notes>4</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微软雅黑</vt:lpstr>
      <vt:lpstr>Arial</vt:lpstr>
      <vt:lpstr>Arial-Rounded</vt:lpstr>
      <vt:lpstr>Calibri</vt:lpstr>
      <vt:lpstr>Calibri Light</vt:lpstr>
      <vt:lpstr>Cambria</vt:lpstr>
      <vt:lpstr>HappyZcool-2016</vt:lpstr>
      <vt:lpstr>Times New Roman</vt:lpstr>
      <vt:lpstr>字魂59号-创粗黑</vt:lpstr>
      <vt:lpstr>等线</vt:lpstr>
      <vt:lpstr>等线 Light</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2024-07-25T04:00:23Z</dcterms:created>
  <dcterms:modified xsi:type="dcterms:W3CDTF">2025-11-01T07:51:59Z</dcterms:modified>
</cp:coreProperties>
</file>