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AA183F5-028D-1110-A941-A09107AFDC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557" y="0"/>
            <a:ext cx="1545996" cy="15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03C8B5-5771-46CF-BA6B-66225974045F}"/>
              </a:ext>
            </a:extLst>
          </p:cNvPr>
          <p:cNvSpPr/>
          <p:nvPr/>
        </p:nvSpPr>
        <p:spPr>
          <a:xfrm>
            <a:off x="2269362" y="1661301"/>
            <a:ext cx="80071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GV: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Trần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Thị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Phương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Thúy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5A3</a:t>
            </a:r>
          </a:p>
          <a:p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TH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Hưng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7E6772-549E-062A-4ADC-63928F3C318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8D3C43-D73F-323D-40DA-B3E12FDB0FD7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7     3,5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EEFE3C-F34A-D2C5-ECC7-CA717287B900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81EE7C-0AC7-4019-91E6-9A7D68002B0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210777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70CB8-2405-4B7D-6D89-348F8AE4B70F}"/>
              </a:ext>
            </a:extLst>
          </p:cNvPr>
          <p:cNvSpPr txBox="1"/>
          <p:nvPr/>
        </p:nvSpPr>
        <p:spPr>
          <a:xfrm>
            <a:off x="2924132" y="278297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C3943-2DD2-0352-E358-3BBA18992C69}"/>
              </a:ext>
            </a:extLst>
          </p:cNvPr>
          <p:cNvSpPr txBox="1"/>
          <p:nvPr/>
        </p:nvSpPr>
        <p:spPr>
          <a:xfrm>
            <a:off x="2924132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CCAA41-4931-EF4F-9C7A-638BC6B90F8F}"/>
              </a:ext>
            </a:extLst>
          </p:cNvPr>
          <p:cNvGrpSpPr/>
          <p:nvPr/>
        </p:nvGrpSpPr>
        <p:grpSpPr>
          <a:xfrm>
            <a:off x="6369446" y="2873757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702       7,2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B499C7-143D-FC7B-B836-683E5C6598EF}"/>
              </a:ext>
            </a:extLst>
          </p:cNvPr>
          <p:cNvSpPr txBox="1"/>
          <p:nvPr/>
        </p:nvSpPr>
        <p:spPr>
          <a:xfrm>
            <a:off x="6689978" y="2815559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7 020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440664" y="3445580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4F7C7-383B-5FD1-BF2B-AB336DA9F8D0}"/>
              </a:ext>
            </a:extLst>
          </p:cNvPr>
          <p:cNvSpPr txBox="1"/>
          <p:nvPr/>
        </p:nvSpPr>
        <p:spPr>
          <a:xfrm>
            <a:off x="7255507" y="364940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A9B995-EC80-E3F4-0FC3-9FF270C4C811}"/>
              </a:ext>
            </a:extLst>
          </p:cNvPr>
          <p:cNvSpPr txBox="1"/>
          <p:nvPr/>
        </p:nvSpPr>
        <p:spPr>
          <a:xfrm>
            <a:off x="8076540" y="36396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2A7BC-165C-4C30-5096-CF63F1947998}"/>
              </a:ext>
            </a:extLst>
          </p:cNvPr>
          <p:cNvSpPr txBox="1"/>
          <p:nvPr/>
        </p:nvSpPr>
        <p:spPr>
          <a:xfrm>
            <a:off x="7593778" y="434857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E6A58-961D-00A1-C0FA-6458735A7DF8}"/>
              </a:ext>
            </a:extLst>
          </p:cNvPr>
          <p:cNvSpPr txBox="1"/>
          <p:nvPr/>
        </p:nvSpPr>
        <p:spPr>
          <a:xfrm>
            <a:off x="8399951" y="434353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49D311-1DE1-2E80-B4A9-A4A972DBBD0E}"/>
              </a:ext>
            </a:extLst>
          </p:cNvPr>
          <p:cNvSpPr txBox="1"/>
          <p:nvPr/>
        </p:nvSpPr>
        <p:spPr>
          <a:xfrm>
            <a:off x="8418626" y="5054479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CF182-5E97-DCE4-F703-34065901D58E}"/>
              </a:ext>
            </a:extLst>
          </p:cNvPr>
          <p:cNvSpPr txBox="1"/>
          <p:nvPr/>
        </p:nvSpPr>
        <p:spPr>
          <a:xfrm>
            <a:off x="2097822" y="371690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806BD-EDE2-58AD-10F4-C925B467E1C6}"/>
              </a:ext>
            </a:extLst>
          </p:cNvPr>
          <p:cNvSpPr txBox="1"/>
          <p:nvPr/>
        </p:nvSpPr>
        <p:spPr>
          <a:xfrm>
            <a:off x="2901220" y="519900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84CF72-7B5D-D6A3-546B-070C2C65987F}"/>
              </a:ext>
            </a:extLst>
          </p:cNvPr>
          <p:cNvSpPr txBox="1"/>
          <p:nvPr/>
        </p:nvSpPr>
        <p:spPr>
          <a:xfrm>
            <a:off x="8114711" y="519483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8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198880" y="2661920"/>
            <a:ext cx="2418080" cy="1056640"/>
            <a:chOff x="132080" y="2692400"/>
            <a:chExt cx="2418080" cy="10566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32080" y="2692400"/>
              <a:ext cx="2418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57     9,5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727200" y="31089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47520" y="2631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611120" y="309880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591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19</cp:revision>
  <dcterms:created xsi:type="dcterms:W3CDTF">2024-08-17T17:46:39Z</dcterms:created>
  <dcterms:modified xsi:type="dcterms:W3CDTF">2025-11-12T12:41:22Z</dcterms:modified>
</cp:coreProperties>
</file>