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11698" r:id="rId3"/>
    <p:sldId id="260" r:id="rId4"/>
    <p:sldId id="257" r:id="rId5"/>
    <p:sldId id="261" r:id="rId6"/>
    <p:sldId id="256" r:id="rId7"/>
    <p:sldId id="258" r:id="rId8"/>
    <p:sldId id="259" r:id="rId9"/>
    <p:sldId id="271" r:id="rId10"/>
    <p:sldId id="264" r:id="rId11"/>
    <p:sldId id="272" r:id="rId12"/>
    <p:sldId id="268" r:id="rId13"/>
    <p:sldId id="273" r:id="rId14"/>
    <p:sldId id="274" r:id="rId15"/>
    <p:sldId id="269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70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2354-62D5-4699-5C31-09775C3BF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8617DE69-E963-BB5B-350D-D3585A51D5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9E3A7D9-6D7E-A2B7-FA86-C0B6B3C218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9F7E5FDE-7A43-08A0-4DD9-A84C54B74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9263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E25D6-2ADE-72A7-40FF-E03F09D9B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152502"/>
            <a:ext cx="1529397" cy="15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1895-8BD0-A9A6-0D87-07A5D26A6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F760A970-FB55-3F40-0C91-E9EF19E5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53" y="21098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D664DA-5269-4CB0-12C2-8DFEB402A1ED}"/>
              </a:ext>
            </a:extLst>
          </p:cNvPr>
          <p:cNvSpPr/>
          <p:nvPr/>
        </p:nvSpPr>
        <p:spPr>
          <a:xfrm>
            <a:off x="628989" y="377617"/>
            <a:ext cx="10286999" cy="38164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THẦY CÔ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 DỰ</a:t>
            </a:r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LỚP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</a:p>
          <a:p>
            <a:pPr algn="ctr"/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>
            <a:extLst>
              <a:ext uri="{FF2B5EF4-FFF2-40B4-BE49-F238E27FC236}">
                <a16:creationId xmlns:a16="http://schemas.microsoft.com/office/drawing/2014/main" id="{D2C62E67-3763-D62D-2131-4C07BFEB87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517" y="1068344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98200-F934-EEF6-D767-2A2A1735A9A6}"/>
              </a:ext>
            </a:extLst>
          </p:cNvPr>
          <p:cNvSpPr txBox="1"/>
          <p:nvPr/>
        </p:nvSpPr>
        <p:spPr>
          <a:xfrm>
            <a:off x="3734671" y="655979"/>
            <a:ext cx="4155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F03853-FA26-3AF6-88AC-E2BA3701F72B}"/>
              </a:ext>
            </a:extLst>
          </p:cNvPr>
          <p:cNvCxnSpPr>
            <a:cxnSpLocks/>
          </p:cNvCxnSpPr>
          <p:nvPr/>
        </p:nvCxnSpPr>
        <p:spPr>
          <a:xfrm>
            <a:off x="4782037" y="1056089"/>
            <a:ext cx="19809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E7AE39-49E5-685D-CA46-D126FD823392}"/>
              </a:ext>
            </a:extLst>
          </p:cNvPr>
          <p:cNvSpPr txBox="1"/>
          <p:nvPr/>
        </p:nvSpPr>
        <p:spPr>
          <a:xfrm>
            <a:off x="1205131" y="4813639"/>
            <a:ext cx="38443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r>
              <a:rPr lang="vi-VN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1997</a:t>
            </a:r>
          </a:p>
          <a:p>
            <a:r>
              <a:rPr lang="vi-VN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độ: Đại học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32316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A4380-D49B-1ADE-D5E4-3E91141C768D}"/>
              </a:ext>
            </a:extLst>
          </p:cNvPr>
          <p:cNvSpPr txBox="1"/>
          <p:nvPr/>
        </p:nvSpPr>
        <p:spPr>
          <a:xfrm>
            <a:off x="8590280" y="6363454"/>
            <a:ext cx="693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595</Words>
  <Application>Microsoft Office PowerPoint</Application>
  <PresentationFormat>Widescreen</PresentationFormat>
  <Paragraphs>56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Ha Vi Do</cp:lastModifiedBy>
  <cp:revision>14</cp:revision>
  <dcterms:created xsi:type="dcterms:W3CDTF">2024-08-14T06:45:03Z</dcterms:created>
  <dcterms:modified xsi:type="dcterms:W3CDTF">2025-11-11T06:40:47Z</dcterms:modified>
</cp:coreProperties>
</file>